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2" r:id="rId3"/>
    <p:sldId id="263" r:id="rId4"/>
    <p:sldId id="264" r:id="rId5"/>
    <p:sldId id="266" r:id="rId6"/>
    <p:sldId id="265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5D7D"/>
    <a:srgbClr val="043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/>
    <p:restoredTop sz="94588"/>
  </p:normalViewPr>
  <p:slideViewPr>
    <p:cSldViewPr snapToGrid="0" snapToObjects="1">
      <p:cViewPr varScale="1">
        <p:scale>
          <a:sx n="74" d="100"/>
          <a:sy n="74" d="100"/>
        </p:scale>
        <p:origin x="-128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 userDrawn="1"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79715" y="2591341"/>
            <a:ext cx="2077039" cy="16212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6707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9983215" y="5544587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283520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72766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bg1"/>
            </a:gs>
            <a:gs pos="58000">
              <a:schemeClr val="accent6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 userDrawn="1"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12.06.18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 Sec &amp; WISE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do we need? (Do we need anything?)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88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our assets in WISE?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Security Policy Makers &amp; Management</a:t>
            </a:r>
          </a:p>
          <a:p>
            <a:r>
              <a:rPr lang="en-US" dirty="0" smtClean="0"/>
              <a:t>A few technical security people</a:t>
            </a:r>
          </a:p>
          <a:p>
            <a:r>
              <a:rPr lang="en-US" dirty="0" smtClean="0"/>
              <a:t>A venue for face-to-face trust building</a:t>
            </a:r>
          </a:p>
          <a:p>
            <a:r>
              <a:rPr lang="en-US" dirty="0" smtClean="0"/>
              <a:t>Support for the group from Infrastructure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47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WISE has to bring value to the operational security teams of its participating </a:t>
            </a:r>
            <a:r>
              <a:rPr lang="en-US" dirty="0" smtClean="0"/>
              <a:t>Infrastructure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en-US" dirty="0" smtClean="0"/>
              <a:t>A quote from an esteemed colleague of mine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380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can we share data confidentially between infrastructures? Incident Response, Threat Intelligence, Abuse Reports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WLCG discovers hundreds of LIGO passwords. How can we tell them?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1022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can we share data confidentially between infrastructures? Incident Response, Threat Intelligence, Abuse Reports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WLCG discovers hundreds of LIGO passwords. How can we tell them?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Do we have a contact point for the Infrastructures and their participants? How can/should one infrastructure interact with sites of another?</a:t>
            </a:r>
          </a:p>
          <a:p>
            <a:pPr lvl="1"/>
            <a:r>
              <a:rPr lang="en-US" dirty="0" smtClean="0"/>
              <a:t>What if LIGO has a problem with an academic domain? Can they discover that this is part of WLCG and find a contact?</a:t>
            </a:r>
          </a:p>
        </p:txBody>
      </p:sp>
    </p:spTree>
    <p:extLst>
      <p:ext uri="{BB962C8B-B14F-4D97-AF65-F5344CB8AC3E}">
        <p14:creationId xmlns:p14="http://schemas.microsoft.com/office/powerpoint/2010/main" val="4147934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WISE use its assets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Spin off an operational security group (&amp; mailing list) to align incident response practices??</a:t>
            </a:r>
          </a:p>
          <a:p>
            <a:r>
              <a:rPr lang="en-US" dirty="0" smtClean="0"/>
              <a:t>Academic inventory of security contacts??</a:t>
            </a:r>
          </a:p>
          <a:p>
            <a:r>
              <a:rPr lang="en-US" dirty="0" smtClean="0"/>
              <a:t>What makes sense??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4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posted to WISE List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21" y="2117713"/>
            <a:ext cx="7488304" cy="45515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12733" y="2339698"/>
            <a:ext cx="32609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Interest expressed from: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2</a:t>
            </a:r>
            <a:r>
              <a:rPr lang="en-US" dirty="0" smtClean="0"/>
              <a:t> European Infrastructures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2 US based Research Communities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 US Infrastructure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is probably not a critical mass to get started.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39940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WISE 1">
      <a:dk1>
        <a:srgbClr val="04304A"/>
      </a:dk1>
      <a:lt1>
        <a:sysClr val="window" lastClr="FFFFFF"/>
      </a:lt1>
      <a:dk2>
        <a:srgbClr val="0C5428"/>
      </a:dk2>
      <a:lt2>
        <a:srgbClr val="E7E6E6"/>
      </a:lt2>
      <a:accent1>
        <a:srgbClr val="2199DA"/>
      </a:accent1>
      <a:accent2>
        <a:srgbClr val="E30179"/>
      </a:accent2>
      <a:accent3>
        <a:srgbClr val="E4001B"/>
      </a:accent3>
      <a:accent4>
        <a:srgbClr val="29AB5F"/>
      </a:accent4>
      <a:accent5>
        <a:srgbClr val="55555B"/>
      </a:accent5>
      <a:accent6>
        <a:srgbClr val="165B7D"/>
      </a:accent6>
      <a:hlink>
        <a:srgbClr val="F48017"/>
      </a:hlink>
      <a:folHlink>
        <a:srgbClr val="F37F16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E PPT Template" id="{90583413-F761-4B40-95A7-15A2263F0ABC}" vid="{0B27235C-06D5-1E4F-AB0B-95551B399E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WISE PPT Template(1)</Template>
  <TotalTime>26</TotalTime>
  <Words>252</Words>
  <Application>Microsoft Macintosh PowerPoint</Application>
  <PresentationFormat>Custom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Berlijn</vt:lpstr>
      <vt:lpstr>Op Sec &amp; WISE</vt:lpstr>
      <vt:lpstr>What are our assets in WISE?</vt:lpstr>
      <vt:lpstr>WISE has to bring value to the operational security teams of its participating Infrastructure</vt:lpstr>
      <vt:lpstr>Challenges</vt:lpstr>
      <vt:lpstr>Challenges</vt:lpstr>
      <vt:lpstr>How can WISE use its assets</vt:lpstr>
      <vt:lpstr>Call posted to WISE List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WISE 2016</dc:title>
  <dc:creator>Microsoft Office User</dc:creator>
  <cp:lastModifiedBy>Hannah Short</cp:lastModifiedBy>
  <cp:revision>9</cp:revision>
  <dcterms:created xsi:type="dcterms:W3CDTF">2016-02-24T08:53:40Z</dcterms:created>
  <dcterms:modified xsi:type="dcterms:W3CDTF">2018-06-12T09:42:07Z</dcterms:modified>
</cp:coreProperties>
</file>