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5" r:id="rId3"/>
    <p:sldId id="261" r:id="rId4"/>
    <p:sldId id="271" r:id="rId5"/>
    <p:sldId id="272" r:id="rId6"/>
    <p:sldId id="273" r:id="rId7"/>
    <p:sldId id="266" r:id="rId8"/>
    <p:sldId id="267" r:id="rId9"/>
    <p:sldId id="269" r:id="rId10"/>
    <p:sldId id="27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678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296" y="1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BB3416-963B-BA40-ACA0-067B6680F50E}" type="datetimeFigureOut">
              <a:rPr lang="en-US" smtClean="0"/>
              <a:t>8/22/18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8C697-3B48-C74B-8B72-394B6820C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5408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821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507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C697-3B48-C74B-8B72-394B6820C9D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94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1060115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29454" y="708046"/>
            <a:ext cx="1441922" cy="1125482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73340" y="5573354"/>
            <a:ext cx="1154151" cy="1090789"/>
          </a:xfrm>
        </p:spPr>
        <p:txBody>
          <a:bodyPr/>
          <a:lstStyle>
            <a:lvl1pPr>
              <a:defRPr sz="1800"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gtf.net/snctfi/" TargetMode="External"/><Relationship Id="rId2" Type="http://schemas.openxmlformats.org/officeDocument/2006/relationships/hyperlink" Target="https://refeds.org/sirtf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ise-community.org/sci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hyperlink" Target="https://www.geant.org/News_and_Events/Pages/supporting-security-for-collaborating-infrastructures.aspx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639961"/>
            <a:ext cx="8144134" cy="1466818"/>
          </a:xfrm>
        </p:spPr>
        <p:txBody>
          <a:bodyPr/>
          <a:lstStyle/>
          <a:p>
            <a:r>
              <a:rPr lang="nl-NL" sz="4800" dirty="0"/>
              <a:t>WISE @ NSF  2018</a:t>
            </a:r>
            <a:br>
              <a:rPr lang="nl-NL" dirty="0"/>
            </a:br>
            <a:r>
              <a:rPr lang="nl-NL" sz="2800" dirty="0"/>
              <a:t>David Kelsey </a:t>
            </a:r>
            <a:r>
              <a:rPr lang="nl-NL" sz="2400" dirty="0"/>
              <a:t>(STFC-RAL, UK Research and </a:t>
            </a:r>
            <a:r>
              <a:rPr lang="nl-NL" sz="2400" dirty="0" err="1"/>
              <a:t>Innovation</a:t>
            </a:r>
            <a:r>
              <a:rPr lang="nl-NL" sz="2400" dirty="0"/>
              <a:t>)</a:t>
            </a:r>
            <a:br>
              <a:rPr lang="nl-NL" sz="2400" dirty="0"/>
            </a:br>
            <a:r>
              <a:rPr lang="nl-NL" sz="1800" dirty="0"/>
              <a:t>NSF Cybersecurity </a:t>
            </a:r>
            <a:r>
              <a:rPr lang="nl-NL" sz="1800" dirty="0" err="1"/>
              <a:t>Summit</a:t>
            </a:r>
            <a:r>
              <a:rPr lang="nl-NL" sz="1800" dirty="0"/>
              <a:t>, Alexandria VA, 21 August 2018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07141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Acknowledgement: Some of the activities and people of SCI-WG have been co-funded by EU H2020 projects: EOSC-hub and AARC2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33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0322" y="2639961"/>
            <a:ext cx="8144134" cy="1466818"/>
          </a:xfrm>
        </p:spPr>
        <p:txBody>
          <a:bodyPr/>
          <a:lstStyle/>
          <a:p>
            <a:r>
              <a:rPr lang="nl-NL" dirty="0"/>
              <a:t>SCI -WG</a:t>
            </a:r>
            <a:endParaRPr lang="nl-NL" sz="72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622448"/>
          </a:xfrm>
        </p:spPr>
        <p:txBody>
          <a:bodyPr>
            <a:normAutofit/>
          </a:bodyPr>
          <a:lstStyle/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239179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Version 2 – at TNC17, Linz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5958" y="2612094"/>
            <a:ext cx="5451246" cy="3072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02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 version 1 (2013) - children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Both separate derivatives of SCI version 1</a:t>
            </a:r>
          </a:p>
          <a:p>
            <a:r>
              <a:rPr lang="en-US" dirty="0"/>
              <a:t>REFEDS Sirtfi - The Security Incident Response Trust Framework for Federated Identity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refeds.org</a:t>
            </a:r>
            <a:r>
              <a:rPr lang="en-US" dirty="0">
                <a:hlinkClick r:id="rId2"/>
              </a:rPr>
              <a:t>/</a:t>
            </a:r>
            <a:r>
              <a:rPr lang="en-US" dirty="0" err="1">
                <a:hlinkClick r:id="rId2"/>
              </a:rPr>
              <a:t>sirtfi</a:t>
            </a:r>
            <a:endParaRPr lang="en-US" dirty="0"/>
          </a:p>
          <a:p>
            <a:r>
              <a:rPr lang="en-US" dirty="0"/>
              <a:t>AARC/IGTF Snctfi </a:t>
            </a:r>
            <a:r>
              <a:rPr lang="mr-IN" dirty="0"/>
              <a:t>–</a:t>
            </a:r>
            <a:r>
              <a:rPr lang="en-US" dirty="0"/>
              <a:t> The Scalable Negotiator for a Community Trust Framework in Federated Infrastructures</a:t>
            </a:r>
          </a:p>
          <a:p>
            <a:pPr lvl="1"/>
            <a:r>
              <a:rPr lang="en-US" dirty="0">
                <a:hlinkClick r:id="rId3"/>
              </a:rPr>
              <a:t>https://</a:t>
            </a:r>
            <a:r>
              <a:rPr lang="en-US" dirty="0" err="1">
                <a:hlinkClick r:id="rId3"/>
              </a:rPr>
              <a:t>www.igtf.net</a:t>
            </a:r>
            <a:r>
              <a:rPr lang="en-US" dirty="0">
                <a:hlinkClick r:id="rId3"/>
              </a:rPr>
              <a:t>/</a:t>
            </a:r>
            <a:r>
              <a:rPr lang="en-US" dirty="0" err="1">
                <a:hlinkClick r:id="rId3"/>
              </a:rPr>
              <a:t>snctfi</a:t>
            </a:r>
            <a:r>
              <a:rPr lang="en-US" dirty="0">
                <a:hlinkClick r:id="rId3"/>
              </a:rPr>
              <a:t>/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902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Sirtfi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01" y="2336800"/>
            <a:ext cx="7044774" cy="3598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36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Snctfi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576" y="2336800"/>
            <a:ext cx="5982823" cy="35988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185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WISE SCI Version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Aims</a:t>
            </a:r>
          </a:p>
          <a:p>
            <a:pPr lvl="1"/>
            <a:r>
              <a:rPr lang="en-GB" dirty="0"/>
              <a:t>Involve wider range of stakeholders</a:t>
            </a:r>
          </a:p>
          <a:p>
            <a:pPr lvl="2"/>
            <a:r>
              <a:rPr lang="en-GB" dirty="0"/>
              <a:t>GEANT, NRENS, Identity federations, </a:t>
            </a:r>
            <a:r>
              <a:rPr lang="is-IS" dirty="0"/>
              <a:t>…</a:t>
            </a:r>
            <a:endParaRPr lang="en-GB" dirty="0"/>
          </a:p>
          <a:p>
            <a:pPr lvl="1"/>
            <a:r>
              <a:rPr lang="en-GB" dirty="0"/>
              <a:t>Address conflicts in version 1 for new stakeholders</a:t>
            </a:r>
          </a:p>
          <a:p>
            <a:pPr lvl="1"/>
            <a:r>
              <a:rPr lang="en-GB" dirty="0"/>
              <a:t>Add new topics/areas if needed (or indeed remove topics)</a:t>
            </a:r>
          </a:p>
          <a:p>
            <a:pPr lvl="1"/>
            <a:r>
              <a:rPr lang="en-GB" dirty="0"/>
              <a:t>Revise all requirements</a:t>
            </a:r>
          </a:p>
          <a:p>
            <a:pPr lvl="1"/>
            <a:r>
              <a:rPr lang="en-GB" dirty="0"/>
              <a:t>Simplify!</a:t>
            </a:r>
          </a:p>
          <a:p>
            <a:r>
              <a:rPr lang="en-GB" dirty="0"/>
              <a:t>SCI Version 2 was published on 31 May 2017</a:t>
            </a:r>
          </a:p>
          <a:p>
            <a:r>
              <a:rPr lang="en-GB" dirty="0">
                <a:hlinkClick r:id="rId2"/>
              </a:rPr>
              <a:t>https://wise-community.org/sci/</a:t>
            </a:r>
            <a:endParaRPr lang="en-GB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Endorsement of SCI Version 2 at TNC17 (Linz)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June 2017</a:t>
            </a:r>
          </a:p>
          <a:p>
            <a:r>
              <a:rPr lang="en-US" sz="1800" i="1" dirty="0"/>
              <a:t>Infrastructures endorse the governing principles and approach of SCI, as produced by WISE, as a medium of building trust between infrastructures, to facilitate the exchange of security information in the event of a cross-infrastructure incident, and the collaboration of e-Infrastructures to support the process. These Infrastructures welcome the development of an information security community for the Infrastructures, and underline that the present activities by the research and e-Infrastructures should be continued and reinforced</a:t>
            </a:r>
          </a:p>
          <a:p>
            <a:r>
              <a:rPr lang="en-US" sz="1800" dirty="0"/>
              <a:t>Endorsements have been received from the following infrastructures; EGI, EUDAT, GEANT, GridPP, MYREN, PRACE, SURF, WLCG, XSEDE, HBP</a:t>
            </a:r>
          </a:p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err="1">
                <a:hlinkClick r:id="rId2"/>
              </a:rPr>
              <a:t>www.geant.org</a:t>
            </a:r>
            <a:r>
              <a:rPr lang="en-US" sz="1800" dirty="0">
                <a:hlinkClick r:id="rId2"/>
              </a:rPr>
              <a:t>/</a:t>
            </a:r>
            <a:r>
              <a:rPr lang="en-US" sz="1800" dirty="0" err="1">
                <a:hlinkClick r:id="rId2"/>
              </a:rPr>
              <a:t>News_and_Events</a:t>
            </a:r>
            <a:r>
              <a:rPr lang="en-US" sz="1800" dirty="0">
                <a:hlinkClick r:id="rId2"/>
              </a:rPr>
              <a:t>/Pages/supporting-security-for-collaborating-</a:t>
            </a:r>
            <a:r>
              <a:rPr lang="en-US" sz="1800" dirty="0" err="1">
                <a:hlinkClick r:id="rId2"/>
              </a:rPr>
              <a:t>infrastructures.aspx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3237" y="2743201"/>
            <a:ext cx="1978763" cy="184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4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SCI–WG in 2018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Continue joint work AARC2/EOSC-hub on Policy Development Kit</a:t>
            </a:r>
          </a:p>
          <a:p>
            <a:pPr lvl="1"/>
            <a:r>
              <a:rPr lang="en-US" dirty="0"/>
              <a:t>Based on SCI V2</a:t>
            </a:r>
          </a:p>
          <a:p>
            <a:pPr lvl="1"/>
            <a:r>
              <a:rPr lang="en-US" dirty="0"/>
              <a:t>Compare with other similar activities elsewhere (Trusted CI)</a:t>
            </a:r>
          </a:p>
          <a:p>
            <a:r>
              <a:rPr lang="en-US" dirty="0"/>
              <a:t>Produce WISE Baseline AUP v1.0</a:t>
            </a:r>
          </a:p>
          <a:p>
            <a:r>
              <a:rPr lang="en-US" dirty="0"/>
              <a:t>Produce FAQ/Guidelines &amp; Training – how to satisfy SCI V2?</a:t>
            </a:r>
          </a:p>
          <a:p>
            <a:r>
              <a:rPr lang="en-US" dirty="0"/>
              <a:t>Maturity Assessments from a number of Infrastructures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21 Aug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WISE @ NSF Cybersecurity Summit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879378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E PPT Template" id="{90583413-F761-4B40-95A7-15A2263F0ABC}" vid="{0B27235C-06D5-1E4F-AB0B-95551B399E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176</TotalTime>
  <Words>312</Words>
  <Application>Microsoft Macintosh PowerPoint</Application>
  <PresentationFormat>Widescreen</PresentationFormat>
  <Paragraphs>70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Mangal</vt:lpstr>
      <vt:lpstr>Trebuchet MS</vt:lpstr>
      <vt:lpstr>Berlijn</vt:lpstr>
      <vt:lpstr>WISE @ NSF  2018 David Kelsey (STFC-RAL, UK Research and Innovation) NSF Cybersecurity Summit, Alexandria VA, 21 August 2018</vt:lpstr>
      <vt:lpstr>SCI -WG</vt:lpstr>
      <vt:lpstr>SCI Version 2 – at TNC17, Linz</vt:lpstr>
      <vt:lpstr>SCI version 1 (2013) - children</vt:lpstr>
      <vt:lpstr>Sirtfi</vt:lpstr>
      <vt:lpstr>Snctfi</vt:lpstr>
      <vt:lpstr>WISE SCI Version 2</vt:lpstr>
      <vt:lpstr>Endorsement of SCI Version 2 at TNC17 (Linz)</vt:lpstr>
      <vt:lpstr>SCI–WG in 2018</vt:lpstr>
      <vt:lpstr>Questions?</vt:lpstr>
    </vt:vector>
  </TitlesOfParts>
  <Manager/>
  <Company/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SCI-WG WISE Backup Slides</dc:title>
  <dc:subject/>
  <dc:creator>David Kelsey</dc:creator>
  <cp:keywords/>
  <dc:description/>
  <cp:lastModifiedBy>David Kelsey</cp:lastModifiedBy>
  <cp:revision>38</cp:revision>
  <cp:lastPrinted>2018-06-12T14:31:15Z</cp:lastPrinted>
  <dcterms:created xsi:type="dcterms:W3CDTF">2016-02-24T08:53:40Z</dcterms:created>
  <dcterms:modified xsi:type="dcterms:W3CDTF">2018-08-22T16:04:11Z</dcterms:modified>
  <cp:category/>
</cp:coreProperties>
</file>