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297" r:id="rId6"/>
    <p:sldId id="293" r:id="rId7"/>
    <p:sldId id="295" r:id="rId8"/>
    <p:sldId id="296" r:id="rId9"/>
    <p:sldId id="294" r:id="rId10"/>
    <p:sldId id="291" r:id="rId11"/>
    <p:sldId id="29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ristina Germano" initials="CG" lastIdx="1" clrIdx="0">
    <p:extLst>
      <p:ext uri="{19B8F6BF-5375-455C-9EA6-DF929625EA0E}">
        <p15:presenceInfo xmlns:p15="http://schemas.microsoft.com/office/powerpoint/2012/main" userId="S::cristina.germano@canarie.ca::80553a6d-4823-4076-adbd-8508619f169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1E2"/>
    <a:srgbClr val="58C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A40B34-B165-CB41-88EF-AB06EF456ADD}" v="1" dt="2023-02-13T14:41:13.097"/>
  </p1510:revLst>
</p1510:revInfo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708" autoAdjust="0"/>
    <p:restoredTop sz="96807" autoAdjust="0"/>
  </p:normalViewPr>
  <p:slideViewPr>
    <p:cSldViewPr snapToGrid="0">
      <p:cViewPr varScale="1">
        <p:scale>
          <a:sx n="80" d="100"/>
          <a:sy n="80" d="100"/>
        </p:scale>
        <p:origin x="20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17EEBDF-DB63-4682-B27D-7A9E4B69F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223EFE-2862-4B74-BD7E-6EE2262E9E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78EBE-9E30-4E48-91E1-184B62DC2ED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6FF44-85CC-4BBF-9005-43F7E86C81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436F3B-6650-4358-BAF0-E46555E778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2121D-9B32-4335-9888-FE4B286C4EF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8852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0121C-476E-417B-AD78-A41AE881E66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1B2D5-AEC5-4101-858E-FA7218342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3294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B0D8-C74C-41CA-9C00-2C7C34AF60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0597" y="1695800"/>
            <a:ext cx="5163519" cy="23876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 – </a:t>
            </a:r>
            <a:r>
              <a:rPr lang="en-US" dirty="0" err="1"/>
              <a:t>unbold</a:t>
            </a:r>
            <a:r>
              <a:rPr lang="en-US" dirty="0"/>
              <a:t> subtitle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569AB1-CC7A-4760-9C7E-45D90892274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0596" y="4242426"/>
            <a:ext cx="5163519" cy="820376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CA" dirty="0"/>
              <a:t>Presenter Name | Presenter Title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C02EA6E-ED7E-4952-885D-383405767FDB}"/>
              </a:ext>
            </a:extLst>
          </p:cNvPr>
          <p:cNvSpPr/>
          <p:nvPr userDrawn="1"/>
        </p:nvSpPr>
        <p:spPr>
          <a:xfrm>
            <a:off x="0" y="6096000"/>
            <a:ext cx="12192000" cy="7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243C23E8-29F9-47A0-B4DA-6444E0E67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0800000">
            <a:off x="6096000" y="4617"/>
            <a:ext cx="6096000" cy="6096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EFCA9B-2B03-4425-8D51-C8D77DD6CA5C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1350" y="5062802"/>
            <a:ext cx="5162550" cy="3365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800"/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6C74B160-6A05-4D35-857C-DEEEDCF4DC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40" y="847726"/>
            <a:ext cx="2471708" cy="631604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1428281-767D-459F-B8BB-FEB04ADA77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350" y="5399314"/>
            <a:ext cx="5162550" cy="33651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800"/>
            </a:lvl1pPr>
          </a:lstStyle>
          <a:p>
            <a:pPr lvl="0"/>
            <a:r>
              <a:rPr lang="en-US" dirty="0"/>
              <a:t>Location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77361B-604E-4F69-98C4-4A3CAF10741D}"/>
              </a:ext>
            </a:extLst>
          </p:cNvPr>
          <p:cNvCxnSpPr>
            <a:cxnSpLocks/>
          </p:cNvCxnSpPr>
          <p:nvPr userDrawn="1"/>
        </p:nvCxnSpPr>
        <p:spPr>
          <a:xfrm>
            <a:off x="640596" y="5399314"/>
            <a:ext cx="5163304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57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Spli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2" y="1825625"/>
            <a:ext cx="527898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6096000" y="0"/>
            <a:ext cx="6096000" cy="6872002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007EAEE-9809-4BB7-AB4C-AC4AB867AFE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504508" y="1825625"/>
            <a:ext cx="527898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C7424B1-DE1D-4BA9-BF19-7507396EB1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FC7F1C1-A391-4927-A27B-28875DD7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221055"/>
            <a:ext cx="5278983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84438C9-86CE-4B88-B342-6C48D55AC1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163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8FDBE1D-4A75-4763-B890-2C32EA7E62D5}"/>
              </a:ext>
            </a:extLst>
          </p:cNvPr>
          <p:cNvSpPr/>
          <p:nvPr userDrawn="1"/>
        </p:nvSpPr>
        <p:spPr>
          <a:xfrm rot="16200000">
            <a:off x="5868192" y="534192"/>
            <a:ext cx="455615" cy="1219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32E787B1-23AC-4E71-8BAB-26DFEEB277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873"/>
          <a:stretch/>
        </p:blipFill>
        <p:spPr>
          <a:xfrm rot="16200000">
            <a:off x="11118849" y="5784850"/>
            <a:ext cx="546101" cy="1600200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1726E5F-59FC-4E74-88A5-51F0237255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30269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: L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159BE2-E441-4D0B-B613-CF7DBB730E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9650" y="1505744"/>
            <a:ext cx="7632700" cy="3846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54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CA" dirty="0"/>
              <a:t>Make a statement.</a:t>
            </a:r>
          </a:p>
          <a:p>
            <a:pPr lvl="0"/>
            <a:endParaRPr lang="en-CA" dirty="0"/>
          </a:p>
          <a:p>
            <a:pPr lvl="0"/>
            <a:r>
              <a:rPr lang="en-CA" dirty="0"/>
              <a:t>Make an I M P A C T.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A0EDE16-2C58-47E2-AB36-E33DD672C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207670"/>
            <a:ext cx="774194" cy="774194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FEA5982D-3786-4DA2-9037-A87BC07AB1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6362" t="49943"/>
          <a:stretch/>
        </p:blipFill>
        <p:spPr>
          <a:xfrm rot="10800000">
            <a:off x="10171993" y="4334122"/>
            <a:ext cx="2020007" cy="2317144"/>
          </a:xfrm>
          <a:prstGeom prst="rect">
            <a:avLst/>
          </a:prstGeom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A508ACCC-F089-46B7-ADB0-9F48373E89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6362" t="49943"/>
          <a:stretch/>
        </p:blipFill>
        <p:spPr>
          <a:xfrm rot="16200000">
            <a:off x="148569" y="-148568"/>
            <a:ext cx="2020007" cy="231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824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: Dar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159BE2-E441-4D0B-B613-CF7DBB730E9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79650" y="1505744"/>
            <a:ext cx="7632700" cy="38465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5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b="1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b="1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b="1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CA" dirty="0"/>
              <a:t>Make a statement.</a:t>
            </a:r>
          </a:p>
          <a:p>
            <a:pPr lvl="0"/>
            <a:endParaRPr lang="en-CA" dirty="0"/>
          </a:p>
          <a:p>
            <a:pPr lvl="0"/>
            <a:r>
              <a:rPr lang="en-CA" dirty="0"/>
              <a:t>Make an I M P A C T.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B84F19-22C1-47F0-8BFF-0EA685314F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219720"/>
            <a:ext cx="774194" cy="77419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465DFEFA-9B1F-4F3B-B3A1-1817B8EDD3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5290" t="49696"/>
          <a:stretch/>
        </p:blipFill>
        <p:spPr>
          <a:xfrm rot="16200000">
            <a:off x="9906459" y="4572459"/>
            <a:ext cx="1505744" cy="3065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FECD2B-161A-4A07-9328-B088B285B1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75290" t="50128"/>
          <a:stretch/>
        </p:blipFill>
        <p:spPr>
          <a:xfrm rot="16200000">
            <a:off x="768229" y="-768229"/>
            <a:ext cx="1508894" cy="304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770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Centre Highligh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01DEE57-6C01-4569-B8F6-3BD6C99AFA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05113" y="1529739"/>
            <a:ext cx="6708973" cy="72555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F984EF96-CBAE-47C5-93F6-A737FE4BF2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05113" y="2821827"/>
            <a:ext cx="6708973" cy="3114184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E05510C4-227D-442A-BD8A-2166D23163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5290" t="49696"/>
          <a:stretch/>
        </p:blipFill>
        <p:spPr>
          <a:xfrm>
            <a:off x="10658060" y="3753755"/>
            <a:ext cx="1529739" cy="31141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7CCC8D-07A4-401F-8F95-831486E7FF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5290" t="50128"/>
          <a:stretch/>
        </p:blipFill>
        <p:spPr>
          <a:xfrm rot="5400000">
            <a:off x="802177" y="4490188"/>
            <a:ext cx="1575574" cy="3179928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B08A415-A450-46B8-B8E6-AD768AA8A1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647" y="6235189"/>
            <a:ext cx="534706" cy="53470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81DA6EA-0727-44D6-AB8A-5598E252D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6801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3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4">
            <a:extLst>
              <a:ext uri="{FF2B5EF4-FFF2-40B4-BE49-F238E27FC236}">
                <a16:creationId xmlns:a16="http://schemas.microsoft.com/office/drawing/2014/main" id="{15F1656C-10E5-4DD3-AF5E-8408C158ED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899707" y="2485280"/>
            <a:ext cx="2020007" cy="2317144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56E3302B-C737-4D5E-AC2B-BEF6F452B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3" y="3027852"/>
            <a:ext cx="2020007" cy="2317144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35E4BED-3530-4FD1-BD44-9C5909B739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7556921" y="4428960"/>
            <a:ext cx="2020007" cy="2317144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9AE6AA59-CB43-4944-9759-2FDF34928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6200000">
            <a:off x="136062" y="3156323"/>
            <a:ext cx="2020007" cy="2317144"/>
          </a:xfrm>
          <a:prstGeom prst="rect">
            <a:avLst/>
          </a:prstGeom>
        </p:spPr>
      </p:pic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7F4F9D03-5E1C-4E83-9289-1E595BD59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32203"/>
            <a:ext cx="4929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488A15F1-64E7-4854-99CF-738E80C1D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pic>
        <p:nvPicPr>
          <p:cNvPr id="27" name="Picture 26" descr="A close up of a logo&#10;&#10;Description automatically generated">
            <a:extLst>
              <a:ext uri="{FF2B5EF4-FFF2-40B4-BE49-F238E27FC236}">
                <a16:creationId xmlns:a16="http://schemas.microsoft.com/office/drawing/2014/main" id="{2ABA7B88-47A0-4FDD-92F4-F4E679EA23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7AB51879-D84E-4ACB-9D74-A77E42B6A061}"/>
              </a:ext>
            </a:extLst>
          </p:cNvPr>
          <p:cNvSpPr/>
          <p:nvPr userDrawn="1"/>
        </p:nvSpPr>
        <p:spPr>
          <a:xfrm>
            <a:off x="8368157" y="2284658"/>
            <a:ext cx="3122341" cy="3708404"/>
          </a:xfrm>
          <a:custGeom>
            <a:avLst/>
            <a:gdLst>
              <a:gd name="connsiteX0" fmla="*/ 0 w 3122341"/>
              <a:gd name="connsiteY0" fmla="*/ 0 h 3708404"/>
              <a:gd name="connsiteX1" fmla="*/ 530798 w 3122341"/>
              <a:gd name="connsiteY1" fmla="*/ 0 h 3708404"/>
              <a:gd name="connsiteX2" fmla="*/ 1124043 w 3122341"/>
              <a:gd name="connsiteY2" fmla="*/ 0 h 3708404"/>
              <a:gd name="connsiteX3" fmla="*/ 1748511 w 3122341"/>
              <a:gd name="connsiteY3" fmla="*/ 0 h 3708404"/>
              <a:gd name="connsiteX4" fmla="*/ 2310532 w 3122341"/>
              <a:gd name="connsiteY4" fmla="*/ 0 h 3708404"/>
              <a:gd name="connsiteX5" fmla="*/ 3122341 w 3122341"/>
              <a:gd name="connsiteY5" fmla="*/ 0 h 3708404"/>
              <a:gd name="connsiteX6" fmla="*/ 3122341 w 3122341"/>
              <a:gd name="connsiteY6" fmla="*/ 655151 h 3708404"/>
              <a:gd name="connsiteX7" fmla="*/ 3122341 w 3122341"/>
              <a:gd name="connsiteY7" fmla="*/ 1347387 h 3708404"/>
              <a:gd name="connsiteX8" fmla="*/ 3122341 w 3122341"/>
              <a:gd name="connsiteY8" fmla="*/ 1891286 h 3708404"/>
              <a:gd name="connsiteX9" fmla="*/ 3122341 w 3122341"/>
              <a:gd name="connsiteY9" fmla="*/ 2509353 h 3708404"/>
              <a:gd name="connsiteX10" fmla="*/ 3122341 w 3122341"/>
              <a:gd name="connsiteY10" fmla="*/ 3164505 h 3708404"/>
              <a:gd name="connsiteX11" fmla="*/ 3122341 w 3122341"/>
              <a:gd name="connsiteY11" fmla="*/ 3708404 h 3708404"/>
              <a:gd name="connsiteX12" fmla="*/ 2466649 w 3122341"/>
              <a:gd name="connsiteY12" fmla="*/ 3708404 h 3708404"/>
              <a:gd name="connsiteX13" fmla="*/ 1935851 w 3122341"/>
              <a:gd name="connsiteY13" fmla="*/ 3708404 h 3708404"/>
              <a:gd name="connsiteX14" fmla="*/ 1342607 w 3122341"/>
              <a:gd name="connsiteY14" fmla="*/ 3708404 h 3708404"/>
              <a:gd name="connsiteX15" fmla="*/ 718138 w 3122341"/>
              <a:gd name="connsiteY15" fmla="*/ 3708404 h 3708404"/>
              <a:gd name="connsiteX16" fmla="*/ 0 w 3122341"/>
              <a:gd name="connsiteY16" fmla="*/ 3708404 h 3708404"/>
              <a:gd name="connsiteX17" fmla="*/ 0 w 3122341"/>
              <a:gd name="connsiteY17" fmla="*/ 3127421 h 3708404"/>
              <a:gd name="connsiteX18" fmla="*/ 0 w 3122341"/>
              <a:gd name="connsiteY18" fmla="*/ 2583521 h 3708404"/>
              <a:gd name="connsiteX19" fmla="*/ 0 w 3122341"/>
              <a:gd name="connsiteY19" fmla="*/ 1965454 h 3708404"/>
              <a:gd name="connsiteX20" fmla="*/ 0 w 3122341"/>
              <a:gd name="connsiteY20" fmla="*/ 1273219 h 3708404"/>
              <a:gd name="connsiteX21" fmla="*/ 0 w 3122341"/>
              <a:gd name="connsiteY21" fmla="*/ 580983 h 3708404"/>
              <a:gd name="connsiteX22" fmla="*/ 0 w 3122341"/>
              <a:gd name="connsiteY22" fmla="*/ 0 h 370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22341" h="3708404" fill="none" extrusionOk="0">
                <a:moveTo>
                  <a:pt x="0" y="0"/>
                </a:moveTo>
                <a:cubicBezTo>
                  <a:pt x="210261" y="19483"/>
                  <a:pt x="383448" y="25437"/>
                  <a:pt x="530798" y="0"/>
                </a:cubicBezTo>
                <a:cubicBezTo>
                  <a:pt x="678148" y="-25437"/>
                  <a:pt x="862505" y="-7090"/>
                  <a:pt x="1124043" y="0"/>
                </a:cubicBezTo>
                <a:cubicBezTo>
                  <a:pt x="1385581" y="7090"/>
                  <a:pt x="1528383" y="-4934"/>
                  <a:pt x="1748511" y="0"/>
                </a:cubicBezTo>
                <a:cubicBezTo>
                  <a:pt x="1968639" y="4934"/>
                  <a:pt x="2145902" y="-3674"/>
                  <a:pt x="2310532" y="0"/>
                </a:cubicBezTo>
                <a:cubicBezTo>
                  <a:pt x="2475162" y="3674"/>
                  <a:pt x="2735591" y="-20689"/>
                  <a:pt x="3122341" y="0"/>
                </a:cubicBezTo>
                <a:cubicBezTo>
                  <a:pt x="3140271" y="193279"/>
                  <a:pt x="3130922" y="375929"/>
                  <a:pt x="3122341" y="655151"/>
                </a:cubicBezTo>
                <a:cubicBezTo>
                  <a:pt x="3113760" y="934373"/>
                  <a:pt x="3109379" y="1143668"/>
                  <a:pt x="3122341" y="1347387"/>
                </a:cubicBezTo>
                <a:cubicBezTo>
                  <a:pt x="3135303" y="1551106"/>
                  <a:pt x="3148903" y="1758937"/>
                  <a:pt x="3122341" y="1891286"/>
                </a:cubicBezTo>
                <a:cubicBezTo>
                  <a:pt x="3095779" y="2023635"/>
                  <a:pt x="3107632" y="2363742"/>
                  <a:pt x="3122341" y="2509353"/>
                </a:cubicBezTo>
                <a:cubicBezTo>
                  <a:pt x="3137050" y="2654964"/>
                  <a:pt x="3090442" y="2850919"/>
                  <a:pt x="3122341" y="3164505"/>
                </a:cubicBezTo>
                <a:cubicBezTo>
                  <a:pt x="3154240" y="3478091"/>
                  <a:pt x="3096902" y="3538340"/>
                  <a:pt x="3122341" y="3708404"/>
                </a:cubicBezTo>
                <a:cubicBezTo>
                  <a:pt x="2859552" y="3699265"/>
                  <a:pt x="2712991" y="3681679"/>
                  <a:pt x="2466649" y="3708404"/>
                </a:cubicBezTo>
                <a:cubicBezTo>
                  <a:pt x="2220307" y="3735129"/>
                  <a:pt x="2088168" y="3730045"/>
                  <a:pt x="1935851" y="3708404"/>
                </a:cubicBezTo>
                <a:cubicBezTo>
                  <a:pt x="1783534" y="3686763"/>
                  <a:pt x="1481404" y="3690051"/>
                  <a:pt x="1342607" y="3708404"/>
                </a:cubicBezTo>
                <a:cubicBezTo>
                  <a:pt x="1203810" y="3726757"/>
                  <a:pt x="965569" y="3726914"/>
                  <a:pt x="718138" y="3708404"/>
                </a:cubicBezTo>
                <a:cubicBezTo>
                  <a:pt x="470707" y="3689894"/>
                  <a:pt x="300518" y="3743058"/>
                  <a:pt x="0" y="3708404"/>
                </a:cubicBezTo>
                <a:cubicBezTo>
                  <a:pt x="8238" y="3538867"/>
                  <a:pt x="6130" y="3385710"/>
                  <a:pt x="0" y="3127421"/>
                </a:cubicBezTo>
                <a:cubicBezTo>
                  <a:pt x="-6130" y="2869132"/>
                  <a:pt x="23161" y="2790064"/>
                  <a:pt x="0" y="2583521"/>
                </a:cubicBezTo>
                <a:cubicBezTo>
                  <a:pt x="-23161" y="2376978"/>
                  <a:pt x="-23022" y="2154084"/>
                  <a:pt x="0" y="1965454"/>
                </a:cubicBezTo>
                <a:cubicBezTo>
                  <a:pt x="23022" y="1776824"/>
                  <a:pt x="-15538" y="1523418"/>
                  <a:pt x="0" y="1273219"/>
                </a:cubicBezTo>
                <a:cubicBezTo>
                  <a:pt x="15538" y="1023020"/>
                  <a:pt x="-20016" y="829469"/>
                  <a:pt x="0" y="580983"/>
                </a:cubicBezTo>
                <a:cubicBezTo>
                  <a:pt x="20016" y="332497"/>
                  <a:pt x="-12475" y="210233"/>
                  <a:pt x="0" y="0"/>
                </a:cubicBezTo>
                <a:close/>
              </a:path>
              <a:path w="3122341" h="3708404" stroke="0" extrusionOk="0">
                <a:moveTo>
                  <a:pt x="0" y="0"/>
                </a:moveTo>
                <a:cubicBezTo>
                  <a:pt x="225812" y="-2397"/>
                  <a:pt x="416491" y="-8422"/>
                  <a:pt x="593245" y="0"/>
                </a:cubicBezTo>
                <a:cubicBezTo>
                  <a:pt x="770000" y="8422"/>
                  <a:pt x="1040749" y="-23421"/>
                  <a:pt x="1280160" y="0"/>
                </a:cubicBezTo>
                <a:cubicBezTo>
                  <a:pt x="1519571" y="23421"/>
                  <a:pt x="1802105" y="32066"/>
                  <a:pt x="1967075" y="0"/>
                </a:cubicBezTo>
                <a:cubicBezTo>
                  <a:pt x="2132046" y="-32066"/>
                  <a:pt x="2719949" y="33215"/>
                  <a:pt x="3122341" y="0"/>
                </a:cubicBezTo>
                <a:cubicBezTo>
                  <a:pt x="3126296" y="251090"/>
                  <a:pt x="3141039" y="325205"/>
                  <a:pt x="3122341" y="506815"/>
                </a:cubicBezTo>
                <a:cubicBezTo>
                  <a:pt x="3103643" y="688425"/>
                  <a:pt x="3116909" y="998180"/>
                  <a:pt x="3122341" y="1161967"/>
                </a:cubicBezTo>
                <a:cubicBezTo>
                  <a:pt x="3127773" y="1325754"/>
                  <a:pt x="3115577" y="1497905"/>
                  <a:pt x="3122341" y="1780034"/>
                </a:cubicBezTo>
                <a:cubicBezTo>
                  <a:pt x="3129105" y="2062163"/>
                  <a:pt x="3099875" y="2128954"/>
                  <a:pt x="3122341" y="2361017"/>
                </a:cubicBezTo>
                <a:cubicBezTo>
                  <a:pt x="3144807" y="2593080"/>
                  <a:pt x="3087833" y="2822852"/>
                  <a:pt x="3122341" y="3053253"/>
                </a:cubicBezTo>
                <a:cubicBezTo>
                  <a:pt x="3156849" y="3283654"/>
                  <a:pt x="3112362" y="3529086"/>
                  <a:pt x="3122341" y="3708404"/>
                </a:cubicBezTo>
                <a:cubicBezTo>
                  <a:pt x="2872652" y="3701812"/>
                  <a:pt x="2783010" y="3706995"/>
                  <a:pt x="2560320" y="3708404"/>
                </a:cubicBezTo>
                <a:cubicBezTo>
                  <a:pt x="2337630" y="3709813"/>
                  <a:pt x="2201364" y="3729995"/>
                  <a:pt x="2029522" y="3708404"/>
                </a:cubicBezTo>
                <a:cubicBezTo>
                  <a:pt x="1857680" y="3686813"/>
                  <a:pt x="1611684" y="3719957"/>
                  <a:pt x="1405053" y="3708404"/>
                </a:cubicBezTo>
                <a:cubicBezTo>
                  <a:pt x="1198422" y="3696851"/>
                  <a:pt x="930083" y="3684645"/>
                  <a:pt x="780585" y="3708404"/>
                </a:cubicBezTo>
                <a:cubicBezTo>
                  <a:pt x="631087" y="3732163"/>
                  <a:pt x="258855" y="3702483"/>
                  <a:pt x="0" y="3708404"/>
                </a:cubicBezTo>
                <a:cubicBezTo>
                  <a:pt x="-13726" y="3435441"/>
                  <a:pt x="-11051" y="3383791"/>
                  <a:pt x="0" y="3090337"/>
                </a:cubicBezTo>
                <a:cubicBezTo>
                  <a:pt x="11051" y="2796883"/>
                  <a:pt x="12828" y="2708606"/>
                  <a:pt x="0" y="2435185"/>
                </a:cubicBezTo>
                <a:cubicBezTo>
                  <a:pt x="-12828" y="2161764"/>
                  <a:pt x="-7215" y="2078707"/>
                  <a:pt x="0" y="1817118"/>
                </a:cubicBezTo>
                <a:cubicBezTo>
                  <a:pt x="7215" y="1555529"/>
                  <a:pt x="-12795" y="1358028"/>
                  <a:pt x="0" y="1236135"/>
                </a:cubicBezTo>
                <a:cubicBezTo>
                  <a:pt x="12795" y="1114242"/>
                  <a:pt x="19688" y="805478"/>
                  <a:pt x="0" y="543899"/>
                </a:cubicBezTo>
                <a:cubicBezTo>
                  <a:pt x="-19688" y="282320"/>
                  <a:pt x="336" y="22326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57537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Rectangle 25">
            <a:extLst>
              <a:ext uri="{FF2B5EF4-FFF2-40B4-BE49-F238E27FC236}">
                <a16:creationId xmlns:a16="http://schemas.microsoft.com/office/drawing/2014/main" id="{4843805D-89D1-47A6-AD56-AF078FCDA1E6}"/>
              </a:ext>
            </a:extLst>
          </p:cNvPr>
          <p:cNvSpPr/>
          <p:nvPr userDrawn="1"/>
        </p:nvSpPr>
        <p:spPr>
          <a:xfrm>
            <a:off x="4396658" y="2080541"/>
            <a:ext cx="3476245" cy="4116635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764FF0B1-A04B-4C4B-AE47-B278741EC8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2604" y="4186424"/>
            <a:ext cx="2604483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A40DE40-3E90-487E-93F5-E8AB4C9FBCE6}"/>
              </a:ext>
            </a:extLst>
          </p:cNvPr>
          <p:cNvSpPr/>
          <p:nvPr userDrawn="1"/>
        </p:nvSpPr>
        <p:spPr>
          <a:xfrm>
            <a:off x="4573609" y="2080541"/>
            <a:ext cx="3122341" cy="3912521"/>
          </a:xfrm>
          <a:custGeom>
            <a:avLst/>
            <a:gdLst>
              <a:gd name="connsiteX0" fmla="*/ 0 w 3122341"/>
              <a:gd name="connsiteY0" fmla="*/ 0 h 3912521"/>
              <a:gd name="connsiteX1" fmla="*/ 530798 w 3122341"/>
              <a:gd name="connsiteY1" fmla="*/ 0 h 3912521"/>
              <a:gd name="connsiteX2" fmla="*/ 1124043 w 3122341"/>
              <a:gd name="connsiteY2" fmla="*/ 0 h 3912521"/>
              <a:gd name="connsiteX3" fmla="*/ 1748511 w 3122341"/>
              <a:gd name="connsiteY3" fmla="*/ 0 h 3912521"/>
              <a:gd name="connsiteX4" fmla="*/ 2310532 w 3122341"/>
              <a:gd name="connsiteY4" fmla="*/ 0 h 3912521"/>
              <a:gd name="connsiteX5" fmla="*/ 3122341 w 3122341"/>
              <a:gd name="connsiteY5" fmla="*/ 0 h 3912521"/>
              <a:gd name="connsiteX6" fmla="*/ 3122341 w 3122341"/>
              <a:gd name="connsiteY6" fmla="*/ 691212 h 3912521"/>
              <a:gd name="connsiteX7" fmla="*/ 3122341 w 3122341"/>
              <a:gd name="connsiteY7" fmla="*/ 1421549 h 3912521"/>
              <a:gd name="connsiteX8" fmla="*/ 3122341 w 3122341"/>
              <a:gd name="connsiteY8" fmla="*/ 1995386 h 3912521"/>
              <a:gd name="connsiteX9" fmla="*/ 3122341 w 3122341"/>
              <a:gd name="connsiteY9" fmla="*/ 2647473 h 3912521"/>
              <a:gd name="connsiteX10" fmla="*/ 3122341 w 3122341"/>
              <a:gd name="connsiteY10" fmla="*/ 3338685 h 3912521"/>
              <a:gd name="connsiteX11" fmla="*/ 3122341 w 3122341"/>
              <a:gd name="connsiteY11" fmla="*/ 3912521 h 3912521"/>
              <a:gd name="connsiteX12" fmla="*/ 2466649 w 3122341"/>
              <a:gd name="connsiteY12" fmla="*/ 3912521 h 3912521"/>
              <a:gd name="connsiteX13" fmla="*/ 1935851 w 3122341"/>
              <a:gd name="connsiteY13" fmla="*/ 3912521 h 3912521"/>
              <a:gd name="connsiteX14" fmla="*/ 1342607 w 3122341"/>
              <a:gd name="connsiteY14" fmla="*/ 3912521 h 3912521"/>
              <a:gd name="connsiteX15" fmla="*/ 718138 w 3122341"/>
              <a:gd name="connsiteY15" fmla="*/ 3912521 h 3912521"/>
              <a:gd name="connsiteX16" fmla="*/ 0 w 3122341"/>
              <a:gd name="connsiteY16" fmla="*/ 3912521 h 3912521"/>
              <a:gd name="connsiteX17" fmla="*/ 0 w 3122341"/>
              <a:gd name="connsiteY17" fmla="*/ 3299559 h 3912521"/>
              <a:gd name="connsiteX18" fmla="*/ 0 w 3122341"/>
              <a:gd name="connsiteY18" fmla="*/ 2725723 h 3912521"/>
              <a:gd name="connsiteX19" fmla="*/ 0 w 3122341"/>
              <a:gd name="connsiteY19" fmla="*/ 2073636 h 3912521"/>
              <a:gd name="connsiteX20" fmla="*/ 0 w 3122341"/>
              <a:gd name="connsiteY20" fmla="*/ 1343299 h 3912521"/>
              <a:gd name="connsiteX21" fmla="*/ 0 w 3122341"/>
              <a:gd name="connsiteY21" fmla="*/ 612962 h 3912521"/>
              <a:gd name="connsiteX22" fmla="*/ 0 w 3122341"/>
              <a:gd name="connsiteY22" fmla="*/ 0 h 3912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22341" h="3912521" fill="none" extrusionOk="0">
                <a:moveTo>
                  <a:pt x="0" y="0"/>
                </a:moveTo>
                <a:cubicBezTo>
                  <a:pt x="210261" y="19483"/>
                  <a:pt x="383448" y="25437"/>
                  <a:pt x="530798" y="0"/>
                </a:cubicBezTo>
                <a:cubicBezTo>
                  <a:pt x="678148" y="-25437"/>
                  <a:pt x="862505" y="-7090"/>
                  <a:pt x="1124043" y="0"/>
                </a:cubicBezTo>
                <a:cubicBezTo>
                  <a:pt x="1385581" y="7090"/>
                  <a:pt x="1528383" y="-4934"/>
                  <a:pt x="1748511" y="0"/>
                </a:cubicBezTo>
                <a:cubicBezTo>
                  <a:pt x="1968639" y="4934"/>
                  <a:pt x="2145902" y="-3674"/>
                  <a:pt x="2310532" y="0"/>
                </a:cubicBezTo>
                <a:cubicBezTo>
                  <a:pt x="2475162" y="3674"/>
                  <a:pt x="2735591" y="-20689"/>
                  <a:pt x="3122341" y="0"/>
                </a:cubicBezTo>
                <a:cubicBezTo>
                  <a:pt x="3096449" y="314790"/>
                  <a:pt x="3149432" y="407599"/>
                  <a:pt x="3122341" y="691212"/>
                </a:cubicBezTo>
                <a:cubicBezTo>
                  <a:pt x="3095250" y="974825"/>
                  <a:pt x="3155994" y="1211476"/>
                  <a:pt x="3122341" y="1421549"/>
                </a:cubicBezTo>
                <a:cubicBezTo>
                  <a:pt x="3088688" y="1631622"/>
                  <a:pt x="3151007" y="1836598"/>
                  <a:pt x="3122341" y="1995386"/>
                </a:cubicBezTo>
                <a:cubicBezTo>
                  <a:pt x="3093675" y="2154174"/>
                  <a:pt x="3110560" y="2377189"/>
                  <a:pt x="3122341" y="2647473"/>
                </a:cubicBezTo>
                <a:cubicBezTo>
                  <a:pt x="3134122" y="2917757"/>
                  <a:pt x="3137336" y="3058572"/>
                  <a:pt x="3122341" y="3338685"/>
                </a:cubicBezTo>
                <a:cubicBezTo>
                  <a:pt x="3107346" y="3618798"/>
                  <a:pt x="3149029" y="3776557"/>
                  <a:pt x="3122341" y="3912521"/>
                </a:cubicBezTo>
                <a:cubicBezTo>
                  <a:pt x="2859552" y="3903382"/>
                  <a:pt x="2712991" y="3885796"/>
                  <a:pt x="2466649" y="3912521"/>
                </a:cubicBezTo>
                <a:cubicBezTo>
                  <a:pt x="2220307" y="3939246"/>
                  <a:pt x="2088168" y="3934162"/>
                  <a:pt x="1935851" y="3912521"/>
                </a:cubicBezTo>
                <a:cubicBezTo>
                  <a:pt x="1783534" y="3890880"/>
                  <a:pt x="1481404" y="3894168"/>
                  <a:pt x="1342607" y="3912521"/>
                </a:cubicBezTo>
                <a:cubicBezTo>
                  <a:pt x="1203810" y="3930874"/>
                  <a:pt x="965569" y="3931031"/>
                  <a:pt x="718138" y="3912521"/>
                </a:cubicBezTo>
                <a:cubicBezTo>
                  <a:pt x="470707" y="3894011"/>
                  <a:pt x="300518" y="3947175"/>
                  <a:pt x="0" y="3912521"/>
                </a:cubicBezTo>
                <a:cubicBezTo>
                  <a:pt x="16476" y="3705810"/>
                  <a:pt x="-2295" y="3480477"/>
                  <a:pt x="0" y="3299559"/>
                </a:cubicBezTo>
                <a:cubicBezTo>
                  <a:pt x="2295" y="3118641"/>
                  <a:pt x="-22131" y="3011829"/>
                  <a:pt x="0" y="2725723"/>
                </a:cubicBezTo>
                <a:cubicBezTo>
                  <a:pt x="22131" y="2439617"/>
                  <a:pt x="25527" y="2338987"/>
                  <a:pt x="0" y="2073636"/>
                </a:cubicBezTo>
                <a:cubicBezTo>
                  <a:pt x="-25527" y="1808285"/>
                  <a:pt x="-22640" y="1536616"/>
                  <a:pt x="0" y="1343299"/>
                </a:cubicBezTo>
                <a:cubicBezTo>
                  <a:pt x="22640" y="1149982"/>
                  <a:pt x="16037" y="862264"/>
                  <a:pt x="0" y="612962"/>
                </a:cubicBezTo>
                <a:cubicBezTo>
                  <a:pt x="-16037" y="363660"/>
                  <a:pt x="19145" y="252271"/>
                  <a:pt x="0" y="0"/>
                </a:cubicBezTo>
                <a:close/>
              </a:path>
              <a:path w="3122341" h="3912521" stroke="0" extrusionOk="0">
                <a:moveTo>
                  <a:pt x="0" y="0"/>
                </a:moveTo>
                <a:cubicBezTo>
                  <a:pt x="225812" y="-2397"/>
                  <a:pt x="416491" y="-8422"/>
                  <a:pt x="593245" y="0"/>
                </a:cubicBezTo>
                <a:cubicBezTo>
                  <a:pt x="770000" y="8422"/>
                  <a:pt x="1040749" y="-23421"/>
                  <a:pt x="1280160" y="0"/>
                </a:cubicBezTo>
                <a:cubicBezTo>
                  <a:pt x="1519571" y="23421"/>
                  <a:pt x="1802105" y="32066"/>
                  <a:pt x="1967075" y="0"/>
                </a:cubicBezTo>
                <a:cubicBezTo>
                  <a:pt x="2132046" y="-32066"/>
                  <a:pt x="2719949" y="33215"/>
                  <a:pt x="3122341" y="0"/>
                </a:cubicBezTo>
                <a:cubicBezTo>
                  <a:pt x="3119326" y="261063"/>
                  <a:pt x="3135423" y="350464"/>
                  <a:pt x="3122341" y="534711"/>
                </a:cubicBezTo>
                <a:cubicBezTo>
                  <a:pt x="3109259" y="718958"/>
                  <a:pt x="3128588" y="1009301"/>
                  <a:pt x="3122341" y="1225923"/>
                </a:cubicBezTo>
                <a:cubicBezTo>
                  <a:pt x="3116094" y="1442545"/>
                  <a:pt x="3152988" y="1665179"/>
                  <a:pt x="3122341" y="1878010"/>
                </a:cubicBezTo>
                <a:cubicBezTo>
                  <a:pt x="3091694" y="2090841"/>
                  <a:pt x="3110619" y="2311317"/>
                  <a:pt x="3122341" y="2490972"/>
                </a:cubicBezTo>
                <a:cubicBezTo>
                  <a:pt x="3134063" y="2670627"/>
                  <a:pt x="3113610" y="3061576"/>
                  <a:pt x="3122341" y="3221309"/>
                </a:cubicBezTo>
                <a:cubicBezTo>
                  <a:pt x="3131072" y="3381042"/>
                  <a:pt x="3134265" y="3725515"/>
                  <a:pt x="3122341" y="3912521"/>
                </a:cubicBezTo>
                <a:cubicBezTo>
                  <a:pt x="2872652" y="3905929"/>
                  <a:pt x="2783010" y="3911112"/>
                  <a:pt x="2560320" y="3912521"/>
                </a:cubicBezTo>
                <a:cubicBezTo>
                  <a:pt x="2337630" y="3913930"/>
                  <a:pt x="2201364" y="3934112"/>
                  <a:pt x="2029522" y="3912521"/>
                </a:cubicBezTo>
                <a:cubicBezTo>
                  <a:pt x="1857680" y="3890930"/>
                  <a:pt x="1611684" y="3924074"/>
                  <a:pt x="1405053" y="3912521"/>
                </a:cubicBezTo>
                <a:cubicBezTo>
                  <a:pt x="1198422" y="3900968"/>
                  <a:pt x="930083" y="3888762"/>
                  <a:pt x="780585" y="3912521"/>
                </a:cubicBezTo>
                <a:cubicBezTo>
                  <a:pt x="631087" y="3936280"/>
                  <a:pt x="258855" y="3906600"/>
                  <a:pt x="0" y="3912521"/>
                </a:cubicBezTo>
                <a:cubicBezTo>
                  <a:pt x="-27468" y="3626002"/>
                  <a:pt x="4242" y="3399544"/>
                  <a:pt x="0" y="3260434"/>
                </a:cubicBezTo>
                <a:cubicBezTo>
                  <a:pt x="-4242" y="3121324"/>
                  <a:pt x="9060" y="2844562"/>
                  <a:pt x="0" y="2569222"/>
                </a:cubicBezTo>
                <a:cubicBezTo>
                  <a:pt x="-9060" y="2293882"/>
                  <a:pt x="-9500" y="2081302"/>
                  <a:pt x="0" y="1917135"/>
                </a:cubicBezTo>
                <a:cubicBezTo>
                  <a:pt x="9500" y="1752968"/>
                  <a:pt x="-19487" y="1593591"/>
                  <a:pt x="0" y="1304174"/>
                </a:cubicBezTo>
                <a:cubicBezTo>
                  <a:pt x="19487" y="1014757"/>
                  <a:pt x="-14828" y="897365"/>
                  <a:pt x="0" y="573836"/>
                </a:cubicBezTo>
                <a:cubicBezTo>
                  <a:pt x="14828" y="250307"/>
                  <a:pt x="-4433" y="13784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57537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B75357-DFFD-4492-91F8-DCDC80A89F7E}"/>
              </a:ext>
            </a:extLst>
          </p:cNvPr>
          <p:cNvSpPr/>
          <p:nvPr userDrawn="1"/>
        </p:nvSpPr>
        <p:spPr>
          <a:xfrm>
            <a:off x="639197" y="2284659"/>
            <a:ext cx="3122341" cy="3708403"/>
          </a:xfrm>
          <a:custGeom>
            <a:avLst/>
            <a:gdLst>
              <a:gd name="connsiteX0" fmla="*/ 0 w 3122341"/>
              <a:gd name="connsiteY0" fmla="*/ 0 h 3708403"/>
              <a:gd name="connsiteX1" fmla="*/ 530798 w 3122341"/>
              <a:gd name="connsiteY1" fmla="*/ 0 h 3708403"/>
              <a:gd name="connsiteX2" fmla="*/ 1124043 w 3122341"/>
              <a:gd name="connsiteY2" fmla="*/ 0 h 3708403"/>
              <a:gd name="connsiteX3" fmla="*/ 1748511 w 3122341"/>
              <a:gd name="connsiteY3" fmla="*/ 0 h 3708403"/>
              <a:gd name="connsiteX4" fmla="*/ 2310532 w 3122341"/>
              <a:gd name="connsiteY4" fmla="*/ 0 h 3708403"/>
              <a:gd name="connsiteX5" fmla="*/ 3122341 w 3122341"/>
              <a:gd name="connsiteY5" fmla="*/ 0 h 3708403"/>
              <a:gd name="connsiteX6" fmla="*/ 3122341 w 3122341"/>
              <a:gd name="connsiteY6" fmla="*/ 655151 h 3708403"/>
              <a:gd name="connsiteX7" fmla="*/ 3122341 w 3122341"/>
              <a:gd name="connsiteY7" fmla="*/ 1347386 h 3708403"/>
              <a:gd name="connsiteX8" fmla="*/ 3122341 w 3122341"/>
              <a:gd name="connsiteY8" fmla="*/ 1891286 h 3708403"/>
              <a:gd name="connsiteX9" fmla="*/ 3122341 w 3122341"/>
              <a:gd name="connsiteY9" fmla="*/ 2509353 h 3708403"/>
              <a:gd name="connsiteX10" fmla="*/ 3122341 w 3122341"/>
              <a:gd name="connsiteY10" fmla="*/ 3164504 h 3708403"/>
              <a:gd name="connsiteX11" fmla="*/ 3122341 w 3122341"/>
              <a:gd name="connsiteY11" fmla="*/ 3708403 h 3708403"/>
              <a:gd name="connsiteX12" fmla="*/ 2466649 w 3122341"/>
              <a:gd name="connsiteY12" fmla="*/ 3708403 h 3708403"/>
              <a:gd name="connsiteX13" fmla="*/ 1935851 w 3122341"/>
              <a:gd name="connsiteY13" fmla="*/ 3708403 h 3708403"/>
              <a:gd name="connsiteX14" fmla="*/ 1342607 w 3122341"/>
              <a:gd name="connsiteY14" fmla="*/ 3708403 h 3708403"/>
              <a:gd name="connsiteX15" fmla="*/ 718138 w 3122341"/>
              <a:gd name="connsiteY15" fmla="*/ 3708403 h 3708403"/>
              <a:gd name="connsiteX16" fmla="*/ 0 w 3122341"/>
              <a:gd name="connsiteY16" fmla="*/ 3708403 h 3708403"/>
              <a:gd name="connsiteX17" fmla="*/ 0 w 3122341"/>
              <a:gd name="connsiteY17" fmla="*/ 3127420 h 3708403"/>
              <a:gd name="connsiteX18" fmla="*/ 0 w 3122341"/>
              <a:gd name="connsiteY18" fmla="*/ 2583521 h 3708403"/>
              <a:gd name="connsiteX19" fmla="*/ 0 w 3122341"/>
              <a:gd name="connsiteY19" fmla="*/ 1965454 h 3708403"/>
              <a:gd name="connsiteX20" fmla="*/ 0 w 3122341"/>
              <a:gd name="connsiteY20" fmla="*/ 1273218 h 3708403"/>
              <a:gd name="connsiteX21" fmla="*/ 0 w 3122341"/>
              <a:gd name="connsiteY21" fmla="*/ 580983 h 3708403"/>
              <a:gd name="connsiteX22" fmla="*/ 0 w 3122341"/>
              <a:gd name="connsiteY22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22341" h="3708403" fill="none" extrusionOk="0">
                <a:moveTo>
                  <a:pt x="0" y="0"/>
                </a:moveTo>
                <a:cubicBezTo>
                  <a:pt x="210261" y="19483"/>
                  <a:pt x="383448" y="25437"/>
                  <a:pt x="530798" y="0"/>
                </a:cubicBezTo>
                <a:cubicBezTo>
                  <a:pt x="678148" y="-25437"/>
                  <a:pt x="862505" y="-7090"/>
                  <a:pt x="1124043" y="0"/>
                </a:cubicBezTo>
                <a:cubicBezTo>
                  <a:pt x="1385581" y="7090"/>
                  <a:pt x="1528383" y="-4934"/>
                  <a:pt x="1748511" y="0"/>
                </a:cubicBezTo>
                <a:cubicBezTo>
                  <a:pt x="1968639" y="4934"/>
                  <a:pt x="2145902" y="-3674"/>
                  <a:pt x="2310532" y="0"/>
                </a:cubicBezTo>
                <a:cubicBezTo>
                  <a:pt x="2475162" y="3674"/>
                  <a:pt x="2735591" y="-20689"/>
                  <a:pt x="3122341" y="0"/>
                </a:cubicBezTo>
                <a:cubicBezTo>
                  <a:pt x="3140271" y="193279"/>
                  <a:pt x="3130922" y="375929"/>
                  <a:pt x="3122341" y="655151"/>
                </a:cubicBezTo>
                <a:cubicBezTo>
                  <a:pt x="3113760" y="934373"/>
                  <a:pt x="3107656" y="1145548"/>
                  <a:pt x="3122341" y="1347386"/>
                </a:cubicBezTo>
                <a:cubicBezTo>
                  <a:pt x="3137026" y="1549224"/>
                  <a:pt x="3095941" y="1753594"/>
                  <a:pt x="3122341" y="1891286"/>
                </a:cubicBezTo>
                <a:cubicBezTo>
                  <a:pt x="3148741" y="2028978"/>
                  <a:pt x="3107632" y="2363742"/>
                  <a:pt x="3122341" y="2509353"/>
                </a:cubicBezTo>
                <a:cubicBezTo>
                  <a:pt x="3137050" y="2654964"/>
                  <a:pt x="3154846" y="2852274"/>
                  <a:pt x="3122341" y="3164504"/>
                </a:cubicBezTo>
                <a:cubicBezTo>
                  <a:pt x="3089836" y="3476734"/>
                  <a:pt x="3096902" y="3538339"/>
                  <a:pt x="3122341" y="3708403"/>
                </a:cubicBezTo>
                <a:cubicBezTo>
                  <a:pt x="2859552" y="3699264"/>
                  <a:pt x="2712991" y="3681678"/>
                  <a:pt x="2466649" y="3708403"/>
                </a:cubicBezTo>
                <a:cubicBezTo>
                  <a:pt x="2220307" y="3735128"/>
                  <a:pt x="2088168" y="3730044"/>
                  <a:pt x="1935851" y="3708403"/>
                </a:cubicBezTo>
                <a:cubicBezTo>
                  <a:pt x="1783534" y="3686762"/>
                  <a:pt x="1481404" y="3690050"/>
                  <a:pt x="1342607" y="3708403"/>
                </a:cubicBezTo>
                <a:cubicBezTo>
                  <a:pt x="1203810" y="3726756"/>
                  <a:pt x="965569" y="3726913"/>
                  <a:pt x="718138" y="3708403"/>
                </a:cubicBezTo>
                <a:cubicBezTo>
                  <a:pt x="470707" y="3689893"/>
                  <a:pt x="300518" y="3743057"/>
                  <a:pt x="0" y="3708403"/>
                </a:cubicBezTo>
                <a:cubicBezTo>
                  <a:pt x="8238" y="3538866"/>
                  <a:pt x="6130" y="3385709"/>
                  <a:pt x="0" y="3127420"/>
                </a:cubicBezTo>
                <a:cubicBezTo>
                  <a:pt x="-6130" y="2869131"/>
                  <a:pt x="-26157" y="2782304"/>
                  <a:pt x="0" y="2583521"/>
                </a:cubicBezTo>
                <a:cubicBezTo>
                  <a:pt x="26157" y="2384738"/>
                  <a:pt x="-23022" y="2154084"/>
                  <a:pt x="0" y="1965454"/>
                </a:cubicBezTo>
                <a:cubicBezTo>
                  <a:pt x="23022" y="1776824"/>
                  <a:pt x="-16493" y="1525422"/>
                  <a:pt x="0" y="1273218"/>
                </a:cubicBezTo>
                <a:cubicBezTo>
                  <a:pt x="16493" y="1021014"/>
                  <a:pt x="-15033" y="829176"/>
                  <a:pt x="0" y="580983"/>
                </a:cubicBezTo>
                <a:cubicBezTo>
                  <a:pt x="15033" y="332791"/>
                  <a:pt x="-12475" y="210233"/>
                  <a:pt x="0" y="0"/>
                </a:cubicBezTo>
                <a:close/>
              </a:path>
              <a:path w="3122341" h="3708403" stroke="0" extrusionOk="0">
                <a:moveTo>
                  <a:pt x="0" y="0"/>
                </a:moveTo>
                <a:cubicBezTo>
                  <a:pt x="225812" y="-2397"/>
                  <a:pt x="416491" y="-8422"/>
                  <a:pt x="593245" y="0"/>
                </a:cubicBezTo>
                <a:cubicBezTo>
                  <a:pt x="770000" y="8422"/>
                  <a:pt x="1040749" y="-23421"/>
                  <a:pt x="1280160" y="0"/>
                </a:cubicBezTo>
                <a:cubicBezTo>
                  <a:pt x="1519571" y="23421"/>
                  <a:pt x="1802105" y="32066"/>
                  <a:pt x="1967075" y="0"/>
                </a:cubicBezTo>
                <a:cubicBezTo>
                  <a:pt x="2132046" y="-32066"/>
                  <a:pt x="2719949" y="33215"/>
                  <a:pt x="3122341" y="0"/>
                </a:cubicBezTo>
                <a:cubicBezTo>
                  <a:pt x="3126296" y="251090"/>
                  <a:pt x="3141039" y="325205"/>
                  <a:pt x="3122341" y="506815"/>
                </a:cubicBezTo>
                <a:cubicBezTo>
                  <a:pt x="3103643" y="688425"/>
                  <a:pt x="3111043" y="1000664"/>
                  <a:pt x="3122341" y="1161966"/>
                </a:cubicBezTo>
                <a:cubicBezTo>
                  <a:pt x="3133639" y="1323268"/>
                  <a:pt x="3115577" y="1497904"/>
                  <a:pt x="3122341" y="1780033"/>
                </a:cubicBezTo>
                <a:cubicBezTo>
                  <a:pt x="3129105" y="2062162"/>
                  <a:pt x="3102118" y="2128265"/>
                  <a:pt x="3122341" y="2361017"/>
                </a:cubicBezTo>
                <a:cubicBezTo>
                  <a:pt x="3142564" y="2593769"/>
                  <a:pt x="3156445" y="2828542"/>
                  <a:pt x="3122341" y="3053252"/>
                </a:cubicBezTo>
                <a:cubicBezTo>
                  <a:pt x="3088237" y="3277962"/>
                  <a:pt x="3112362" y="3529085"/>
                  <a:pt x="3122341" y="3708403"/>
                </a:cubicBezTo>
                <a:cubicBezTo>
                  <a:pt x="2872652" y="3701811"/>
                  <a:pt x="2783010" y="3706994"/>
                  <a:pt x="2560320" y="3708403"/>
                </a:cubicBezTo>
                <a:cubicBezTo>
                  <a:pt x="2337630" y="3709812"/>
                  <a:pt x="2201364" y="3729994"/>
                  <a:pt x="2029522" y="3708403"/>
                </a:cubicBezTo>
                <a:cubicBezTo>
                  <a:pt x="1857680" y="3686812"/>
                  <a:pt x="1611684" y="3719956"/>
                  <a:pt x="1405053" y="3708403"/>
                </a:cubicBezTo>
                <a:cubicBezTo>
                  <a:pt x="1198422" y="3696850"/>
                  <a:pt x="930083" y="3684644"/>
                  <a:pt x="780585" y="3708403"/>
                </a:cubicBezTo>
                <a:cubicBezTo>
                  <a:pt x="631087" y="3732162"/>
                  <a:pt x="258855" y="3702482"/>
                  <a:pt x="0" y="3708403"/>
                </a:cubicBezTo>
                <a:cubicBezTo>
                  <a:pt x="-13726" y="3435440"/>
                  <a:pt x="-11051" y="3383790"/>
                  <a:pt x="0" y="3090336"/>
                </a:cubicBezTo>
                <a:cubicBezTo>
                  <a:pt x="11051" y="2796882"/>
                  <a:pt x="15565" y="2705995"/>
                  <a:pt x="0" y="2435185"/>
                </a:cubicBezTo>
                <a:cubicBezTo>
                  <a:pt x="-15565" y="2164375"/>
                  <a:pt x="-11612" y="2085390"/>
                  <a:pt x="0" y="1817117"/>
                </a:cubicBezTo>
                <a:cubicBezTo>
                  <a:pt x="11612" y="1548844"/>
                  <a:pt x="-12795" y="1358027"/>
                  <a:pt x="0" y="1236134"/>
                </a:cubicBezTo>
                <a:cubicBezTo>
                  <a:pt x="12795" y="1114241"/>
                  <a:pt x="24749" y="802388"/>
                  <a:pt x="0" y="543899"/>
                </a:cubicBezTo>
                <a:cubicBezTo>
                  <a:pt x="-24749" y="285410"/>
                  <a:pt x="336" y="22326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5753704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Text Placeholder 17">
            <a:extLst>
              <a:ext uri="{FF2B5EF4-FFF2-40B4-BE49-F238E27FC236}">
                <a16:creationId xmlns:a16="http://schemas.microsoft.com/office/drawing/2014/main" id="{BB8FEADE-9B9B-4062-AAF5-67BA892997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18455" y="4192633"/>
            <a:ext cx="2832652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Rectangle 23">
            <a:extLst>
              <a:ext uri="{FF2B5EF4-FFF2-40B4-BE49-F238E27FC236}">
                <a16:creationId xmlns:a16="http://schemas.microsoft.com/office/drawing/2014/main" id="{42A281F5-D56C-4EE8-A324-B86891B0A879}"/>
              </a:ext>
            </a:extLst>
          </p:cNvPr>
          <p:cNvSpPr/>
          <p:nvPr userDrawn="1"/>
        </p:nvSpPr>
        <p:spPr>
          <a:xfrm>
            <a:off x="8371938" y="2284658"/>
            <a:ext cx="3122341" cy="3708403"/>
          </a:xfr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53" name="Text Placeholder 17">
            <a:extLst>
              <a:ext uri="{FF2B5EF4-FFF2-40B4-BE49-F238E27FC236}">
                <a16:creationId xmlns:a16="http://schemas.microsoft.com/office/drawing/2014/main" id="{54A15F28-2896-4DE8-A2EE-23C29EF96A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18456" y="4789867"/>
            <a:ext cx="2832652" cy="1082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4" name="Text Placeholder 17">
            <a:extLst>
              <a:ext uri="{FF2B5EF4-FFF2-40B4-BE49-F238E27FC236}">
                <a16:creationId xmlns:a16="http://schemas.microsoft.com/office/drawing/2014/main" id="{F781F6B1-A6DF-49D8-AF33-2AEA9BB799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27086" y="4186424"/>
            <a:ext cx="2604484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5" name="Text Placeholder 17">
            <a:extLst>
              <a:ext uri="{FF2B5EF4-FFF2-40B4-BE49-F238E27FC236}">
                <a16:creationId xmlns:a16="http://schemas.microsoft.com/office/drawing/2014/main" id="{B43AB53A-BC75-4CF6-86D5-3DBFA5B2E33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27086" y="4783658"/>
            <a:ext cx="2604484" cy="1082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>
            <a:extLst>
              <a:ext uri="{FF2B5EF4-FFF2-40B4-BE49-F238E27FC236}">
                <a16:creationId xmlns:a16="http://schemas.microsoft.com/office/drawing/2014/main" id="{C0F33001-F004-442C-8A47-BA6C9C343F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22604" y="4783658"/>
            <a:ext cx="2604484" cy="108248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Picture Placeholder 20">
            <a:extLst>
              <a:ext uri="{FF2B5EF4-FFF2-40B4-BE49-F238E27FC236}">
                <a16:creationId xmlns:a16="http://schemas.microsoft.com/office/drawing/2014/main" id="{21DC1BEA-BBBC-4231-81C2-D706BDC6FBC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6790" y="2529945"/>
            <a:ext cx="2604483" cy="155177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58" name="Picture Placeholder 20">
            <a:extLst>
              <a:ext uri="{FF2B5EF4-FFF2-40B4-BE49-F238E27FC236}">
                <a16:creationId xmlns:a16="http://schemas.microsoft.com/office/drawing/2014/main" id="{C0250CA5-3A4D-46A2-A283-3720610A95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718455" y="2284658"/>
            <a:ext cx="2832651" cy="180327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59" name="Picture Placeholder 20">
            <a:extLst>
              <a:ext uri="{FF2B5EF4-FFF2-40B4-BE49-F238E27FC236}">
                <a16:creationId xmlns:a16="http://schemas.microsoft.com/office/drawing/2014/main" id="{05672D77-1D3C-44CE-B710-0F24217099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627086" y="2529945"/>
            <a:ext cx="2604484" cy="155177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60" name="Text Placeholder 17">
            <a:extLst>
              <a:ext uri="{FF2B5EF4-FFF2-40B4-BE49-F238E27FC236}">
                <a16:creationId xmlns:a16="http://schemas.microsoft.com/office/drawing/2014/main" id="{B8C9E836-D695-4035-BD5E-B4B1FEC931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6790" y="4186424"/>
            <a:ext cx="2604484" cy="59723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7224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4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A34FC8-C912-4FD6-87DF-4AC77BE9B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005465" y="2454500"/>
            <a:ext cx="2020007" cy="231714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876E0C0-C66F-4508-8DD2-A8AC55BE9D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4" y="1707675"/>
            <a:ext cx="2020007" cy="231714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DFE60F-355E-4C6C-8F3B-40014064E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3106192" y="4270961"/>
            <a:ext cx="2020007" cy="23171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ED95FC1-E118-4C82-A875-97369D6E4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6200000">
            <a:off x="-235410" y="3124979"/>
            <a:ext cx="2020007" cy="2317144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8023535-CDF4-4749-9E82-EB25BCF8FA24}"/>
              </a:ext>
            </a:extLst>
          </p:cNvPr>
          <p:cNvSpPr/>
          <p:nvPr userDrawn="1"/>
        </p:nvSpPr>
        <p:spPr>
          <a:xfrm>
            <a:off x="384955" y="2245453"/>
            <a:ext cx="2759951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19739EA-C074-4C1C-BC3A-5B77900032FA}"/>
              </a:ext>
            </a:extLst>
          </p:cNvPr>
          <p:cNvSpPr/>
          <p:nvPr userDrawn="1"/>
        </p:nvSpPr>
        <p:spPr>
          <a:xfrm>
            <a:off x="400176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039D4F-3D69-414B-B271-1AEE08F76D59}"/>
              </a:ext>
            </a:extLst>
          </p:cNvPr>
          <p:cNvSpPr/>
          <p:nvPr userDrawn="1"/>
        </p:nvSpPr>
        <p:spPr>
          <a:xfrm>
            <a:off x="3289071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3D720E5-5683-454F-9F00-E1E3A1BD37F8}"/>
              </a:ext>
            </a:extLst>
          </p:cNvPr>
          <p:cNvSpPr/>
          <p:nvPr userDrawn="1"/>
        </p:nvSpPr>
        <p:spPr>
          <a:xfrm>
            <a:off x="6170034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ED9B8F8-5586-4E10-8423-7EBEF8968499}"/>
              </a:ext>
            </a:extLst>
          </p:cNvPr>
          <p:cNvSpPr/>
          <p:nvPr userDrawn="1"/>
        </p:nvSpPr>
        <p:spPr>
          <a:xfrm>
            <a:off x="9035623" y="2245453"/>
            <a:ext cx="2724015" cy="3708403"/>
          </a:xfrm>
          <a:custGeom>
            <a:avLst/>
            <a:gdLst>
              <a:gd name="connsiteX0" fmla="*/ 0 w 2724015"/>
              <a:gd name="connsiteY0" fmla="*/ 0 h 3708403"/>
              <a:gd name="connsiteX1" fmla="*/ 735484 w 2724015"/>
              <a:gd name="connsiteY1" fmla="*/ 0 h 3708403"/>
              <a:gd name="connsiteX2" fmla="*/ 1389248 w 2724015"/>
              <a:gd name="connsiteY2" fmla="*/ 0 h 3708403"/>
              <a:gd name="connsiteX3" fmla="*/ 2043011 w 2724015"/>
              <a:gd name="connsiteY3" fmla="*/ 0 h 3708403"/>
              <a:gd name="connsiteX4" fmla="*/ 2724015 w 2724015"/>
              <a:gd name="connsiteY4" fmla="*/ 0 h 3708403"/>
              <a:gd name="connsiteX5" fmla="*/ 2724015 w 2724015"/>
              <a:gd name="connsiteY5" fmla="*/ 655151 h 3708403"/>
              <a:gd name="connsiteX6" fmla="*/ 2724015 w 2724015"/>
              <a:gd name="connsiteY6" fmla="*/ 1347386 h 3708403"/>
              <a:gd name="connsiteX7" fmla="*/ 2724015 w 2724015"/>
              <a:gd name="connsiteY7" fmla="*/ 2002538 h 3708403"/>
              <a:gd name="connsiteX8" fmla="*/ 2724015 w 2724015"/>
              <a:gd name="connsiteY8" fmla="*/ 2583521 h 3708403"/>
              <a:gd name="connsiteX9" fmla="*/ 2724015 w 2724015"/>
              <a:gd name="connsiteY9" fmla="*/ 3708403 h 3708403"/>
              <a:gd name="connsiteX10" fmla="*/ 1988531 w 2724015"/>
              <a:gd name="connsiteY10" fmla="*/ 3708403 h 3708403"/>
              <a:gd name="connsiteX11" fmla="*/ 1389248 w 2724015"/>
              <a:gd name="connsiteY11" fmla="*/ 3708403 h 3708403"/>
              <a:gd name="connsiteX12" fmla="*/ 789964 w 2724015"/>
              <a:gd name="connsiteY12" fmla="*/ 3708403 h 3708403"/>
              <a:gd name="connsiteX13" fmla="*/ 0 w 2724015"/>
              <a:gd name="connsiteY13" fmla="*/ 3708403 h 3708403"/>
              <a:gd name="connsiteX14" fmla="*/ 0 w 2724015"/>
              <a:gd name="connsiteY14" fmla="*/ 3164504 h 3708403"/>
              <a:gd name="connsiteX15" fmla="*/ 0 w 2724015"/>
              <a:gd name="connsiteY15" fmla="*/ 2509353 h 3708403"/>
              <a:gd name="connsiteX16" fmla="*/ 0 w 2724015"/>
              <a:gd name="connsiteY16" fmla="*/ 1891286 h 3708403"/>
              <a:gd name="connsiteX17" fmla="*/ 0 w 2724015"/>
              <a:gd name="connsiteY17" fmla="*/ 1347386 h 3708403"/>
              <a:gd name="connsiteX18" fmla="*/ 0 w 2724015"/>
              <a:gd name="connsiteY18" fmla="*/ 803487 h 3708403"/>
              <a:gd name="connsiteX19" fmla="*/ 0 w 2724015"/>
              <a:gd name="connsiteY19" fmla="*/ 0 h 370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724015" h="3708403" fill="none" extrusionOk="0">
                <a:moveTo>
                  <a:pt x="0" y="0"/>
                </a:moveTo>
                <a:cubicBezTo>
                  <a:pt x="331435" y="21567"/>
                  <a:pt x="565549" y="-35150"/>
                  <a:pt x="735484" y="0"/>
                </a:cubicBezTo>
                <a:cubicBezTo>
                  <a:pt x="905419" y="35150"/>
                  <a:pt x="1156374" y="22021"/>
                  <a:pt x="1389248" y="0"/>
                </a:cubicBezTo>
                <a:cubicBezTo>
                  <a:pt x="1622122" y="-22021"/>
                  <a:pt x="1792111" y="-28707"/>
                  <a:pt x="2043011" y="0"/>
                </a:cubicBezTo>
                <a:cubicBezTo>
                  <a:pt x="2293911" y="28707"/>
                  <a:pt x="2430912" y="32035"/>
                  <a:pt x="2724015" y="0"/>
                </a:cubicBezTo>
                <a:cubicBezTo>
                  <a:pt x="2737043" y="317231"/>
                  <a:pt x="2739200" y="485782"/>
                  <a:pt x="2724015" y="655151"/>
                </a:cubicBezTo>
                <a:cubicBezTo>
                  <a:pt x="2708830" y="824520"/>
                  <a:pt x="2752511" y="1195939"/>
                  <a:pt x="2724015" y="1347386"/>
                </a:cubicBezTo>
                <a:cubicBezTo>
                  <a:pt x="2695519" y="1498834"/>
                  <a:pt x="2706540" y="1768329"/>
                  <a:pt x="2724015" y="2002538"/>
                </a:cubicBezTo>
                <a:cubicBezTo>
                  <a:pt x="2741490" y="2236747"/>
                  <a:pt x="2728987" y="2318720"/>
                  <a:pt x="2724015" y="2583521"/>
                </a:cubicBezTo>
                <a:cubicBezTo>
                  <a:pt x="2719043" y="2848322"/>
                  <a:pt x="2679345" y="3449241"/>
                  <a:pt x="2724015" y="3708403"/>
                </a:cubicBezTo>
                <a:cubicBezTo>
                  <a:pt x="2466941" y="3692419"/>
                  <a:pt x="2306000" y="3683329"/>
                  <a:pt x="1988531" y="3708403"/>
                </a:cubicBezTo>
                <a:cubicBezTo>
                  <a:pt x="1671062" y="3733477"/>
                  <a:pt x="1586468" y="3733784"/>
                  <a:pt x="1389248" y="3708403"/>
                </a:cubicBezTo>
                <a:cubicBezTo>
                  <a:pt x="1192028" y="3683022"/>
                  <a:pt x="992004" y="3719058"/>
                  <a:pt x="789964" y="3708403"/>
                </a:cubicBezTo>
                <a:cubicBezTo>
                  <a:pt x="587924" y="3697748"/>
                  <a:pt x="282029" y="3746056"/>
                  <a:pt x="0" y="3708403"/>
                </a:cubicBezTo>
                <a:cubicBezTo>
                  <a:pt x="19868" y="3455471"/>
                  <a:pt x="18207" y="3405040"/>
                  <a:pt x="0" y="3164504"/>
                </a:cubicBezTo>
                <a:cubicBezTo>
                  <a:pt x="-18207" y="2923968"/>
                  <a:pt x="9486" y="2812959"/>
                  <a:pt x="0" y="2509353"/>
                </a:cubicBezTo>
                <a:cubicBezTo>
                  <a:pt x="-9486" y="2205747"/>
                  <a:pt x="29511" y="2141583"/>
                  <a:pt x="0" y="1891286"/>
                </a:cubicBezTo>
                <a:cubicBezTo>
                  <a:pt x="-29511" y="1640989"/>
                  <a:pt x="24188" y="1461200"/>
                  <a:pt x="0" y="1347386"/>
                </a:cubicBezTo>
                <a:cubicBezTo>
                  <a:pt x="-24188" y="1233572"/>
                  <a:pt x="-25695" y="981091"/>
                  <a:pt x="0" y="803487"/>
                </a:cubicBezTo>
                <a:cubicBezTo>
                  <a:pt x="25695" y="625883"/>
                  <a:pt x="-20180" y="317350"/>
                  <a:pt x="0" y="0"/>
                </a:cubicBezTo>
                <a:close/>
              </a:path>
              <a:path w="2724015" h="3708403" stroke="0" extrusionOk="0">
                <a:moveTo>
                  <a:pt x="0" y="0"/>
                </a:moveTo>
                <a:cubicBezTo>
                  <a:pt x="138239" y="27392"/>
                  <a:pt x="408372" y="-27544"/>
                  <a:pt x="681004" y="0"/>
                </a:cubicBezTo>
                <a:cubicBezTo>
                  <a:pt x="953636" y="27544"/>
                  <a:pt x="1196881" y="21892"/>
                  <a:pt x="1389248" y="0"/>
                </a:cubicBezTo>
                <a:cubicBezTo>
                  <a:pt x="1581615" y="-21892"/>
                  <a:pt x="1819030" y="4537"/>
                  <a:pt x="1988531" y="0"/>
                </a:cubicBezTo>
                <a:cubicBezTo>
                  <a:pt x="2158032" y="-4537"/>
                  <a:pt x="2490470" y="-9031"/>
                  <a:pt x="2724015" y="0"/>
                </a:cubicBezTo>
                <a:cubicBezTo>
                  <a:pt x="2733644" y="282387"/>
                  <a:pt x="2755129" y="340584"/>
                  <a:pt x="2724015" y="655151"/>
                </a:cubicBezTo>
                <a:cubicBezTo>
                  <a:pt x="2692901" y="969718"/>
                  <a:pt x="2739257" y="1194143"/>
                  <a:pt x="2724015" y="1347386"/>
                </a:cubicBezTo>
                <a:cubicBezTo>
                  <a:pt x="2708773" y="1500629"/>
                  <a:pt x="2728028" y="1638355"/>
                  <a:pt x="2724015" y="1854201"/>
                </a:cubicBezTo>
                <a:cubicBezTo>
                  <a:pt x="2720002" y="2070048"/>
                  <a:pt x="2747737" y="2252555"/>
                  <a:pt x="2724015" y="2361017"/>
                </a:cubicBezTo>
                <a:cubicBezTo>
                  <a:pt x="2700293" y="2469479"/>
                  <a:pt x="2708017" y="2680225"/>
                  <a:pt x="2724015" y="2942000"/>
                </a:cubicBezTo>
                <a:cubicBezTo>
                  <a:pt x="2740013" y="3203775"/>
                  <a:pt x="2756672" y="3525618"/>
                  <a:pt x="2724015" y="3708403"/>
                </a:cubicBezTo>
                <a:cubicBezTo>
                  <a:pt x="2573761" y="3722230"/>
                  <a:pt x="2250423" y="3716660"/>
                  <a:pt x="2070251" y="3708403"/>
                </a:cubicBezTo>
                <a:cubicBezTo>
                  <a:pt x="1890079" y="3700146"/>
                  <a:pt x="1710467" y="3687020"/>
                  <a:pt x="1470968" y="3708403"/>
                </a:cubicBezTo>
                <a:cubicBezTo>
                  <a:pt x="1231469" y="3729786"/>
                  <a:pt x="1141378" y="3678478"/>
                  <a:pt x="817205" y="3708403"/>
                </a:cubicBezTo>
                <a:cubicBezTo>
                  <a:pt x="493032" y="3738328"/>
                  <a:pt x="395721" y="3717738"/>
                  <a:pt x="0" y="3708403"/>
                </a:cubicBezTo>
                <a:cubicBezTo>
                  <a:pt x="-16322" y="3486892"/>
                  <a:pt x="-21870" y="3313043"/>
                  <a:pt x="0" y="3164504"/>
                </a:cubicBezTo>
                <a:cubicBezTo>
                  <a:pt x="21870" y="3015965"/>
                  <a:pt x="-15009" y="2907092"/>
                  <a:pt x="0" y="2657689"/>
                </a:cubicBezTo>
                <a:cubicBezTo>
                  <a:pt x="15009" y="2408286"/>
                  <a:pt x="-11053" y="2304874"/>
                  <a:pt x="0" y="2113790"/>
                </a:cubicBezTo>
                <a:cubicBezTo>
                  <a:pt x="11053" y="1922706"/>
                  <a:pt x="-1049" y="1837846"/>
                  <a:pt x="0" y="1606975"/>
                </a:cubicBezTo>
                <a:cubicBezTo>
                  <a:pt x="1049" y="1376104"/>
                  <a:pt x="-19842" y="1069729"/>
                  <a:pt x="0" y="914739"/>
                </a:cubicBezTo>
                <a:cubicBezTo>
                  <a:pt x="19842" y="759749"/>
                  <a:pt x="-9899" y="44693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395075623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4F978F-D21B-4C61-BA99-555A2B01AA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2663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7671C20C-984B-406A-B76B-83CC49CE0C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2663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7FBFC2-396B-40D3-A792-68C5997225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72662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74" name="Slide Number Placeholder 5">
            <a:extLst>
              <a:ext uri="{FF2B5EF4-FFF2-40B4-BE49-F238E27FC236}">
                <a16:creationId xmlns:a16="http://schemas.microsoft.com/office/drawing/2014/main" id="{8F5723D1-6D40-4CA3-AF8D-ADB8D93F9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A689935C-607D-4566-AEF6-C13C6903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330ED989-11FC-4BFB-AD65-A4038FA7D2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F17A36A-5E52-4223-A477-F900A2E8FAC9}"/>
              </a:ext>
            </a:extLst>
          </p:cNvPr>
          <p:cNvSpPr/>
          <p:nvPr userDrawn="1"/>
        </p:nvSpPr>
        <p:spPr>
          <a:xfrm>
            <a:off x="3268511" y="2245453"/>
            <a:ext cx="2759951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B1AC2E18-E722-4558-ADE4-5EC02B880FF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56219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38" name="Text Placeholder 17">
            <a:extLst>
              <a:ext uri="{FF2B5EF4-FFF2-40B4-BE49-F238E27FC236}">
                <a16:creationId xmlns:a16="http://schemas.microsoft.com/office/drawing/2014/main" id="{E3A02D40-6545-4F13-BB85-945939B4163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456219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9">
            <a:extLst>
              <a:ext uri="{FF2B5EF4-FFF2-40B4-BE49-F238E27FC236}">
                <a16:creationId xmlns:a16="http://schemas.microsoft.com/office/drawing/2014/main" id="{B48E4F3F-9AA1-454D-A99E-82028FDEF0A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456218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74E5C05-A6DA-4DD4-96A0-C938ADD03808}"/>
              </a:ext>
            </a:extLst>
          </p:cNvPr>
          <p:cNvSpPr/>
          <p:nvPr userDrawn="1"/>
        </p:nvSpPr>
        <p:spPr>
          <a:xfrm>
            <a:off x="6152067" y="2245453"/>
            <a:ext cx="2759951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32B26C18-88FC-4BE0-8238-00270A058D5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39775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42" name="Text Placeholder 17">
            <a:extLst>
              <a:ext uri="{FF2B5EF4-FFF2-40B4-BE49-F238E27FC236}">
                <a16:creationId xmlns:a16="http://schemas.microsoft.com/office/drawing/2014/main" id="{49BA855F-DA8F-4B69-ADC2-4C323B6BD9E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339775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id="{9BA8C23E-D3E6-462E-B065-6AB40716DB27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339774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4CF97F3-B631-402A-B2C0-B6609A312F01}"/>
              </a:ext>
            </a:extLst>
          </p:cNvPr>
          <p:cNvSpPr/>
          <p:nvPr userDrawn="1"/>
        </p:nvSpPr>
        <p:spPr>
          <a:xfrm>
            <a:off x="9035623" y="2245453"/>
            <a:ext cx="2759951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50" name="Text Placeholder 6">
            <a:extLst>
              <a:ext uri="{FF2B5EF4-FFF2-40B4-BE49-F238E27FC236}">
                <a16:creationId xmlns:a16="http://schemas.microsoft.com/office/drawing/2014/main" id="{BD70A8B0-690C-4E3D-BA19-AD50BF7F35B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23331" y="3838415"/>
            <a:ext cx="2389363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51" name="Text Placeholder 17">
            <a:extLst>
              <a:ext uri="{FF2B5EF4-FFF2-40B4-BE49-F238E27FC236}">
                <a16:creationId xmlns:a16="http://schemas.microsoft.com/office/drawing/2014/main" id="{CC9A4926-EDDD-4D95-ACC0-41EA2BA7365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223331" y="4457259"/>
            <a:ext cx="2389363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Picture Placeholder 9">
            <a:extLst>
              <a:ext uri="{FF2B5EF4-FFF2-40B4-BE49-F238E27FC236}">
                <a16:creationId xmlns:a16="http://schemas.microsoft.com/office/drawing/2014/main" id="{ACAF784D-7E33-4016-A627-1577F2DE3B90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223330" y="2376146"/>
            <a:ext cx="2389363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9721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5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A34FC8-C912-4FD6-87DF-4AC77BE9B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005465" y="2454500"/>
            <a:ext cx="2020007" cy="231714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876E0C0-C66F-4508-8DD2-A8AC55BE9D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4" y="1707675"/>
            <a:ext cx="2020007" cy="231714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DFE60F-355E-4C6C-8F3B-40014064E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3106192" y="4270961"/>
            <a:ext cx="2020007" cy="23171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ED95FC1-E118-4C82-A875-97369D6E4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6200000">
            <a:off x="-235410" y="3124979"/>
            <a:ext cx="2020007" cy="2317144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8023535-CDF4-4749-9E82-EB25BCF8FA24}"/>
              </a:ext>
            </a:extLst>
          </p:cNvPr>
          <p:cNvSpPr/>
          <p:nvPr userDrawn="1"/>
        </p:nvSpPr>
        <p:spPr>
          <a:xfrm>
            <a:off x="131295" y="2245453"/>
            <a:ext cx="2302639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2B8F893-8117-4E0D-B80E-343418771692}"/>
              </a:ext>
            </a:extLst>
          </p:cNvPr>
          <p:cNvSpPr/>
          <p:nvPr userDrawn="1"/>
        </p:nvSpPr>
        <p:spPr>
          <a:xfrm>
            <a:off x="2532509" y="2245453"/>
            <a:ext cx="2302639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DCF169-019A-4BA2-AE76-65452985ADF1}"/>
              </a:ext>
            </a:extLst>
          </p:cNvPr>
          <p:cNvSpPr/>
          <p:nvPr userDrawn="1"/>
        </p:nvSpPr>
        <p:spPr>
          <a:xfrm>
            <a:off x="131295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766D260-32B0-458F-AE9E-8E156C1EA8C3}"/>
              </a:ext>
            </a:extLst>
          </p:cNvPr>
          <p:cNvSpPr/>
          <p:nvPr userDrawn="1"/>
        </p:nvSpPr>
        <p:spPr>
          <a:xfrm>
            <a:off x="2530746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046585A-9EBD-4B77-B719-96A7542318D8}"/>
              </a:ext>
            </a:extLst>
          </p:cNvPr>
          <p:cNvSpPr/>
          <p:nvPr userDrawn="1"/>
        </p:nvSpPr>
        <p:spPr>
          <a:xfrm>
            <a:off x="4930197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10FA282-5945-4534-8C65-0BAE1DF52796}"/>
              </a:ext>
            </a:extLst>
          </p:cNvPr>
          <p:cNvSpPr/>
          <p:nvPr userDrawn="1"/>
        </p:nvSpPr>
        <p:spPr>
          <a:xfrm>
            <a:off x="7329648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4DF8910-2E10-4B75-A1FF-7C1D25386528}"/>
              </a:ext>
            </a:extLst>
          </p:cNvPr>
          <p:cNvSpPr/>
          <p:nvPr userDrawn="1"/>
        </p:nvSpPr>
        <p:spPr>
          <a:xfrm>
            <a:off x="9729099" y="2168435"/>
            <a:ext cx="2302639" cy="3785422"/>
          </a:xfrm>
          <a:custGeom>
            <a:avLst/>
            <a:gdLst>
              <a:gd name="connsiteX0" fmla="*/ 0 w 2302639"/>
              <a:gd name="connsiteY0" fmla="*/ 0 h 3785422"/>
              <a:gd name="connsiteX1" fmla="*/ 575660 w 2302639"/>
              <a:gd name="connsiteY1" fmla="*/ 0 h 3785422"/>
              <a:gd name="connsiteX2" fmla="*/ 1082240 w 2302639"/>
              <a:gd name="connsiteY2" fmla="*/ 0 h 3785422"/>
              <a:gd name="connsiteX3" fmla="*/ 1657900 w 2302639"/>
              <a:gd name="connsiteY3" fmla="*/ 0 h 3785422"/>
              <a:gd name="connsiteX4" fmla="*/ 2302639 w 2302639"/>
              <a:gd name="connsiteY4" fmla="*/ 0 h 3785422"/>
              <a:gd name="connsiteX5" fmla="*/ 2302639 w 2302639"/>
              <a:gd name="connsiteY5" fmla="*/ 668758 h 3785422"/>
              <a:gd name="connsiteX6" fmla="*/ 2302639 w 2302639"/>
              <a:gd name="connsiteY6" fmla="*/ 1261807 h 3785422"/>
              <a:gd name="connsiteX7" fmla="*/ 2302639 w 2302639"/>
              <a:gd name="connsiteY7" fmla="*/ 1892711 h 3785422"/>
              <a:gd name="connsiteX8" fmla="*/ 2302639 w 2302639"/>
              <a:gd name="connsiteY8" fmla="*/ 2410052 h 3785422"/>
              <a:gd name="connsiteX9" fmla="*/ 2302639 w 2302639"/>
              <a:gd name="connsiteY9" fmla="*/ 3116664 h 3785422"/>
              <a:gd name="connsiteX10" fmla="*/ 2302639 w 2302639"/>
              <a:gd name="connsiteY10" fmla="*/ 3785422 h 3785422"/>
              <a:gd name="connsiteX11" fmla="*/ 1680926 w 2302639"/>
              <a:gd name="connsiteY11" fmla="*/ 3785422 h 3785422"/>
              <a:gd name="connsiteX12" fmla="*/ 1105267 w 2302639"/>
              <a:gd name="connsiteY12" fmla="*/ 3785422 h 3785422"/>
              <a:gd name="connsiteX13" fmla="*/ 575660 w 2302639"/>
              <a:gd name="connsiteY13" fmla="*/ 3785422 h 3785422"/>
              <a:gd name="connsiteX14" fmla="*/ 0 w 2302639"/>
              <a:gd name="connsiteY14" fmla="*/ 3785422 h 3785422"/>
              <a:gd name="connsiteX15" fmla="*/ 0 w 2302639"/>
              <a:gd name="connsiteY15" fmla="*/ 3154518 h 3785422"/>
              <a:gd name="connsiteX16" fmla="*/ 0 w 2302639"/>
              <a:gd name="connsiteY16" fmla="*/ 2485760 h 3785422"/>
              <a:gd name="connsiteX17" fmla="*/ 0 w 2302639"/>
              <a:gd name="connsiteY17" fmla="*/ 1968419 h 3785422"/>
              <a:gd name="connsiteX18" fmla="*/ 0 w 2302639"/>
              <a:gd name="connsiteY18" fmla="*/ 1299662 h 3785422"/>
              <a:gd name="connsiteX19" fmla="*/ 0 w 2302639"/>
              <a:gd name="connsiteY19" fmla="*/ 782321 h 3785422"/>
              <a:gd name="connsiteX20" fmla="*/ 0 w 2302639"/>
              <a:gd name="connsiteY20" fmla="*/ 0 h 378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02639" h="3785422" fill="none" extrusionOk="0">
                <a:moveTo>
                  <a:pt x="0" y="0"/>
                </a:moveTo>
                <a:cubicBezTo>
                  <a:pt x="268536" y="18610"/>
                  <a:pt x="380707" y="12979"/>
                  <a:pt x="575660" y="0"/>
                </a:cubicBezTo>
                <a:cubicBezTo>
                  <a:pt x="770613" y="-12979"/>
                  <a:pt x="876716" y="-17985"/>
                  <a:pt x="1082240" y="0"/>
                </a:cubicBezTo>
                <a:cubicBezTo>
                  <a:pt x="1287764" y="17985"/>
                  <a:pt x="1498693" y="-19693"/>
                  <a:pt x="1657900" y="0"/>
                </a:cubicBezTo>
                <a:cubicBezTo>
                  <a:pt x="1817107" y="19693"/>
                  <a:pt x="2003517" y="12672"/>
                  <a:pt x="2302639" y="0"/>
                </a:cubicBezTo>
                <a:cubicBezTo>
                  <a:pt x="2273308" y="236731"/>
                  <a:pt x="2334157" y="389917"/>
                  <a:pt x="2302639" y="668758"/>
                </a:cubicBezTo>
                <a:cubicBezTo>
                  <a:pt x="2271121" y="947599"/>
                  <a:pt x="2285286" y="1125257"/>
                  <a:pt x="2302639" y="1261807"/>
                </a:cubicBezTo>
                <a:cubicBezTo>
                  <a:pt x="2319992" y="1398357"/>
                  <a:pt x="2303751" y="1607497"/>
                  <a:pt x="2302639" y="1892711"/>
                </a:cubicBezTo>
                <a:cubicBezTo>
                  <a:pt x="2301527" y="2177925"/>
                  <a:pt x="2291811" y="2238947"/>
                  <a:pt x="2302639" y="2410052"/>
                </a:cubicBezTo>
                <a:cubicBezTo>
                  <a:pt x="2313467" y="2581157"/>
                  <a:pt x="2322058" y="2847534"/>
                  <a:pt x="2302639" y="3116664"/>
                </a:cubicBezTo>
                <a:cubicBezTo>
                  <a:pt x="2283220" y="3385794"/>
                  <a:pt x="2277850" y="3498309"/>
                  <a:pt x="2302639" y="3785422"/>
                </a:cubicBezTo>
                <a:cubicBezTo>
                  <a:pt x="2130488" y="3793320"/>
                  <a:pt x="1861205" y="3798654"/>
                  <a:pt x="1680926" y="3785422"/>
                </a:cubicBezTo>
                <a:cubicBezTo>
                  <a:pt x="1500647" y="3772190"/>
                  <a:pt x="1355763" y="3784297"/>
                  <a:pt x="1105267" y="3785422"/>
                </a:cubicBezTo>
                <a:cubicBezTo>
                  <a:pt x="854771" y="3786547"/>
                  <a:pt x="717826" y="3795609"/>
                  <a:pt x="575660" y="3785422"/>
                </a:cubicBezTo>
                <a:cubicBezTo>
                  <a:pt x="433494" y="3775235"/>
                  <a:pt x="230566" y="3770317"/>
                  <a:pt x="0" y="3785422"/>
                </a:cubicBezTo>
                <a:cubicBezTo>
                  <a:pt x="-4951" y="3648350"/>
                  <a:pt x="-12435" y="3379303"/>
                  <a:pt x="0" y="3154518"/>
                </a:cubicBezTo>
                <a:cubicBezTo>
                  <a:pt x="12435" y="2929733"/>
                  <a:pt x="7587" y="2641374"/>
                  <a:pt x="0" y="2485760"/>
                </a:cubicBezTo>
                <a:cubicBezTo>
                  <a:pt x="-7587" y="2330146"/>
                  <a:pt x="18718" y="2225352"/>
                  <a:pt x="0" y="1968419"/>
                </a:cubicBezTo>
                <a:cubicBezTo>
                  <a:pt x="-18718" y="1711486"/>
                  <a:pt x="5368" y="1554409"/>
                  <a:pt x="0" y="1299662"/>
                </a:cubicBezTo>
                <a:cubicBezTo>
                  <a:pt x="-5368" y="1044915"/>
                  <a:pt x="-24496" y="953111"/>
                  <a:pt x="0" y="782321"/>
                </a:cubicBezTo>
                <a:cubicBezTo>
                  <a:pt x="24496" y="611531"/>
                  <a:pt x="-6585" y="208817"/>
                  <a:pt x="0" y="0"/>
                </a:cubicBezTo>
                <a:close/>
              </a:path>
              <a:path w="2302639" h="3785422" stroke="0" extrusionOk="0">
                <a:moveTo>
                  <a:pt x="0" y="0"/>
                </a:moveTo>
                <a:cubicBezTo>
                  <a:pt x="232538" y="26417"/>
                  <a:pt x="417703" y="23662"/>
                  <a:pt x="621713" y="0"/>
                </a:cubicBezTo>
                <a:cubicBezTo>
                  <a:pt x="825723" y="-23662"/>
                  <a:pt x="999190" y="4704"/>
                  <a:pt x="1220399" y="0"/>
                </a:cubicBezTo>
                <a:cubicBezTo>
                  <a:pt x="1441608" y="-4704"/>
                  <a:pt x="2082695" y="-13041"/>
                  <a:pt x="2302639" y="0"/>
                </a:cubicBezTo>
                <a:cubicBezTo>
                  <a:pt x="2302548" y="213529"/>
                  <a:pt x="2326679" y="371838"/>
                  <a:pt x="2302639" y="706612"/>
                </a:cubicBezTo>
                <a:cubicBezTo>
                  <a:pt x="2278599" y="1041386"/>
                  <a:pt x="2285646" y="1084948"/>
                  <a:pt x="2302639" y="1223953"/>
                </a:cubicBezTo>
                <a:cubicBezTo>
                  <a:pt x="2319632" y="1362958"/>
                  <a:pt x="2293940" y="1718600"/>
                  <a:pt x="2302639" y="1892711"/>
                </a:cubicBezTo>
                <a:cubicBezTo>
                  <a:pt x="2311338" y="2066822"/>
                  <a:pt x="2302965" y="2245657"/>
                  <a:pt x="2302639" y="2410052"/>
                </a:cubicBezTo>
                <a:cubicBezTo>
                  <a:pt x="2302313" y="2574447"/>
                  <a:pt x="2318287" y="2824152"/>
                  <a:pt x="2302639" y="3116664"/>
                </a:cubicBezTo>
                <a:cubicBezTo>
                  <a:pt x="2286991" y="3409176"/>
                  <a:pt x="2306319" y="3626742"/>
                  <a:pt x="2302639" y="3785422"/>
                </a:cubicBezTo>
                <a:cubicBezTo>
                  <a:pt x="2195833" y="3786837"/>
                  <a:pt x="1920498" y="3766900"/>
                  <a:pt x="1796058" y="3785422"/>
                </a:cubicBezTo>
                <a:cubicBezTo>
                  <a:pt x="1671618" y="3803944"/>
                  <a:pt x="1432943" y="3780505"/>
                  <a:pt x="1243425" y="3785422"/>
                </a:cubicBezTo>
                <a:cubicBezTo>
                  <a:pt x="1053907" y="3790339"/>
                  <a:pt x="900125" y="3782170"/>
                  <a:pt x="713818" y="3785422"/>
                </a:cubicBezTo>
                <a:cubicBezTo>
                  <a:pt x="527511" y="3788674"/>
                  <a:pt x="275972" y="3815753"/>
                  <a:pt x="0" y="3785422"/>
                </a:cubicBezTo>
                <a:cubicBezTo>
                  <a:pt x="-29571" y="3541191"/>
                  <a:pt x="11217" y="3438028"/>
                  <a:pt x="0" y="3154518"/>
                </a:cubicBezTo>
                <a:cubicBezTo>
                  <a:pt x="-11217" y="2871008"/>
                  <a:pt x="10035" y="2884981"/>
                  <a:pt x="0" y="2637177"/>
                </a:cubicBezTo>
                <a:cubicBezTo>
                  <a:pt x="-10035" y="2389373"/>
                  <a:pt x="3607" y="2200010"/>
                  <a:pt x="0" y="1968419"/>
                </a:cubicBezTo>
                <a:cubicBezTo>
                  <a:pt x="-3607" y="1736828"/>
                  <a:pt x="14083" y="1614179"/>
                  <a:pt x="0" y="1375370"/>
                </a:cubicBezTo>
                <a:cubicBezTo>
                  <a:pt x="-14083" y="1136561"/>
                  <a:pt x="28598" y="955183"/>
                  <a:pt x="0" y="706612"/>
                </a:cubicBezTo>
                <a:cubicBezTo>
                  <a:pt x="-28598" y="458041"/>
                  <a:pt x="-1139" y="17882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9A4DF51A-861E-4EB2-8078-8DAD765814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696724" y="384099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46" name="Text Placeholder 17">
            <a:extLst>
              <a:ext uri="{FF2B5EF4-FFF2-40B4-BE49-F238E27FC236}">
                <a16:creationId xmlns:a16="http://schemas.microsoft.com/office/drawing/2014/main" id="{AA982D33-C441-49E4-B7EF-EF77023761B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2696724" y="445984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Picture Placeholder 9">
            <a:extLst>
              <a:ext uri="{FF2B5EF4-FFF2-40B4-BE49-F238E27FC236}">
                <a16:creationId xmlns:a16="http://schemas.microsoft.com/office/drawing/2014/main" id="{5AD187E6-113B-4738-A038-79E2CF35013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696724" y="2378730"/>
            <a:ext cx="1978024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8AB8F4D-BD8C-485B-A714-BB16D087196F}"/>
              </a:ext>
            </a:extLst>
          </p:cNvPr>
          <p:cNvSpPr/>
          <p:nvPr userDrawn="1"/>
        </p:nvSpPr>
        <p:spPr>
          <a:xfrm>
            <a:off x="4933723" y="2245453"/>
            <a:ext cx="2302639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220757F-CE97-4078-87ED-5B0BF8A3B090}"/>
              </a:ext>
            </a:extLst>
          </p:cNvPr>
          <p:cNvSpPr/>
          <p:nvPr userDrawn="1"/>
        </p:nvSpPr>
        <p:spPr>
          <a:xfrm>
            <a:off x="7334937" y="2245453"/>
            <a:ext cx="2302639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E127572-BF77-40FB-9DB9-61888DDD1920}"/>
              </a:ext>
            </a:extLst>
          </p:cNvPr>
          <p:cNvSpPr/>
          <p:nvPr userDrawn="1"/>
        </p:nvSpPr>
        <p:spPr>
          <a:xfrm>
            <a:off x="9736151" y="2245453"/>
            <a:ext cx="2302639" cy="3708403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74" name="Slide Number Placeholder 5">
            <a:extLst>
              <a:ext uri="{FF2B5EF4-FFF2-40B4-BE49-F238E27FC236}">
                <a16:creationId xmlns:a16="http://schemas.microsoft.com/office/drawing/2014/main" id="{8F5723D1-6D40-4CA3-AF8D-ADB8D93F9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A689935C-607D-4566-AEF6-C13C6903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B93A80A4-AACF-4EAA-B071-CEB3072B726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87275" y="384099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30" name="Text Placeholder 17">
            <a:extLst>
              <a:ext uri="{FF2B5EF4-FFF2-40B4-BE49-F238E27FC236}">
                <a16:creationId xmlns:a16="http://schemas.microsoft.com/office/drawing/2014/main" id="{ECA2B7E4-49AE-4E4D-A6F2-C8A510E80A1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87275" y="445984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9">
            <a:extLst>
              <a:ext uri="{FF2B5EF4-FFF2-40B4-BE49-F238E27FC236}">
                <a16:creationId xmlns:a16="http://schemas.microsoft.com/office/drawing/2014/main" id="{E7CC6E58-8680-43D8-9B61-5BA84C1EA306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87275" y="2378730"/>
            <a:ext cx="1978024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4F000339-5B94-4865-9D44-485C71AE1A8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092841" y="384099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33" name="Text Placeholder 17">
            <a:extLst>
              <a:ext uri="{FF2B5EF4-FFF2-40B4-BE49-F238E27FC236}">
                <a16:creationId xmlns:a16="http://schemas.microsoft.com/office/drawing/2014/main" id="{3A44406E-4514-4992-8734-EBBFFE4551E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092841" y="445984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2E1332DA-F6AA-4E42-8E89-9E03CA15715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092841" y="2378730"/>
            <a:ext cx="1978024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5" name="Text Placeholder 6">
            <a:extLst>
              <a:ext uri="{FF2B5EF4-FFF2-40B4-BE49-F238E27FC236}">
                <a16:creationId xmlns:a16="http://schemas.microsoft.com/office/drawing/2014/main" id="{D2EE2D29-DE86-4B4C-AB8B-5FB5061577FF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490918" y="384099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36" name="Text Placeholder 17">
            <a:extLst>
              <a:ext uri="{FF2B5EF4-FFF2-40B4-BE49-F238E27FC236}">
                <a16:creationId xmlns:a16="http://schemas.microsoft.com/office/drawing/2014/main" id="{7134F6AB-3F4D-4EAC-8E66-D0DBC49A11F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490918" y="445984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Picture Placeholder 9">
            <a:extLst>
              <a:ext uri="{FF2B5EF4-FFF2-40B4-BE49-F238E27FC236}">
                <a16:creationId xmlns:a16="http://schemas.microsoft.com/office/drawing/2014/main" id="{33627D5A-534B-4E20-ADFA-3C3586E2F5A2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7490918" y="2378730"/>
            <a:ext cx="1978024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F2264542-FC17-4357-94C0-C32A5C99905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903014" y="3840999"/>
            <a:ext cx="1978025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40" name="Text Placeholder 17">
            <a:extLst>
              <a:ext uri="{FF2B5EF4-FFF2-40B4-BE49-F238E27FC236}">
                <a16:creationId xmlns:a16="http://schemas.microsoft.com/office/drawing/2014/main" id="{05212755-4F3B-46EF-81D2-A9387F66725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903014" y="4459843"/>
            <a:ext cx="1978025" cy="136061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9">
            <a:extLst>
              <a:ext uri="{FF2B5EF4-FFF2-40B4-BE49-F238E27FC236}">
                <a16:creationId xmlns:a16="http://schemas.microsoft.com/office/drawing/2014/main" id="{6FCB02C2-C9E1-47A8-A8EB-D8B2207D2A55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9903014" y="2378730"/>
            <a:ext cx="1978024" cy="1420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CF35E129-C15B-45FD-9983-4CABCA1C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26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 6 with Imag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A34FC8-C912-4FD6-87DF-4AC77BE9BC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2005465" y="2454500"/>
            <a:ext cx="2020007" cy="231714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6876E0C0-C66F-4508-8DD2-A8AC55BE9D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10171994" y="1707675"/>
            <a:ext cx="2020007" cy="2317144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BDFE60F-355E-4C6C-8F3B-40014064E8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0800000">
            <a:off x="3106192" y="4270961"/>
            <a:ext cx="2020007" cy="231714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ED95FC1-E118-4C82-A875-97369D6E40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</a:blip>
          <a:srcRect l="56362" t="49943"/>
          <a:stretch/>
        </p:blipFill>
        <p:spPr>
          <a:xfrm rot="16200000">
            <a:off x="140384" y="3133973"/>
            <a:ext cx="2020007" cy="231714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F1DCAE2C-9B28-440D-BACA-1CCA422D4DC4}"/>
              </a:ext>
            </a:extLst>
          </p:cNvPr>
          <p:cNvSpPr/>
          <p:nvPr userDrawn="1"/>
        </p:nvSpPr>
        <p:spPr>
          <a:xfrm>
            <a:off x="376380" y="1682825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29F377B-1442-4560-979E-E8B38C7F760E}"/>
              </a:ext>
            </a:extLst>
          </p:cNvPr>
          <p:cNvSpPr/>
          <p:nvPr userDrawn="1"/>
        </p:nvSpPr>
        <p:spPr>
          <a:xfrm>
            <a:off x="6260385" y="1682825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1096EC-7641-4953-A63E-BA8AD56CB2B8}"/>
              </a:ext>
            </a:extLst>
          </p:cNvPr>
          <p:cNvSpPr/>
          <p:nvPr userDrawn="1"/>
        </p:nvSpPr>
        <p:spPr>
          <a:xfrm>
            <a:off x="376380" y="3258668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7E8228F-6967-4B63-A6AB-EF027A446EE1}"/>
              </a:ext>
            </a:extLst>
          </p:cNvPr>
          <p:cNvSpPr/>
          <p:nvPr userDrawn="1"/>
        </p:nvSpPr>
        <p:spPr>
          <a:xfrm>
            <a:off x="376380" y="4834512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9CB8862-AB96-4829-AFE8-EF745E916A00}"/>
              </a:ext>
            </a:extLst>
          </p:cNvPr>
          <p:cNvSpPr/>
          <p:nvPr userDrawn="1"/>
        </p:nvSpPr>
        <p:spPr>
          <a:xfrm>
            <a:off x="6260385" y="3258668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0444C7F-A70A-4A57-843C-DC202825F7D6}"/>
              </a:ext>
            </a:extLst>
          </p:cNvPr>
          <p:cNvSpPr/>
          <p:nvPr userDrawn="1"/>
        </p:nvSpPr>
        <p:spPr>
          <a:xfrm>
            <a:off x="6260385" y="4834512"/>
            <a:ext cx="5593687" cy="1440416"/>
          </a:xfr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591D3EB-B488-41DE-BA0B-1B043D40E8A3}"/>
              </a:ext>
            </a:extLst>
          </p:cNvPr>
          <p:cNvSpPr/>
          <p:nvPr userDrawn="1"/>
        </p:nvSpPr>
        <p:spPr>
          <a:xfrm>
            <a:off x="415228" y="1682825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041A925-15B8-4E2B-9768-B3458CDAC25E}"/>
              </a:ext>
            </a:extLst>
          </p:cNvPr>
          <p:cNvSpPr/>
          <p:nvPr userDrawn="1"/>
        </p:nvSpPr>
        <p:spPr>
          <a:xfrm>
            <a:off x="415228" y="3302060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9BBB8C-9E68-412E-9E03-D5A61BD58CE7}"/>
              </a:ext>
            </a:extLst>
          </p:cNvPr>
          <p:cNvSpPr/>
          <p:nvPr userDrawn="1"/>
        </p:nvSpPr>
        <p:spPr>
          <a:xfrm>
            <a:off x="415228" y="4878964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8023535-CDF4-4749-9E82-EB25BCF8FA24}"/>
              </a:ext>
            </a:extLst>
          </p:cNvPr>
          <p:cNvSpPr/>
          <p:nvPr userDrawn="1"/>
        </p:nvSpPr>
        <p:spPr>
          <a:xfrm>
            <a:off x="376382" y="1736718"/>
            <a:ext cx="5632532" cy="1339562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4F978F-D21B-4C61-BA99-555A2B01AA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37815" y="183296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48" name="Text Placeholder 17">
            <a:extLst>
              <a:ext uri="{FF2B5EF4-FFF2-40B4-BE49-F238E27FC236}">
                <a16:creationId xmlns:a16="http://schemas.microsoft.com/office/drawing/2014/main" id="{7671C20C-984B-406A-B76B-83CC49CE0C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7813" y="240983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7FBFC2-396B-40D3-A792-68C5997225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89008" y="1832960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74" name="Slide Number Placeholder 5">
            <a:extLst>
              <a:ext uri="{FF2B5EF4-FFF2-40B4-BE49-F238E27FC236}">
                <a16:creationId xmlns:a16="http://schemas.microsoft.com/office/drawing/2014/main" id="{8F5723D1-6D40-4CA3-AF8D-ADB8D93F91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A689935C-607D-4566-AEF6-C13C69035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pic>
        <p:nvPicPr>
          <p:cNvPr id="35" name="Picture 34" descr="A close up of a logo&#10;&#10;Description automatically generated">
            <a:extLst>
              <a:ext uri="{FF2B5EF4-FFF2-40B4-BE49-F238E27FC236}">
                <a16:creationId xmlns:a16="http://schemas.microsoft.com/office/drawing/2014/main" id="{330ED989-11FC-4BFB-AD65-A4038FA7D2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B7538B71-7A4D-4443-B6B9-54046F2CF3DA}"/>
              </a:ext>
            </a:extLst>
          </p:cNvPr>
          <p:cNvSpPr/>
          <p:nvPr userDrawn="1"/>
        </p:nvSpPr>
        <p:spPr>
          <a:xfrm>
            <a:off x="6221540" y="1736718"/>
            <a:ext cx="5632532" cy="1339562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33C7810-0F45-4DB4-9F5F-A34B712585AE}"/>
              </a:ext>
            </a:extLst>
          </p:cNvPr>
          <p:cNvSpPr/>
          <p:nvPr userDrawn="1"/>
        </p:nvSpPr>
        <p:spPr>
          <a:xfrm>
            <a:off x="376382" y="3310421"/>
            <a:ext cx="5632532" cy="1339562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87" name="Picture Placeholder 9">
            <a:extLst>
              <a:ext uri="{FF2B5EF4-FFF2-40B4-BE49-F238E27FC236}">
                <a16:creationId xmlns:a16="http://schemas.microsoft.com/office/drawing/2014/main" id="{86E2FD20-7A3E-4D20-B9FF-8B4146CB66B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89008" y="3406663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AF3D8F4-51DE-4D7F-B6DD-7A77E1D151BE}"/>
              </a:ext>
            </a:extLst>
          </p:cNvPr>
          <p:cNvSpPr/>
          <p:nvPr userDrawn="1"/>
        </p:nvSpPr>
        <p:spPr>
          <a:xfrm>
            <a:off x="6221540" y="3310421"/>
            <a:ext cx="5632532" cy="1339562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F7CE753-3DE8-4F99-AB52-FB1F3916D9B2}"/>
              </a:ext>
            </a:extLst>
          </p:cNvPr>
          <p:cNvSpPr/>
          <p:nvPr userDrawn="1"/>
        </p:nvSpPr>
        <p:spPr>
          <a:xfrm>
            <a:off x="6260385" y="3302060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53F5323-3D83-4BE9-A283-3398CFAD76B4}"/>
              </a:ext>
            </a:extLst>
          </p:cNvPr>
          <p:cNvSpPr/>
          <p:nvPr userDrawn="1"/>
        </p:nvSpPr>
        <p:spPr>
          <a:xfrm>
            <a:off x="6260385" y="4878964"/>
            <a:ext cx="5593687" cy="1440416"/>
          </a:xfrm>
          <a:custGeom>
            <a:avLst/>
            <a:gdLst>
              <a:gd name="connsiteX0" fmla="*/ 0 w 5593687"/>
              <a:gd name="connsiteY0" fmla="*/ 0 h 1440416"/>
              <a:gd name="connsiteX1" fmla="*/ 643274 w 5593687"/>
              <a:gd name="connsiteY1" fmla="*/ 0 h 1440416"/>
              <a:gd name="connsiteX2" fmla="*/ 1230611 w 5593687"/>
              <a:gd name="connsiteY2" fmla="*/ 0 h 1440416"/>
              <a:gd name="connsiteX3" fmla="*/ 1985759 w 5593687"/>
              <a:gd name="connsiteY3" fmla="*/ 0 h 1440416"/>
              <a:gd name="connsiteX4" fmla="*/ 2796844 w 5593687"/>
              <a:gd name="connsiteY4" fmla="*/ 0 h 1440416"/>
              <a:gd name="connsiteX5" fmla="*/ 3496054 w 5593687"/>
              <a:gd name="connsiteY5" fmla="*/ 0 h 1440416"/>
              <a:gd name="connsiteX6" fmla="*/ 4195265 w 5593687"/>
              <a:gd name="connsiteY6" fmla="*/ 0 h 1440416"/>
              <a:gd name="connsiteX7" fmla="*/ 5593687 w 5593687"/>
              <a:gd name="connsiteY7" fmla="*/ 0 h 1440416"/>
              <a:gd name="connsiteX8" fmla="*/ 5593687 w 5593687"/>
              <a:gd name="connsiteY8" fmla="*/ 465735 h 1440416"/>
              <a:gd name="connsiteX9" fmla="*/ 5593687 w 5593687"/>
              <a:gd name="connsiteY9" fmla="*/ 974681 h 1440416"/>
              <a:gd name="connsiteX10" fmla="*/ 5593687 w 5593687"/>
              <a:gd name="connsiteY10" fmla="*/ 1440416 h 1440416"/>
              <a:gd name="connsiteX11" fmla="*/ 5062287 w 5593687"/>
              <a:gd name="connsiteY11" fmla="*/ 1440416 h 1440416"/>
              <a:gd name="connsiteX12" fmla="*/ 4474950 w 5593687"/>
              <a:gd name="connsiteY12" fmla="*/ 1440416 h 1440416"/>
              <a:gd name="connsiteX13" fmla="*/ 3775739 w 5593687"/>
              <a:gd name="connsiteY13" fmla="*/ 1440416 h 1440416"/>
              <a:gd name="connsiteX14" fmla="*/ 3076528 w 5593687"/>
              <a:gd name="connsiteY14" fmla="*/ 1440416 h 1440416"/>
              <a:gd name="connsiteX15" fmla="*/ 2377317 w 5593687"/>
              <a:gd name="connsiteY15" fmla="*/ 1440416 h 1440416"/>
              <a:gd name="connsiteX16" fmla="*/ 1789980 w 5593687"/>
              <a:gd name="connsiteY16" fmla="*/ 1440416 h 1440416"/>
              <a:gd name="connsiteX17" fmla="*/ 1258580 w 5593687"/>
              <a:gd name="connsiteY17" fmla="*/ 1440416 h 1440416"/>
              <a:gd name="connsiteX18" fmla="*/ 727179 w 5593687"/>
              <a:gd name="connsiteY18" fmla="*/ 1440416 h 1440416"/>
              <a:gd name="connsiteX19" fmla="*/ 0 w 5593687"/>
              <a:gd name="connsiteY19" fmla="*/ 1440416 h 1440416"/>
              <a:gd name="connsiteX20" fmla="*/ 0 w 5593687"/>
              <a:gd name="connsiteY20" fmla="*/ 1003490 h 1440416"/>
              <a:gd name="connsiteX21" fmla="*/ 0 w 5593687"/>
              <a:gd name="connsiteY21" fmla="*/ 523351 h 1440416"/>
              <a:gd name="connsiteX22" fmla="*/ 0 w 5593687"/>
              <a:gd name="connsiteY22" fmla="*/ 0 h 144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593687" h="1440416" fill="none" extrusionOk="0">
                <a:moveTo>
                  <a:pt x="0" y="0"/>
                </a:moveTo>
                <a:cubicBezTo>
                  <a:pt x="151418" y="26809"/>
                  <a:pt x="353713" y="12396"/>
                  <a:pt x="643274" y="0"/>
                </a:cubicBezTo>
                <a:cubicBezTo>
                  <a:pt x="932835" y="-12396"/>
                  <a:pt x="992761" y="16897"/>
                  <a:pt x="1230611" y="0"/>
                </a:cubicBezTo>
                <a:cubicBezTo>
                  <a:pt x="1468461" y="-16897"/>
                  <a:pt x="1746573" y="31229"/>
                  <a:pt x="1985759" y="0"/>
                </a:cubicBezTo>
                <a:cubicBezTo>
                  <a:pt x="2224945" y="-31229"/>
                  <a:pt x="2629779" y="-32563"/>
                  <a:pt x="2796844" y="0"/>
                </a:cubicBezTo>
                <a:cubicBezTo>
                  <a:pt x="2963909" y="32563"/>
                  <a:pt x="3221067" y="-23144"/>
                  <a:pt x="3496054" y="0"/>
                </a:cubicBezTo>
                <a:cubicBezTo>
                  <a:pt x="3771041" y="23144"/>
                  <a:pt x="3864694" y="23066"/>
                  <a:pt x="4195265" y="0"/>
                </a:cubicBezTo>
                <a:cubicBezTo>
                  <a:pt x="4525836" y="-23066"/>
                  <a:pt x="5049196" y="-47831"/>
                  <a:pt x="5593687" y="0"/>
                </a:cubicBezTo>
                <a:cubicBezTo>
                  <a:pt x="5584185" y="160499"/>
                  <a:pt x="5607321" y="323628"/>
                  <a:pt x="5593687" y="465735"/>
                </a:cubicBezTo>
                <a:cubicBezTo>
                  <a:pt x="5580053" y="607842"/>
                  <a:pt x="5591679" y="807604"/>
                  <a:pt x="5593687" y="974681"/>
                </a:cubicBezTo>
                <a:cubicBezTo>
                  <a:pt x="5595695" y="1141758"/>
                  <a:pt x="5614841" y="1303613"/>
                  <a:pt x="5593687" y="1440416"/>
                </a:cubicBezTo>
                <a:cubicBezTo>
                  <a:pt x="5415119" y="1450241"/>
                  <a:pt x="5225231" y="1437517"/>
                  <a:pt x="5062287" y="1440416"/>
                </a:cubicBezTo>
                <a:cubicBezTo>
                  <a:pt x="4899343" y="1443315"/>
                  <a:pt x="4748918" y="1427458"/>
                  <a:pt x="4474950" y="1440416"/>
                </a:cubicBezTo>
                <a:cubicBezTo>
                  <a:pt x="4200982" y="1453374"/>
                  <a:pt x="4098658" y="1424982"/>
                  <a:pt x="3775739" y="1440416"/>
                </a:cubicBezTo>
                <a:cubicBezTo>
                  <a:pt x="3452820" y="1455850"/>
                  <a:pt x="3402923" y="1465682"/>
                  <a:pt x="3076528" y="1440416"/>
                </a:cubicBezTo>
                <a:cubicBezTo>
                  <a:pt x="2750133" y="1415150"/>
                  <a:pt x="2710509" y="1472076"/>
                  <a:pt x="2377317" y="1440416"/>
                </a:cubicBezTo>
                <a:cubicBezTo>
                  <a:pt x="2044125" y="1408756"/>
                  <a:pt x="2013740" y="1435064"/>
                  <a:pt x="1789980" y="1440416"/>
                </a:cubicBezTo>
                <a:cubicBezTo>
                  <a:pt x="1566220" y="1445768"/>
                  <a:pt x="1497650" y="1433796"/>
                  <a:pt x="1258580" y="1440416"/>
                </a:cubicBezTo>
                <a:cubicBezTo>
                  <a:pt x="1019510" y="1447036"/>
                  <a:pt x="857671" y="1455728"/>
                  <a:pt x="727179" y="1440416"/>
                </a:cubicBezTo>
                <a:cubicBezTo>
                  <a:pt x="596687" y="1425104"/>
                  <a:pt x="180089" y="1431665"/>
                  <a:pt x="0" y="1440416"/>
                </a:cubicBezTo>
                <a:cubicBezTo>
                  <a:pt x="21561" y="1228333"/>
                  <a:pt x="-18201" y="1180401"/>
                  <a:pt x="0" y="1003490"/>
                </a:cubicBezTo>
                <a:cubicBezTo>
                  <a:pt x="18201" y="826579"/>
                  <a:pt x="16795" y="713028"/>
                  <a:pt x="0" y="523351"/>
                </a:cubicBezTo>
                <a:cubicBezTo>
                  <a:pt x="-16795" y="333674"/>
                  <a:pt x="8605" y="152268"/>
                  <a:pt x="0" y="0"/>
                </a:cubicBezTo>
                <a:close/>
              </a:path>
              <a:path w="5593687" h="1440416" stroke="0" extrusionOk="0">
                <a:moveTo>
                  <a:pt x="0" y="0"/>
                </a:moveTo>
                <a:cubicBezTo>
                  <a:pt x="165816" y="35470"/>
                  <a:pt x="641350" y="3599"/>
                  <a:pt x="811085" y="0"/>
                </a:cubicBezTo>
                <a:cubicBezTo>
                  <a:pt x="980820" y="-3599"/>
                  <a:pt x="1302610" y="-3465"/>
                  <a:pt x="1566232" y="0"/>
                </a:cubicBezTo>
                <a:cubicBezTo>
                  <a:pt x="1829854" y="3465"/>
                  <a:pt x="2059891" y="3918"/>
                  <a:pt x="2321380" y="0"/>
                </a:cubicBezTo>
                <a:cubicBezTo>
                  <a:pt x="2582869" y="-3918"/>
                  <a:pt x="2844511" y="36992"/>
                  <a:pt x="3132465" y="0"/>
                </a:cubicBezTo>
                <a:cubicBezTo>
                  <a:pt x="3420419" y="-36992"/>
                  <a:pt x="3455579" y="18107"/>
                  <a:pt x="3719802" y="0"/>
                </a:cubicBezTo>
                <a:cubicBezTo>
                  <a:pt x="3984025" y="-18107"/>
                  <a:pt x="4298552" y="-11000"/>
                  <a:pt x="4530886" y="0"/>
                </a:cubicBezTo>
                <a:cubicBezTo>
                  <a:pt x="4763220" y="11000"/>
                  <a:pt x="5083127" y="39222"/>
                  <a:pt x="5593687" y="0"/>
                </a:cubicBezTo>
                <a:cubicBezTo>
                  <a:pt x="5570552" y="112035"/>
                  <a:pt x="5600930" y="359627"/>
                  <a:pt x="5593687" y="508947"/>
                </a:cubicBezTo>
                <a:cubicBezTo>
                  <a:pt x="5586444" y="658267"/>
                  <a:pt x="5600799" y="753560"/>
                  <a:pt x="5593687" y="945873"/>
                </a:cubicBezTo>
                <a:cubicBezTo>
                  <a:pt x="5586575" y="1138186"/>
                  <a:pt x="5610546" y="1209036"/>
                  <a:pt x="5593687" y="1440416"/>
                </a:cubicBezTo>
                <a:cubicBezTo>
                  <a:pt x="5463972" y="1418266"/>
                  <a:pt x="5122118" y="1418038"/>
                  <a:pt x="4950413" y="1440416"/>
                </a:cubicBezTo>
                <a:cubicBezTo>
                  <a:pt x="4778708" y="1462794"/>
                  <a:pt x="4517002" y="1427826"/>
                  <a:pt x="4363076" y="1440416"/>
                </a:cubicBezTo>
                <a:cubicBezTo>
                  <a:pt x="4209150" y="1453006"/>
                  <a:pt x="4032834" y="1465631"/>
                  <a:pt x="3831676" y="1440416"/>
                </a:cubicBezTo>
                <a:cubicBezTo>
                  <a:pt x="3630518" y="1415201"/>
                  <a:pt x="3465484" y="1423919"/>
                  <a:pt x="3132465" y="1440416"/>
                </a:cubicBezTo>
                <a:cubicBezTo>
                  <a:pt x="2799446" y="1456913"/>
                  <a:pt x="2604819" y="1407858"/>
                  <a:pt x="2433254" y="1440416"/>
                </a:cubicBezTo>
                <a:cubicBezTo>
                  <a:pt x="2261689" y="1472974"/>
                  <a:pt x="2036649" y="1441444"/>
                  <a:pt x="1901854" y="1440416"/>
                </a:cubicBezTo>
                <a:cubicBezTo>
                  <a:pt x="1767059" y="1439388"/>
                  <a:pt x="1307007" y="1443532"/>
                  <a:pt x="1090769" y="1440416"/>
                </a:cubicBezTo>
                <a:cubicBezTo>
                  <a:pt x="874532" y="1437300"/>
                  <a:pt x="522059" y="1468786"/>
                  <a:pt x="0" y="1440416"/>
                </a:cubicBezTo>
                <a:cubicBezTo>
                  <a:pt x="-1826" y="1250216"/>
                  <a:pt x="11983" y="1115476"/>
                  <a:pt x="0" y="1003490"/>
                </a:cubicBezTo>
                <a:cubicBezTo>
                  <a:pt x="-11983" y="891504"/>
                  <a:pt x="-1707" y="674493"/>
                  <a:pt x="0" y="523351"/>
                </a:cubicBezTo>
                <a:cubicBezTo>
                  <a:pt x="1707" y="372209"/>
                  <a:pt x="15259" y="21263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  <a:extLst>
              <a:ext uri="{C807C97D-BFC1-408E-A445-0C87EB9F89A2}">
                <ask:lineSketchStyleProps xmlns:ask="http://schemas.microsoft.com/office/drawing/2018/sketchyshapes" sd="75888603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Picture Placeholder 9">
            <a:extLst>
              <a:ext uri="{FF2B5EF4-FFF2-40B4-BE49-F238E27FC236}">
                <a16:creationId xmlns:a16="http://schemas.microsoft.com/office/drawing/2014/main" id="{B6DB99A7-460A-458D-83CC-EDFED4FFFFE7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434167" y="3406663"/>
            <a:ext cx="1754386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3F0A764-D8A7-488D-AFFA-3D2888E16FFD}"/>
              </a:ext>
            </a:extLst>
          </p:cNvPr>
          <p:cNvSpPr/>
          <p:nvPr userDrawn="1"/>
        </p:nvSpPr>
        <p:spPr>
          <a:xfrm>
            <a:off x="376382" y="4883157"/>
            <a:ext cx="5632532" cy="1339562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95" name="Picture Placeholder 9">
            <a:extLst>
              <a:ext uri="{FF2B5EF4-FFF2-40B4-BE49-F238E27FC236}">
                <a16:creationId xmlns:a16="http://schemas.microsoft.com/office/drawing/2014/main" id="{4C8F9084-8D31-4201-8E3D-F76A0FF00855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589008" y="4979399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8384BDE-A514-47C5-A6FA-2C5E259B73C1}"/>
              </a:ext>
            </a:extLst>
          </p:cNvPr>
          <p:cNvSpPr/>
          <p:nvPr userDrawn="1"/>
        </p:nvSpPr>
        <p:spPr>
          <a:xfrm>
            <a:off x="6221540" y="4883157"/>
            <a:ext cx="5632532" cy="1339562"/>
          </a:xfr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CA"/>
          </a:p>
        </p:txBody>
      </p:sp>
      <p:sp>
        <p:nvSpPr>
          <p:cNvPr id="99" name="Picture Placeholder 9">
            <a:extLst>
              <a:ext uri="{FF2B5EF4-FFF2-40B4-BE49-F238E27FC236}">
                <a16:creationId xmlns:a16="http://schemas.microsoft.com/office/drawing/2014/main" id="{0F364449-6549-42E2-9C02-6EF207A556BD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6434166" y="4979399"/>
            <a:ext cx="1754387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00" name="Picture Placeholder 9">
            <a:extLst>
              <a:ext uri="{FF2B5EF4-FFF2-40B4-BE49-F238E27FC236}">
                <a16:creationId xmlns:a16="http://schemas.microsoft.com/office/drawing/2014/main" id="{EF695D90-A019-41F4-8740-17700ED45F8C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434166" y="1832960"/>
            <a:ext cx="1736181" cy="115631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01" name="Text Placeholder 6">
            <a:extLst>
              <a:ext uri="{FF2B5EF4-FFF2-40B4-BE49-F238E27FC236}">
                <a16:creationId xmlns:a16="http://schemas.microsoft.com/office/drawing/2014/main" id="{CD3AF002-29D2-4B35-B2C4-6DD5B07ED40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2537815" y="340810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102" name="Text Placeholder 17">
            <a:extLst>
              <a:ext uri="{FF2B5EF4-FFF2-40B4-BE49-F238E27FC236}">
                <a16:creationId xmlns:a16="http://schemas.microsoft.com/office/drawing/2014/main" id="{5ECE8133-97D8-427C-A386-49C972CAC06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2537813" y="398497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3" name="Text Placeholder 6">
            <a:extLst>
              <a:ext uri="{FF2B5EF4-FFF2-40B4-BE49-F238E27FC236}">
                <a16:creationId xmlns:a16="http://schemas.microsoft.com/office/drawing/2014/main" id="{FFD4855A-FB62-444A-86D1-751ACBCC228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2537815" y="4976524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104" name="Text Placeholder 17">
            <a:extLst>
              <a:ext uri="{FF2B5EF4-FFF2-40B4-BE49-F238E27FC236}">
                <a16:creationId xmlns:a16="http://schemas.microsoft.com/office/drawing/2014/main" id="{3D4AD763-CB7D-4EDA-80FF-FB671F5C030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537813" y="5553399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6" name="Text Placeholder 6">
            <a:extLst>
              <a:ext uri="{FF2B5EF4-FFF2-40B4-BE49-F238E27FC236}">
                <a16:creationId xmlns:a16="http://schemas.microsoft.com/office/drawing/2014/main" id="{9EC7D3F8-FAD7-4360-BD84-88D4FE7AC16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8421820" y="183296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107" name="Text Placeholder 17">
            <a:extLst>
              <a:ext uri="{FF2B5EF4-FFF2-40B4-BE49-F238E27FC236}">
                <a16:creationId xmlns:a16="http://schemas.microsoft.com/office/drawing/2014/main" id="{3424595A-D282-4B3D-AB5C-67BE9846A63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421818" y="240983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8" name="Text Placeholder 6">
            <a:extLst>
              <a:ext uri="{FF2B5EF4-FFF2-40B4-BE49-F238E27FC236}">
                <a16:creationId xmlns:a16="http://schemas.microsoft.com/office/drawing/2014/main" id="{D1ECA228-7C97-4F3A-9FA2-D1F11F4A1FC6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421820" y="3408101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109" name="Text Placeholder 17">
            <a:extLst>
              <a:ext uri="{FF2B5EF4-FFF2-40B4-BE49-F238E27FC236}">
                <a16:creationId xmlns:a16="http://schemas.microsoft.com/office/drawing/2014/main" id="{F8F38BDD-22E3-4632-AE53-D1FA8395DE4F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8421818" y="3984976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0" name="Text Placeholder 6">
            <a:extLst>
              <a:ext uri="{FF2B5EF4-FFF2-40B4-BE49-F238E27FC236}">
                <a16:creationId xmlns:a16="http://schemas.microsoft.com/office/drawing/2014/main" id="{53AA8F39-8B31-4AC7-A0B5-5C58E24DBCB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21820" y="4976524"/>
            <a:ext cx="3279511" cy="579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Item title</a:t>
            </a:r>
            <a:endParaRPr lang="en-CA" dirty="0"/>
          </a:p>
        </p:txBody>
      </p:sp>
      <p:sp>
        <p:nvSpPr>
          <p:cNvPr id="111" name="Text Placeholder 17">
            <a:extLst>
              <a:ext uri="{FF2B5EF4-FFF2-40B4-BE49-F238E27FC236}">
                <a16:creationId xmlns:a16="http://schemas.microsoft.com/office/drawing/2014/main" id="{EC510A14-9222-4FF3-B112-20ECBD102CC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8421818" y="5553399"/>
            <a:ext cx="3279511" cy="57943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5291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and Image Spli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4A9FC33B-878B-467B-845B-4304613BCE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9825" y="0"/>
            <a:ext cx="5972175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DC6B39D2-0201-4518-9306-F1C09B44D9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125" y="1579806"/>
            <a:ext cx="4445000" cy="533400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02C242A8-C5E5-40F0-873D-F695F9346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4804" y="2112963"/>
            <a:ext cx="4445000" cy="10080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add description.</a:t>
            </a:r>
            <a:endParaRPr lang="en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C1D3B14-6433-4169-B058-4581D3B9079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125" y="3383790"/>
            <a:ext cx="4445000" cy="533400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99B5D112-8BE9-4FAD-BA51-C2F15638A1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4804" y="3916947"/>
            <a:ext cx="4445000" cy="10080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add description.</a:t>
            </a:r>
            <a:endParaRPr lang="en-CA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5BB4A8B0-1675-4211-8B80-82DDBC7907C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5125" y="5187774"/>
            <a:ext cx="4445000" cy="533400"/>
          </a:xfrm>
        </p:spPr>
        <p:txBody>
          <a:bodyPr/>
          <a:lstStyle>
            <a:lvl1pPr marL="0" indent="0">
              <a:buNone/>
              <a:defRPr b="1">
                <a:latin typeface="+mj-lt"/>
              </a:defRPr>
            </a:lvl1pPr>
          </a:lstStyle>
          <a:p>
            <a:pPr lvl="0"/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D60BDBB9-D453-4720-9F49-A3DA014B1F4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4804" y="5720931"/>
            <a:ext cx="4445000" cy="10080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 dirty="0"/>
              <a:t>Click to add description.</a:t>
            </a:r>
            <a:endParaRPr lang="en-CA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6B52067-B49B-407D-831F-0E6ECFD7E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5414818" cy="113289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150B875-949B-4F05-9259-405A5D238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1432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>
            <a:extLst>
              <a:ext uri="{FF2B5EF4-FFF2-40B4-BE49-F238E27FC236}">
                <a16:creationId xmlns:a16="http://schemas.microsoft.com/office/drawing/2014/main" id="{7DA04552-E412-41A9-A123-5AF1CFFC04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94" t="18652" r="25493" b="31221"/>
          <a:stretch/>
        </p:blipFill>
        <p:spPr>
          <a:xfrm rot="16200000">
            <a:off x="1415333" y="5371104"/>
            <a:ext cx="1371597" cy="1602189"/>
          </a:xfrm>
          <a:prstGeom prst="rect">
            <a:avLst/>
          </a:prstGeom>
        </p:spPr>
      </p:pic>
      <p:pic>
        <p:nvPicPr>
          <p:cNvPr id="4" name="Picture 11">
            <a:extLst>
              <a:ext uri="{FF2B5EF4-FFF2-40B4-BE49-F238E27FC236}">
                <a16:creationId xmlns:a16="http://schemas.microsoft.com/office/drawing/2014/main" id="{857D61A6-E82C-4FB4-B50D-BF52E5F94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94" t="18652"/>
          <a:stretch/>
        </p:blipFill>
        <p:spPr>
          <a:xfrm rot="16200000">
            <a:off x="9798747" y="4464747"/>
            <a:ext cx="2186428" cy="2600077"/>
          </a:xfrm>
          <a:prstGeom prst="rect">
            <a:avLst/>
          </a:prstGeom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0541D12A-FE49-48C6-B049-2633405EB6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689" t="18652"/>
          <a:stretch/>
        </p:blipFill>
        <p:spPr>
          <a:xfrm rot="5400000" flipH="1">
            <a:off x="304228" y="3437043"/>
            <a:ext cx="1991621" cy="26000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F55D3C-F950-462B-9931-777AC35DE0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45311"/>
            <a:ext cx="10515600" cy="2395745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Use this as a section header or to present a quote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A9DD21-8FB3-4A80-BB36-F043BE82AED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463"/>
            <a:ext cx="12192000" cy="896937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This can be a subtitle, name of person quoted, or you can leave it empty.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09D4E17D-1544-438E-9656-5C1FDA87C2A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110390"/>
            <a:ext cx="774194" cy="774194"/>
          </a:xfrm>
          <a:prstGeom prst="rect">
            <a:avLst/>
          </a:prstGeom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4F19D593-ED76-4571-92E7-B578074435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94" t="18652" r="25493" b="31221"/>
          <a:stretch/>
        </p:blipFill>
        <p:spPr>
          <a:xfrm rot="16200000">
            <a:off x="10661651" y="3102567"/>
            <a:ext cx="1371597" cy="160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7BB84F19-22C1-47F0-8BFF-0EA685314F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3" y="219720"/>
            <a:ext cx="774194" cy="774194"/>
          </a:xfrm>
          <a:prstGeom prst="rect">
            <a:avLst/>
          </a:prstGeom>
        </p:spPr>
      </p:pic>
      <p:pic>
        <p:nvPicPr>
          <p:cNvPr id="27" name="Picture 11">
            <a:extLst>
              <a:ext uri="{FF2B5EF4-FFF2-40B4-BE49-F238E27FC236}">
                <a16:creationId xmlns:a16="http://schemas.microsoft.com/office/drawing/2014/main" id="{8F56A6D9-8D76-47A0-8736-4536544028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0000"/>
          <a:stretch/>
        </p:blipFill>
        <p:spPr>
          <a:xfrm rot="16200000">
            <a:off x="9794817" y="4460817"/>
            <a:ext cx="1598122" cy="3196244"/>
          </a:xfrm>
          <a:prstGeom prst="rect">
            <a:avLst/>
          </a:prstGeom>
        </p:spPr>
      </p:pic>
      <p:pic>
        <p:nvPicPr>
          <p:cNvPr id="29" name="Picture 11">
            <a:extLst>
              <a:ext uri="{FF2B5EF4-FFF2-40B4-BE49-F238E27FC236}">
                <a16:creationId xmlns:a16="http://schemas.microsoft.com/office/drawing/2014/main" id="{97D8C9F5-C27C-4D28-B76E-C4AE04F03B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1200"/>
          <a:stretch/>
        </p:blipFill>
        <p:spPr>
          <a:xfrm rot="5400000">
            <a:off x="498613" y="-498613"/>
            <a:ext cx="2199018" cy="3196244"/>
          </a:xfrm>
          <a:prstGeom prst="rect">
            <a:avLst/>
          </a:prstGeom>
        </p:spPr>
      </p:pic>
      <p:pic>
        <p:nvPicPr>
          <p:cNvPr id="30" name="Picture 11">
            <a:extLst>
              <a:ext uri="{FF2B5EF4-FFF2-40B4-BE49-F238E27FC236}">
                <a16:creationId xmlns:a16="http://schemas.microsoft.com/office/drawing/2014/main" id="{EB9E75EB-8EEB-4375-90D6-82086C16AD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8904"/>
          <a:stretch/>
        </p:blipFill>
        <p:spPr>
          <a:xfrm rot="5400000">
            <a:off x="4297409" y="-1101165"/>
            <a:ext cx="993914" cy="3196244"/>
          </a:xfrm>
          <a:prstGeom prst="rect">
            <a:avLst/>
          </a:prstGeom>
        </p:spPr>
      </p:pic>
      <p:pic>
        <p:nvPicPr>
          <p:cNvPr id="7" name="Picture 6" descr="Text, icon&#10;&#10;Description automatically generated">
            <a:extLst>
              <a:ext uri="{FF2B5EF4-FFF2-40B4-BE49-F238E27FC236}">
                <a16:creationId xmlns:a16="http://schemas.microsoft.com/office/drawing/2014/main" id="{E2929ED6-4993-405C-9E29-596AEB532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9" t="1285" r="24309"/>
          <a:stretch/>
        </p:blipFill>
        <p:spPr>
          <a:xfrm>
            <a:off x="4443046" y="2057518"/>
            <a:ext cx="3305907" cy="352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80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En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1">
            <a:extLst>
              <a:ext uri="{FF2B5EF4-FFF2-40B4-BE49-F238E27FC236}">
                <a16:creationId xmlns:a16="http://schemas.microsoft.com/office/drawing/2014/main" id="{8F56A6D9-8D76-47A0-8736-4536544028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1589"/>
          <a:stretch/>
        </p:blipFill>
        <p:spPr>
          <a:xfrm rot="10800000">
            <a:off x="10005406" y="3680806"/>
            <a:ext cx="2186594" cy="3196244"/>
          </a:xfrm>
          <a:prstGeom prst="rect">
            <a:avLst/>
          </a:prstGeom>
        </p:spPr>
      </p:pic>
      <p:pic>
        <p:nvPicPr>
          <p:cNvPr id="29" name="Picture 11">
            <a:extLst>
              <a:ext uri="{FF2B5EF4-FFF2-40B4-BE49-F238E27FC236}">
                <a16:creationId xmlns:a16="http://schemas.microsoft.com/office/drawing/2014/main" id="{97D8C9F5-C27C-4D28-B76E-C4AE04F03B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734" t="31598"/>
          <a:stretch/>
        </p:blipFill>
        <p:spPr>
          <a:xfrm>
            <a:off x="-19051" y="-1"/>
            <a:ext cx="2405669" cy="218630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3CE61384-D711-4F3E-A9FD-BC8D48EF5EFA}"/>
              </a:ext>
            </a:extLst>
          </p:cNvPr>
          <p:cNvSpPr/>
          <p:nvPr userDrawn="1"/>
        </p:nvSpPr>
        <p:spPr>
          <a:xfrm>
            <a:off x="3814763" y="3867150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671E3F-8234-4413-B027-B69B1683F1A8}"/>
              </a:ext>
            </a:extLst>
          </p:cNvPr>
          <p:cNvSpPr/>
          <p:nvPr userDrawn="1"/>
        </p:nvSpPr>
        <p:spPr>
          <a:xfrm>
            <a:off x="3814763" y="4943475"/>
            <a:ext cx="914400" cy="9144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0" name="Picture 11">
            <a:extLst>
              <a:ext uri="{FF2B5EF4-FFF2-40B4-BE49-F238E27FC236}">
                <a16:creationId xmlns:a16="http://schemas.microsoft.com/office/drawing/2014/main" id="{EB9E75EB-8EEB-4375-90D6-82086C16AD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0000"/>
          <a:stretch/>
        </p:blipFill>
        <p:spPr>
          <a:xfrm>
            <a:off x="-9525" y="2186307"/>
            <a:ext cx="3196244" cy="1598122"/>
          </a:xfrm>
          <a:prstGeom prst="rect">
            <a:avLst/>
          </a:prstGeom>
        </p:spPr>
      </p:pic>
      <p:pic>
        <p:nvPicPr>
          <p:cNvPr id="7" name="Graphic 6" descr="Cursor">
            <a:extLst>
              <a:ext uri="{FF2B5EF4-FFF2-40B4-BE49-F238E27FC236}">
                <a16:creationId xmlns:a16="http://schemas.microsoft.com/office/drawing/2014/main" id="{4822C66A-5DE4-4AEF-8C6F-3E16E09F8A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4763" y="3848100"/>
            <a:ext cx="914400" cy="914400"/>
          </a:xfrm>
          <a:prstGeom prst="rect">
            <a:avLst/>
          </a:prstGeom>
        </p:spPr>
      </p:pic>
      <p:pic>
        <p:nvPicPr>
          <p:cNvPr id="8" name="Graphic 7" descr="Envelope">
            <a:extLst>
              <a:ext uri="{FF2B5EF4-FFF2-40B4-BE49-F238E27FC236}">
                <a16:creationId xmlns:a16="http://schemas.microsoft.com/office/drawing/2014/main" id="{914C3A4C-97C2-4AE1-AFBA-230E67544EE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0963" y="5019675"/>
            <a:ext cx="762000" cy="76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356705-3680-4592-A161-5D4A621709CF}"/>
              </a:ext>
            </a:extLst>
          </p:cNvPr>
          <p:cNvSpPr txBox="1"/>
          <p:nvPr userDrawn="1"/>
        </p:nvSpPr>
        <p:spPr>
          <a:xfrm>
            <a:off x="4867275" y="4139684"/>
            <a:ext cx="32004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b="1" dirty="0">
                <a:solidFill>
                  <a:schemeClr val="bg1"/>
                </a:solidFill>
                <a:latin typeface="+mj-lt"/>
              </a:rPr>
              <a:t>canarie.ca </a:t>
            </a:r>
            <a:r>
              <a:rPr lang="en-CA" b="1" dirty="0">
                <a:solidFill>
                  <a:schemeClr val="accent6"/>
                </a:solidFill>
                <a:latin typeface="+mj-lt"/>
              </a:rPr>
              <a:t>|</a:t>
            </a:r>
            <a:r>
              <a:rPr lang="en-CA" b="1" dirty="0">
                <a:solidFill>
                  <a:schemeClr val="bg1"/>
                </a:solidFill>
                <a:latin typeface="+mj-lt"/>
              </a:rPr>
              <a:t> @canarie_inc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313EBA76-A235-41CF-8A3B-8EAE0EB06E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67275" y="5172075"/>
            <a:ext cx="4610100" cy="419100"/>
          </a:xfrm>
        </p:spPr>
        <p:txBody>
          <a:bodyPr anchor="ctr">
            <a:no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CA" dirty="0"/>
              <a:t>Your email here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074B9B-6462-47D0-ABE5-87D67EAC387C}"/>
              </a:ext>
            </a:extLst>
          </p:cNvPr>
          <p:cNvGrpSpPr/>
          <p:nvPr userDrawn="1"/>
        </p:nvGrpSpPr>
        <p:grpSpPr>
          <a:xfrm>
            <a:off x="4567562" y="536900"/>
            <a:ext cx="3056876" cy="2546094"/>
            <a:chOff x="1140289" y="859607"/>
            <a:chExt cx="4761905" cy="3966224"/>
          </a:xfrm>
        </p:grpSpPr>
        <p:pic>
          <p:nvPicPr>
            <p:cNvPr id="12" name="Picture 11" descr="A picture containing food, plate&#10;&#10;Description automatically generated">
              <a:extLst>
                <a:ext uri="{FF2B5EF4-FFF2-40B4-BE49-F238E27FC236}">
                  <a16:creationId xmlns:a16="http://schemas.microsoft.com/office/drawing/2014/main" id="{D66E41CA-2CD8-4FDA-AF25-DA62609A756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667"/>
            <a:stretch/>
          </p:blipFill>
          <p:spPr>
            <a:xfrm>
              <a:off x="1140289" y="3429000"/>
              <a:ext cx="4761905" cy="1396831"/>
            </a:xfrm>
            <a:prstGeom prst="rect">
              <a:avLst/>
            </a:prstGeom>
          </p:spPr>
        </p:pic>
        <p:pic>
          <p:nvPicPr>
            <p:cNvPr id="13" name="Picture 1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94C8ABB-3394-4DC1-93B6-D18DAE5F4D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4126" y="859607"/>
              <a:ext cx="2412983" cy="2412983"/>
            </a:xfrm>
            <a:prstGeom prst="rect">
              <a:avLst/>
            </a:prstGeom>
          </p:spPr>
        </p:pic>
      </p:grpSp>
      <p:pic>
        <p:nvPicPr>
          <p:cNvPr id="4" name="Picture 11">
            <a:extLst>
              <a:ext uri="{FF2B5EF4-FFF2-40B4-BE49-F238E27FC236}">
                <a16:creationId xmlns:a16="http://schemas.microsoft.com/office/drawing/2014/main" id="{D159F00D-3CE2-4248-AC87-9A830FFC00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8560" t="25033"/>
          <a:stretch/>
        </p:blipFill>
        <p:spPr>
          <a:xfrm>
            <a:off x="-19050" y="2979712"/>
            <a:ext cx="1004888" cy="2396144"/>
          </a:xfrm>
          <a:prstGeom prst="rect">
            <a:avLst/>
          </a:prstGeom>
        </p:spPr>
      </p:pic>
      <p:pic>
        <p:nvPicPr>
          <p:cNvPr id="21" name="Picture 11">
            <a:extLst>
              <a:ext uri="{FF2B5EF4-FFF2-40B4-BE49-F238E27FC236}">
                <a16:creationId xmlns:a16="http://schemas.microsoft.com/office/drawing/2014/main" id="{B3E3E342-365E-4A61-9F6B-CAF7F3D3CC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8877" t="25033" r="-1"/>
          <a:stretch/>
        </p:blipFill>
        <p:spPr>
          <a:xfrm>
            <a:off x="11208413" y="1271446"/>
            <a:ext cx="994806" cy="23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9986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066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: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666A-14F1-4C7C-A3A8-04AB07CC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98439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1" y="1716505"/>
            <a:ext cx="9843943" cy="4460458"/>
          </a:xfrm>
        </p:spPr>
        <p:txBody>
          <a:bodyPr/>
          <a:lstStyle>
            <a:lvl1pPr marL="2286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10591800" y="0"/>
            <a:ext cx="1600200" cy="68720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13746820-A07D-4C1A-8448-9F54E6C20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6200000">
            <a:off x="10592262" y="5257800"/>
            <a:ext cx="1600200" cy="16002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9C517DD8-B831-4679-AAF8-A13F9632E785}"/>
              </a:ext>
            </a:extLst>
          </p:cNvPr>
          <p:cNvGrpSpPr/>
          <p:nvPr userDrawn="1"/>
        </p:nvGrpSpPr>
        <p:grpSpPr>
          <a:xfrm>
            <a:off x="11581858" y="6313278"/>
            <a:ext cx="474784" cy="474784"/>
            <a:chOff x="11581858" y="6313278"/>
            <a:chExt cx="474784" cy="474784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D836254-9B70-4F57-81EC-AB25955572B2}"/>
                </a:ext>
              </a:extLst>
            </p:cNvPr>
            <p:cNvSpPr/>
            <p:nvPr userDrawn="1"/>
          </p:nvSpPr>
          <p:spPr>
            <a:xfrm>
              <a:off x="11581858" y="6313278"/>
              <a:ext cx="474784" cy="4747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" name="Picture 3" descr="A close up of a logo&#10;&#10;Description automatically generated">
              <a:extLst>
                <a:ext uri="{FF2B5EF4-FFF2-40B4-BE49-F238E27FC236}">
                  <a16:creationId xmlns:a16="http://schemas.microsoft.com/office/drawing/2014/main" id="{B37A3D23-CF59-4093-BCC8-CCDD505F81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9570" y="6380990"/>
              <a:ext cx="339360" cy="339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E11B370-5131-440F-8A8D-E14E0EA6560C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071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D666A-14F1-4C7C-A3A8-04AB07CC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98439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10591800" y="0"/>
            <a:ext cx="1600200" cy="6872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13746820-A07D-4C1A-8448-9F54E6C20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6200000">
            <a:off x="10592262" y="5273702"/>
            <a:ext cx="1600200" cy="1600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69D4F94-46AD-4925-8A98-AA03EF6BF53A}"/>
              </a:ext>
            </a:extLst>
          </p:cNvPr>
          <p:cNvSpPr/>
          <p:nvPr userDrawn="1"/>
        </p:nvSpPr>
        <p:spPr>
          <a:xfrm>
            <a:off x="10591338" y="4596965"/>
            <a:ext cx="509451" cy="5094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0A9CC5-6136-4FD9-AF97-CA7AD4C6B4CE}"/>
              </a:ext>
            </a:extLst>
          </p:cNvPr>
          <p:cNvGrpSpPr/>
          <p:nvPr userDrawn="1"/>
        </p:nvGrpSpPr>
        <p:grpSpPr>
          <a:xfrm>
            <a:off x="11589103" y="6310310"/>
            <a:ext cx="474784" cy="474784"/>
            <a:chOff x="11615481" y="6360438"/>
            <a:chExt cx="474784" cy="47478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1443774-6C8F-43C0-960C-7758C2CA31FF}"/>
                </a:ext>
              </a:extLst>
            </p:cNvPr>
            <p:cNvSpPr/>
            <p:nvPr userDrawn="1"/>
          </p:nvSpPr>
          <p:spPr>
            <a:xfrm>
              <a:off x="11615481" y="6360438"/>
              <a:ext cx="474784" cy="4747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4" name="Picture 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E5E68809-464D-4758-890A-B4B7C2A60B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83193" y="6428150"/>
              <a:ext cx="339360" cy="339360"/>
            </a:xfrm>
            <a:prstGeom prst="rect">
              <a:avLst/>
            </a:prstGeom>
            <a:noFill/>
          </p:spPr>
        </p:pic>
      </p:grp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3FE664A-4F4E-4C23-ACE3-E11A8A0BCED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7D665B0-A61B-49D8-889A-8DC376A25082}"/>
              </a:ext>
            </a:extLst>
          </p:cNvPr>
          <p:cNvSpPr>
            <a:spLocks noGrp="1"/>
          </p:cNvSpPr>
          <p:nvPr userDrawn="1">
            <p:ph idx="1"/>
          </p:nvPr>
        </p:nvSpPr>
        <p:spPr>
          <a:xfrm>
            <a:off x="376381" y="1716505"/>
            <a:ext cx="9843943" cy="4460458"/>
          </a:xfrm>
        </p:spPr>
        <p:txBody>
          <a:bodyPr/>
          <a:lstStyle>
            <a:lvl1pPr marL="2286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chemeClr val="bg2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117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Full Widt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48E1BB6-E49C-419B-BDC9-64DCA0C9EA34}"/>
              </a:ext>
            </a:extLst>
          </p:cNvPr>
          <p:cNvSpPr/>
          <p:nvPr userDrawn="1"/>
        </p:nvSpPr>
        <p:spPr>
          <a:xfrm rot="16200000">
            <a:off x="5822949" y="488949"/>
            <a:ext cx="546102" cy="1219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1" y="1825625"/>
            <a:ext cx="1148224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88370EA9-10B7-49F2-87AB-6AE351DFD2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873"/>
          <a:stretch/>
        </p:blipFill>
        <p:spPr>
          <a:xfrm rot="16200000">
            <a:off x="10480946" y="5784849"/>
            <a:ext cx="546101" cy="16002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9B31C18-B2C6-4367-988D-5741C53CE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9705269-02D8-472C-BE81-0C036AEC7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A1EEBB-3F04-4AFD-B7F7-853D03BD1A47}"/>
              </a:ext>
            </a:extLst>
          </p:cNvPr>
          <p:cNvGrpSpPr/>
          <p:nvPr userDrawn="1"/>
        </p:nvGrpSpPr>
        <p:grpSpPr>
          <a:xfrm>
            <a:off x="11554097" y="6303845"/>
            <a:ext cx="509451" cy="509451"/>
            <a:chOff x="11554097" y="6303845"/>
            <a:chExt cx="509451" cy="50945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032632-3452-42D8-910D-C0176BD999C9}"/>
                </a:ext>
              </a:extLst>
            </p:cNvPr>
            <p:cNvSpPr/>
            <p:nvPr userDrawn="1"/>
          </p:nvSpPr>
          <p:spPr>
            <a:xfrm>
              <a:off x="11554097" y="6303845"/>
              <a:ext cx="509451" cy="50945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2" name="Picture 11" descr="A close up of a logo&#10;&#10;Description automatically generated">
              <a:extLst>
                <a:ext uri="{FF2B5EF4-FFF2-40B4-BE49-F238E27FC236}">
                  <a16:creationId xmlns:a16="http://schemas.microsoft.com/office/drawing/2014/main" id="{AE2D21AD-8BF4-46A0-9FCB-A295CBA5F3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9570" y="6380990"/>
              <a:ext cx="339360" cy="339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</p:grpSp>
    </p:spTree>
    <p:extLst>
      <p:ext uri="{BB962C8B-B14F-4D97-AF65-F5344CB8AC3E}">
        <p14:creationId xmlns:p14="http://schemas.microsoft.com/office/powerpoint/2010/main" val="121241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27C27B48-AB0B-4EA8-AABF-6D9FA36D5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90640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pli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2" y="1632743"/>
            <a:ext cx="5741121" cy="4351338"/>
          </a:xfrm>
          <a:solidFill>
            <a:schemeClr val="bg1"/>
          </a:solidFill>
        </p:spPr>
        <p:txBody>
          <a:bodyPr tIns="28800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8E1BB6-E49C-419B-BDC9-64DCA0C9EA34}"/>
              </a:ext>
            </a:extLst>
          </p:cNvPr>
          <p:cNvSpPr/>
          <p:nvPr userDrawn="1"/>
        </p:nvSpPr>
        <p:spPr>
          <a:xfrm rot="16200000">
            <a:off x="5818922" y="484923"/>
            <a:ext cx="554155" cy="1219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A36DB89-0531-48D2-8CF9-4633D576D9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8751" y="1632740"/>
            <a:ext cx="5407012" cy="435134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D908D23-F4A0-498C-8014-8ACD8A111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050BF07-FB0C-4E16-8C81-B59B68BD4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184150"/>
            <a:ext cx="11482242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3D06AD-5CE8-45D2-9015-D6B2223392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5873"/>
          <a:stretch/>
        </p:blipFill>
        <p:spPr>
          <a:xfrm rot="16200000">
            <a:off x="10480946" y="5784849"/>
            <a:ext cx="546101" cy="16002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C8EF29A-FA0A-4771-A85C-F841CB40F925}"/>
              </a:ext>
            </a:extLst>
          </p:cNvPr>
          <p:cNvGrpSpPr/>
          <p:nvPr userDrawn="1"/>
        </p:nvGrpSpPr>
        <p:grpSpPr>
          <a:xfrm>
            <a:off x="11554097" y="6303845"/>
            <a:ext cx="509451" cy="509451"/>
            <a:chOff x="11554097" y="6303845"/>
            <a:chExt cx="509451" cy="50945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753B1F8-9BEE-4291-9C91-5E8E0A5E58B2}"/>
                </a:ext>
              </a:extLst>
            </p:cNvPr>
            <p:cNvSpPr/>
            <p:nvPr userDrawn="1"/>
          </p:nvSpPr>
          <p:spPr>
            <a:xfrm>
              <a:off x="11554097" y="6303845"/>
              <a:ext cx="509451" cy="50945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16" name="Picture 1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972E11E-A3E9-4934-B2F5-1269D499EB1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7966" y="6384479"/>
              <a:ext cx="339360" cy="3393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67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Left: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0" y="-32326"/>
            <a:ext cx="3427012" cy="69226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1D666A-14F1-4C7C-A3A8-04AB07CCB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455" y="454023"/>
            <a:ext cx="2956871" cy="275576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72164" y="454025"/>
            <a:ext cx="8315036" cy="577424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Insert text, a list, description here. </a:t>
            </a:r>
          </a:p>
          <a:p>
            <a:pPr lvl="0"/>
            <a:r>
              <a:rPr lang="en-US" dirty="0"/>
              <a:t>You can also use this space for an image.</a:t>
            </a:r>
            <a:endParaRPr lang="en-CA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DB995F4-DE14-4579-BADC-F255E4CAA5DF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255455" y="3429001"/>
            <a:ext cx="2956871" cy="28505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This text box can be used for a subtitle</a:t>
            </a:r>
            <a:endParaRPr lang="en-CA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111A5C59-361D-47D9-9256-196CE156A3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4734" t="31598"/>
          <a:stretch/>
        </p:blipFill>
        <p:spPr>
          <a:xfrm rot="16200000">
            <a:off x="2281106" y="5744420"/>
            <a:ext cx="1200647" cy="1091165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50AB834-325B-4A16-9180-E998B18D42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30E14E1A-A078-4CF8-9B63-DE78B41686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939" y="6382115"/>
            <a:ext cx="339360" cy="3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66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: All Grey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4C6F-396F-47AF-A577-169A752A9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82" y="1596189"/>
            <a:ext cx="8315036" cy="458077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5C9938-E3A2-4A7C-BC35-3F1D4BE6F011}"/>
              </a:ext>
            </a:extLst>
          </p:cNvPr>
          <p:cNvSpPr/>
          <p:nvPr userDrawn="1"/>
        </p:nvSpPr>
        <p:spPr>
          <a:xfrm>
            <a:off x="8996218" y="0"/>
            <a:ext cx="3195782" cy="6872002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5" name="Picture 11">
            <a:extLst>
              <a:ext uri="{FF2B5EF4-FFF2-40B4-BE49-F238E27FC236}">
                <a16:creationId xmlns:a16="http://schemas.microsoft.com/office/drawing/2014/main" id="{13746820-A07D-4C1A-8448-9F54E6C209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 rot="16200000">
            <a:off x="8995756" y="3661756"/>
            <a:ext cx="3196244" cy="3196244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3EB95AB-BEB5-4486-BD71-0F9CAF3A2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02385"/>
            <a:ext cx="4691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fld id="{1C97CA1F-4C31-40E6-A882-51502932CF6C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70B031C-3658-49E5-8327-7F9614BE11A2}"/>
              </a:ext>
            </a:extLst>
          </p:cNvPr>
          <p:cNvSpPr txBox="1">
            <a:spLocks/>
          </p:cNvSpPr>
          <p:nvPr userDrawn="1"/>
        </p:nvSpPr>
        <p:spPr>
          <a:xfrm>
            <a:off x="376382" y="184150"/>
            <a:ext cx="114822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Click to edit Master title style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075FE43-6162-490C-AD22-09D934032604}"/>
              </a:ext>
            </a:extLst>
          </p:cNvPr>
          <p:cNvSpPr/>
          <p:nvPr userDrawn="1"/>
        </p:nvSpPr>
        <p:spPr>
          <a:xfrm>
            <a:off x="11581858" y="6347555"/>
            <a:ext cx="474784" cy="474784"/>
          </a:xfrm>
          <a:prstGeom prst="ellipse">
            <a:avLst/>
          </a:prstGeom>
          <a:solidFill>
            <a:srgbClr val="E1E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50D63107-BC52-4868-A422-096C6443EC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570" y="6380990"/>
            <a:ext cx="339360" cy="339360"/>
          </a:xfrm>
          <a:prstGeom prst="rect">
            <a:avLst/>
          </a:prstGeom>
          <a:solidFill>
            <a:srgbClr val="E1E1E2"/>
          </a:solidFill>
        </p:spPr>
      </p:pic>
    </p:spTree>
    <p:extLst>
      <p:ext uri="{BB962C8B-B14F-4D97-AF65-F5344CB8AC3E}">
        <p14:creationId xmlns:p14="http://schemas.microsoft.com/office/powerpoint/2010/main" val="140007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7BF0B0-ED83-47E0-90C3-06D5D786C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62D86-F2DD-4E0B-A869-30FE1E81BB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913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83" r:id="rId4"/>
    <p:sldLayoutId id="2147483671" r:id="rId5"/>
    <p:sldLayoutId id="2147483684" r:id="rId6"/>
    <p:sldLayoutId id="2147483672" r:id="rId7"/>
    <p:sldLayoutId id="2147483668" r:id="rId8"/>
    <p:sldLayoutId id="2147483665" r:id="rId9"/>
    <p:sldLayoutId id="2147483666" r:id="rId10"/>
    <p:sldLayoutId id="2147483673" r:id="rId11"/>
    <p:sldLayoutId id="2147483655" r:id="rId12"/>
    <p:sldLayoutId id="2147483669" r:id="rId13"/>
    <p:sldLayoutId id="2147483661" r:id="rId14"/>
    <p:sldLayoutId id="2147483662" r:id="rId15"/>
    <p:sldLayoutId id="2147483688" r:id="rId16"/>
    <p:sldLayoutId id="2147483664" r:id="rId17"/>
    <p:sldLayoutId id="2147483689" r:id="rId18"/>
    <p:sldLayoutId id="2147483686" r:id="rId19"/>
    <p:sldLayoutId id="2147483670" r:id="rId20"/>
    <p:sldLayoutId id="2147483674" r:id="rId21"/>
    <p:sldLayoutId id="2147483687" r:id="rId22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D44F5-2FEA-4FE3-AF01-DBD8438DF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GNA-G Update: </a:t>
            </a:r>
            <a:r>
              <a:rPr lang="en-CA" b="0" dirty="0"/>
              <a:t>GREN Mapping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E63F8A-0864-4F1B-B52E-7E586B2AD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596" y="4242426"/>
            <a:ext cx="6094741" cy="820376"/>
          </a:xfrm>
        </p:spPr>
        <p:txBody>
          <a:bodyPr/>
          <a:lstStyle/>
          <a:p>
            <a:r>
              <a:rPr lang="en-CA" dirty="0"/>
              <a:t>Ryan Davies </a:t>
            </a:r>
            <a:r>
              <a:rPr lang="en-CA" dirty="0">
                <a:solidFill>
                  <a:schemeClr val="accent6"/>
                </a:solidFill>
              </a:rPr>
              <a:t>|</a:t>
            </a:r>
            <a:r>
              <a:rPr lang="en-CA" dirty="0"/>
              <a:t> CANARIE</a:t>
            </a:r>
          </a:p>
          <a:p>
            <a:r>
              <a:rPr lang="en-CA" dirty="0"/>
              <a:t>Tom Fryer</a:t>
            </a:r>
            <a:r>
              <a:rPr lang="en-CA" dirty="0">
                <a:solidFill>
                  <a:schemeClr val="accent6"/>
                </a:solidFill>
              </a:rPr>
              <a:t> |</a:t>
            </a:r>
            <a:r>
              <a:rPr lang="en-CA" dirty="0"/>
              <a:t> GÉANT</a:t>
            </a:r>
          </a:p>
          <a:p>
            <a:endParaRPr lang="en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D800F-6C43-4C56-BF41-D5258B519D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February 15, 2023</a:t>
            </a:r>
          </a:p>
        </p:txBody>
      </p:sp>
    </p:spTree>
    <p:extLst>
      <p:ext uri="{BB962C8B-B14F-4D97-AF65-F5344CB8AC3E}">
        <p14:creationId xmlns:p14="http://schemas.microsoft.com/office/powerpoint/2010/main" val="353310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10B6A-07B4-9235-0DB9-434E92E4A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GREN Map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8E1426-55A5-E463-2BB3-949081A7B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97CA1F-4C31-40E6-A882-51502932CF6C}" type="slidenum">
              <a:rPr lang="en-CA" smtClean="0"/>
              <a:pPr/>
              <a:t>2</a:t>
            </a:fld>
            <a:endParaRPr lang="en-CA" dirty="0"/>
          </a:p>
        </p:txBody>
      </p:sp>
      <p:pic>
        <p:nvPicPr>
          <p:cNvPr id="8" name="Picture 7" descr="A picture containing text, sky, map&#10;&#10;Description automatically generated">
            <a:extLst>
              <a:ext uri="{FF2B5EF4-FFF2-40B4-BE49-F238E27FC236}">
                <a16:creationId xmlns:a16="http://schemas.microsoft.com/office/drawing/2014/main" id="{AF6728C3-E40A-F294-1128-08C7CA026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887" y="4055165"/>
            <a:ext cx="4543282" cy="2529782"/>
          </a:xfrm>
          <a:prstGeom prst="rect">
            <a:avLst/>
          </a:prstGeom>
        </p:spPr>
      </p:pic>
      <p:pic>
        <p:nvPicPr>
          <p:cNvPr id="6" name="Content Placeholder 5" descr="Map&#10;&#10;Description automatically generated with medium confidence">
            <a:extLst>
              <a:ext uri="{FF2B5EF4-FFF2-40B4-BE49-F238E27FC236}">
                <a16:creationId xmlns:a16="http://schemas.microsoft.com/office/drawing/2014/main" id="{C7CC7791-A71D-5F5F-F5CF-FD0B99F79C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82" y="1653759"/>
            <a:ext cx="6024418" cy="3252385"/>
          </a:xfrm>
        </p:spPr>
      </p:pic>
    </p:spTree>
    <p:extLst>
      <p:ext uri="{BB962C8B-B14F-4D97-AF65-F5344CB8AC3E}">
        <p14:creationId xmlns:p14="http://schemas.microsoft.com/office/powerpoint/2010/main" val="17831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641D2-0368-427F-9BB4-4AA863D7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Working Group update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7692B6-C7B0-409A-B467-AF3B188D5F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97CA1F-4C31-40E6-A882-51502932CF6C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7BEB6-61F1-4DB4-BF94-A60DB51D5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dirty="0"/>
          </a:p>
          <a:p>
            <a:r>
              <a:rPr lang="en-CA" dirty="0"/>
              <a:t>No recent meetings</a:t>
            </a:r>
          </a:p>
          <a:p>
            <a:r>
              <a:rPr lang="en-CA" dirty="0"/>
              <a:t>We will re-engage once: </a:t>
            </a:r>
          </a:p>
          <a:p>
            <a:pPr lvl="1"/>
            <a:r>
              <a:rPr lang="en-CA" dirty="0"/>
              <a:t>Development is complete on 1.0.0-rc1</a:t>
            </a:r>
          </a:p>
          <a:p>
            <a:pPr lvl="1"/>
            <a:r>
              <a:rPr lang="en-CA" dirty="0"/>
              <a:t>We have a Canadian release</a:t>
            </a:r>
          </a:p>
          <a:p>
            <a:r>
              <a:rPr lang="en-CA" dirty="0"/>
              <a:t>Plan for the next stage of onboarding other Working Group users to version 1</a:t>
            </a:r>
          </a:p>
          <a:p>
            <a:r>
              <a:rPr lang="en-CA" dirty="0"/>
              <a:t>Plan for outreach </a:t>
            </a:r>
            <a:r>
              <a:rPr lang="en-CA"/>
              <a:t>to other </a:t>
            </a:r>
            <a:r>
              <a:rPr lang="en-CA" dirty="0"/>
              <a:t>users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8186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821D5-E66C-D6CC-8E08-6DC18F4FD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5BD76F-2B38-6190-8B90-422F1216A0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97CA1F-4C31-40E6-A882-51502932CF6C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D72158-10FF-E5C0-5943-8FC89E2DE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Release Candidate 1: 1.0.0-rc1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Major refactoring of import</a:t>
            </a:r>
          </a:p>
          <a:p>
            <a:r>
              <a:rPr lang="en-US" dirty="0"/>
              <a:t>Main new features for release:</a:t>
            </a:r>
          </a:p>
          <a:p>
            <a:pPr lvl="1"/>
            <a:r>
              <a:rPr lang="en-US" dirty="0"/>
              <a:t>Handling ID collision / Expanded use of Rules</a:t>
            </a:r>
          </a:p>
          <a:p>
            <a:pPr lvl="1"/>
            <a:r>
              <a:rPr lang="en-US" dirty="0"/>
              <a:t>SSO integration</a:t>
            </a:r>
          </a:p>
          <a:p>
            <a:pPr lvl="1"/>
            <a:r>
              <a:rPr lang="en-US" dirty="0"/>
              <a:t>Delete propagation </a:t>
            </a:r>
          </a:p>
          <a:p>
            <a:pPr lvl="1"/>
            <a:r>
              <a:rPr lang="en-US" dirty="0"/>
              <a:t>Improved Documentation</a:t>
            </a:r>
          </a:p>
          <a:p>
            <a:r>
              <a:rPr lang="en-US" dirty="0"/>
              <a:t>Bug fixing</a:t>
            </a:r>
          </a:p>
        </p:txBody>
      </p:sp>
    </p:spTree>
    <p:extLst>
      <p:ext uri="{BB962C8B-B14F-4D97-AF65-F5344CB8AC3E}">
        <p14:creationId xmlns:p14="http://schemas.microsoft.com/office/powerpoint/2010/main" val="2454106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A7DE7-D626-9E93-AA30-E1EF544E6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2557B5-FA9C-56D3-311D-B0E798DA8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97CA1F-4C31-40E6-A882-51502932CF6C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EDF585-867D-4A7B-6CE6-977E3E0883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Using Canadian NREN as a prototype</a:t>
            </a:r>
          </a:p>
          <a:p>
            <a:endParaRPr lang="en-US" dirty="0"/>
          </a:p>
          <a:p>
            <a:r>
              <a:rPr lang="en-US" dirty="0"/>
              <a:t>Top level CANARIE + 12 partner instances feeding data</a:t>
            </a:r>
          </a:p>
          <a:p>
            <a:r>
              <a:rPr lang="en-US" dirty="0"/>
              <a:t>Targeting mid-March to onboard Canadian NREN partners</a:t>
            </a:r>
          </a:p>
          <a:p>
            <a:r>
              <a:rPr lang="en-US" dirty="0"/>
              <a:t>Key features of the deployment:</a:t>
            </a:r>
          </a:p>
          <a:p>
            <a:pPr lvl="1"/>
            <a:r>
              <a:rPr lang="en-US" dirty="0"/>
              <a:t>Kubernetes / Helm chart</a:t>
            </a:r>
          </a:p>
          <a:p>
            <a:pPr lvl="1"/>
            <a:r>
              <a:rPr lang="en-US" dirty="0"/>
              <a:t>Production SSO</a:t>
            </a:r>
          </a:p>
          <a:p>
            <a:pPr lvl="1"/>
            <a:r>
              <a:rPr lang="en-US" dirty="0"/>
              <a:t>Secrets management</a:t>
            </a:r>
          </a:p>
          <a:p>
            <a:r>
              <a:rPr lang="en-US" dirty="0"/>
              <a:t>Make available as a reference example</a:t>
            </a:r>
          </a:p>
        </p:txBody>
      </p:sp>
    </p:spTree>
    <p:extLst>
      <p:ext uri="{BB962C8B-B14F-4D97-AF65-F5344CB8AC3E}">
        <p14:creationId xmlns:p14="http://schemas.microsoft.com/office/powerpoint/2010/main" val="2764123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0B5DC-E0D2-3EA6-198E-0C61642E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E23234-7DAF-2F5A-40AE-D681980406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97CA1F-4C31-40E6-A882-51502932CF6C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6D2C3-8A50-6E06-B1AE-152B3986B1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Finishing Canadian reference deployment</a:t>
            </a:r>
          </a:p>
          <a:p>
            <a:r>
              <a:rPr lang="en-US" dirty="0"/>
              <a:t>Soft launch to the Working Group community</a:t>
            </a:r>
          </a:p>
          <a:p>
            <a:pPr lvl="1"/>
            <a:r>
              <a:rPr lang="en-US" dirty="0"/>
              <a:t>Examples of:</a:t>
            </a:r>
          </a:p>
          <a:p>
            <a:pPr lvl="2"/>
            <a:r>
              <a:rPr lang="en-US" dirty="0"/>
              <a:t>Docker compose</a:t>
            </a:r>
          </a:p>
          <a:p>
            <a:pPr lvl="2"/>
            <a:r>
              <a:rPr lang="en-US" dirty="0"/>
              <a:t>Kubernetes</a:t>
            </a:r>
          </a:p>
          <a:p>
            <a:r>
              <a:rPr lang="en-US" dirty="0"/>
              <a:t>Deployable public release of version 1.0.0 for TNC 2023</a:t>
            </a:r>
          </a:p>
          <a:p>
            <a:r>
              <a:rPr lang="en-US" dirty="0"/>
              <a:t>Community outreach activates to support launch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54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548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08B2D5-A292-4741-9C7E-5FF8EB2D17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32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ANARIE">
      <a:dk1>
        <a:srgbClr val="393D3F"/>
      </a:dk1>
      <a:lt1>
        <a:srgbClr val="FFFFFF"/>
      </a:lt1>
      <a:dk2>
        <a:srgbClr val="1A5861"/>
      </a:dk2>
      <a:lt2>
        <a:srgbClr val="58C3D2"/>
      </a:lt2>
      <a:accent1>
        <a:srgbClr val="58C3D2"/>
      </a:accent1>
      <a:accent2>
        <a:srgbClr val="AEE3EA"/>
      </a:accent2>
      <a:accent3>
        <a:srgbClr val="1A5861"/>
      </a:accent3>
      <a:accent4>
        <a:srgbClr val="F4F4F5"/>
      </a:accent4>
      <a:accent5>
        <a:srgbClr val="393D3F"/>
      </a:accent5>
      <a:accent6>
        <a:srgbClr val="E90D0B"/>
      </a:accent6>
      <a:hlink>
        <a:srgbClr val="AEE3EA"/>
      </a:hlink>
      <a:folHlink>
        <a:srgbClr val="F4F4F5"/>
      </a:folHlink>
    </a:clrScheme>
    <a:fontScheme name="Custom 4">
      <a:majorFont>
        <a:latin typeface="Century Gothic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- Standard Widescreen" id="{8C160649-4F68-CE49-978C-CADAED33F512}" vid="{D47672CC-EDA2-C141-B8EE-64B53554E77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AD143F5-1B8C-43CD-B181-1ADF0E3204C4}">
  <we:reference id="wa104381063" version="1.0.0.1" store="en-001" storeType="OMEX"/>
  <we:alternateReferences>
    <we:reference id="wa104381063" version="1.0.0.1" store="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" ma:contentTypeID="0x01010096CD252620216B46B6A2676F886733A546003D1CF5349154E34DB77A6151BEF9A9FE" ma:contentTypeVersion="37" ma:contentTypeDescription="" ma:contentTypeScope="" ma:versionID="e33e7f9a260280d962d4490897eca09c">
  <xsd:schema xmlns:xsd="http://www.w3.org/2001/XMLSchema" xmlns:xs="http://www.w3.org/2001/XMLSchema" xmlns:p="http://schemas.microsoft.com/office/2006/metadata/properties" xmlns:ns1="http://schemas.microsoft.com/sharepoint/v3" xmlns:ns2="c910c733-889c-4a44-8cb1-53d17431457b" xmlns:ns3="1487f3ad-3449-4ec0-9578-2fc43d35d6bb" targetNamespace="http://schemas.microsoft.com/office/2006/metadata/properties" ma:root="true" ma:fieldsID="64d5763049ca8c1f1067a9746144c574" ns1:_="" ns2:_="" ns3:_="">
    <xsd:import namespace="http://schemas.microsoft.com/sharepoint/v3"/>
    <xsd:import namespace="c910c733-889c-4a44-8cb1-53d17431457b"/>
    <xsd:import namespace="1487f3ad-3449-4ec0-9578-2fc43d35d6bb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WorkPhone" minOccurs="0"/>
                <xsd:element ref="ns2:TaxCatchAllLabel" minOccurs="0"/>
                <xsd:element ref="ns2:p8ce8c627e66404b96e217db7a5f9624" minOccurs="0"/>
                <xsd:element ref="ns2:pd0912b339754864bc3ad93779f3ca43" minOccurs="0"/>
                <xsd:element ref="ns2:l795304b0e82401e913191c110086d15" minOccurs="0"/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WorkPhone" ma:index="6" nillable="true" ma:displayName="Business Phone" ma:internalName="WorkPhone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10c733-889c-4a44-8cb1-53d17431457b" elementFormDefault="qualified">
    <xsd:import namespace="http://schemas.microsoft.com/office/2006/documentManagement/types"/>
    <xsd:import namespace="http://schemas.microsoft.com/office/infopath/2007/PartnerControls"/>
    <xsd:element name="Sensitivity" ma:index="2" ma:displayName="Sensitivity" ma:default="Private" ma:format="RadioButtons" ma:internalName="Sensitivity" ma:readOnly="false">
      <xsd:simpleType>
        <xsd:restriction base="dms:Choice">
          <xsd:enumeration value="Private"/>
          <xsd:enumeration value="Public"/>
        </xsd:restriction>
      </xsd:simpleType>
    </xsd:element>
    <xsd:element name="TaxCatchAllLabel" ma:index="7" nillable="true" ma:displayName="Taxonomy Catch All Column1" ma:list="{08e647b8-981c-4d92-b87d-736d43483cc3}" ma:internalName="TaxCatchAllLabel" ma:readOnly="true" ma:showField="CatchAllDataLabel" ma:web="c910c733-889c-4a44-8cb1-53d1743145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8ce8c627e66404b96e217db7a5f9624" ma:index="8" nillable="true" ma:displayName="Project_0" ma:internalName="p8ce8c627e66404b96e217db7a5f9624" ma:readOnly="false">
      <xsd:simpleType>
        <xsd:restriction base="dms:Note">
          <xsd:maxLength value="255"/>
        </xsd:restriction>
      </xsd:simpleType>
    </xsd:element>
    <xsd:element name="pd0912b339754864bc3ad93779f3ca43" ma:index="9" nillable="true" ma:displayName="Service_0" ma:internalName="pd0912b339754864bc3ad93779f3ca43" ma:readOnly="false">
      <xsd:simpleType>
        <xsd:restriction base="dms:Note">
          <xsd:maxLength value="255"/>
        </xsd:restriction>
      </xsd:simpleType>
    </xsd:element>
    <xsd:element name="l795304b0e82401e913191c110086d15" ma:index="10" nillable="true" ma:displayName="Collaboration_0" ma:internalName="l795304b0e82401e913191c110086d15" ma:readOnly="false">
      <xsd:simpleType>
        <xsd:restriction base="dms:Note">
          <xsd:maxLength value="255"/>
        </xsd:restriction>
      </xsd:simpleType>
    </xsd:element>
    <xsd:element name="TaxKeywordTaxHTField" ma:index="11" nillable="true" ma:taxonomy="true" ma:internalName="TaxKeywordTaxHTField" ma:taxonomyFieldName="TaxKeyword" ma:displayName="Enterprise Keywords" ma:readOnly="false" ma:fieldId="{23f27201-bee3-471e-b2e7-b64fd8b7ca38}" ma:taxonomyMulti="true" ma:sspId="91806ba6-6633-431a-9070-cc7d4e818d7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3" nillable="true" ma:displayName="Taxonomy Catch All Column" ma:hidden="true" ma:list="{08e647b8-981c-4d92-b87d-736d43483cc3}" ma:internalName="TaxCatchAll" ma:readOnly="false" ma:showField="CatchAllData" ma:web="c910c733-889c-4a44-8cb1-53d17431457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87f3ad-3449-4ec0-9578-2fc43d35d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sitivity xmlns="c910c733-889c-4a44-8cb1-53d17431457b">Private</Sensitivity>
    <p8ce8c627e66404b96e217db7a5f9624 xmlns="c910c733-889c-4a44-8cb1-53d17431457b" xsi:nil="true"/>
    <pd0912b339754864bc3ad93779f3ca43 xmlns="c910c733-889c-4a44-8cb1-53d17431457b" xsi:nil="true"/>
    <TaxCatchAll xmlns="c910c733-889c-4a44-8cb1-53d17431457b"/>
    <l795304b0e82401e913191c110086d15 xmlns="c910c733-889c-4a44-8cb1-53d17431457b" xsi:nil="true"/>
    <TaxKeywordTaxHTField xmlns="c910c733-889c-4a44-8cb1-53d17431457b">
      <Terms xmlns="http://schemas.microsoft.com/office/infopath/2007/PartnerControls"/>
    </TaxKeywordTaxHTField>
    <WorkPhon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/>
</file>

<file path=customXml/itemProps1.xml><?xml version="1.0" encoding="utf-8"?>
<ds:datastoreItem xmlns:ds="http://schemas.openxmlformats.org/officeDocument/2006/customXml" ds:itemID="{089DBB12-A877-4038-B0FF-1EF5EDFA14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910c733-889c-4a44-8cb1-53d17431457b"/>
    <ds:schemaRef ds:uri="1487f3ad-3449-4ec0-9578-2fc43d35d6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764A3B-F321-45F5-9664-E38F34016CEE}">
  <ds:schemaRefs>
    <ds:schemaRef ds:uri="c910c733-889c-4a44-8cb1-53d17431457b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1487f3ad-3449-4ec0-9578-2fc43d35d6bb"/>
    <ds:schemaRef ds:uri="http://purl.org/dc/terms/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2ECEC77-33C5-4C4B-97BE-E9A9EE07E2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1941</TotalTime>
  <Words>175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GNA-G Update: GREN Mapping</vt:lpstr>
      <vt:lpstr>The GREN Map</vt:lpstr>
      <vt:lpstr>Working Group update</vt:lpstr>
      <vt:lpstr>Development</vt:lpstr>
      <vt:lpstr>Deployment</vt:lpstr>
      <vt:lpstr>Looking forward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GNA-G Update: GREN Mapping</dc:title>
  <dc:creator>Dan Sellars</dc:creator>
  <cp:keywords/>
  <cp:lastModifiedBy>Dan Sellars</cp:lastModifiedBy>
  <cp:revision>3</cp:revision>
  <dcterms:created xsi:type="dcterms:W3CDTF">2022-11-21T14:18:29Z</dcterms:created>
  <dcterms:modified xsi:type="dcterms:W3CDTF">2023-03-02T08:32:37Z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0x01010096CD252620216B46B6A2676F886733A546003D1CF5349154E34DB77A6151BEF9A9FE</vt:lpwstr>
  </property>
  <property fmtid="{D5CDD505-2E9C-101B-9397-08002B2CF9AE}" pid="3" name="_dlc_DocIdItemGuid">
    <vt:lpwstr>50ecf20c-3288-45fb-a5f0-27d845e06cad</vt:lpwstr>
  </property>
  <property fmtid="{D5CDD505-2E9C-101B-9397-08002B2CF9AE}" pid="4" name="TaxKeyword">
    <vt:lpwstr/>
  </property>
  <property fmtid="{D5CDD505-2E9C-101B-9397-08002B2CF9AE}" pid="5" name="Project">
    <vt:lpwstr/>
  </property>
  <property fmtid="{D5CDD505-2E9C-101B-9397-08002B2CF9AE}" pid="6" name="Service1">
    <vt:lpwstr/>
  </property>
  <property fmtid="{D5CDD505-2E9C-101B-9397-08002B2CF9AE}" pid="7" name="Collaboration">
    <vt:lpwstr/>
  </property>
  <property fmtid="{D5CDD505-2E9C-101B-9397-08002B2CF9AE}" pid="8" name="URL">
    <vt:lpwstr/>
  </property>
</Properties>
</file>