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56" r:id="rId3"/>
    <p:sldId id="264" r:id="rId4"/>
    <p:sldId id="257" r:id="rId5"/>
    <p:sldId id="258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/>
    <p:restoredTop sz="94685"/>
  </p:normalViewPr>
  <p:slideViewPr>
    <p:cSldViewPr snapToGrid="0" snapToObjects="1">
      <p:cViewPr varScale="1">
        <p:scale>
          <a:sx n="134" d="100"/>
          <a:sy n="134" d="100"/>
        </p:scale>
        <p:origin x="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5E69E-7F61-B54C-BF50-4529C3DAA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DD4B16-99DA-4040-AB58-692413BCA0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8A959-5092-6047-A8B8-43FFB4999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2B714-7D46-EA46-BC99-AA4C36C4B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BA19E-E51B-414E-8B80-6DB3CCFE9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5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5A6B5-121A-1A4C-918A-A2A2AF266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CEC1E7-D973-2741-B4E3-631260FBE1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214A3-EE55-F546-B1AB-34805E4C0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51253-3F5E-9E45-A95D-CF9501D18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D3CC1-017A-AE48-93FE-6E4B8EFA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5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1BD267-F318-CF41-AADB-DC112DF504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A3FF9-1D53-384A-A95F-CF1A96CE5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45E19-BFD0-BB40-8206-B2E89E66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8CD42-2F81-9F44-B2D1-A382BA2B6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9B94D-389D-564B-A847-A2FF3D4C3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1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CD135-EB45-AB40-A6E4-A42C7F89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DDA0F-6A28-494A-93A5-B2F19DBF0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DC06C-57D4-D24A-8FB5-7BFCDFBF2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1643F-689A-814E-B43C-FC0DA7F37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A9D74-53CA-FE4F-A94F-5DD7E7C9A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7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81310-1818-074F-A57E-251D90708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3822-CA98-5A40-8B36-BCF464C5C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5FD2B-E0B1-834E-93DF-A97AA1A97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78AB0-AB57-5F4F-ABF3-0EFAA20F8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A8C40-5F32-5F4E-8290-A4671E36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9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ECFAE-8C7D-5F40-BCEB-B98AF744B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D2B8F-6B78-9D40-B589-CB507D2D4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51F81-435A-BC48-9381-64C67EB52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079DC-7803-5747-B56E-D949E98D3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AE90B-D66A-644C-8A88-61F561D8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6EED8-188F-8649-BD41-97D7DF598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2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6C3E0-4988-D845-B184-320305FB7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15B24-46B5-A548-9F6D-AC7599FF8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D244B-459F-524D-AE56-E2C000BF6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7D5162-1A00-C940-9A13-0E759BC6E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AC6B11-C19F-9249-938C-42591E8A2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466757-0212-5C49-88C7-35F16C8C6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A02D0A-356E-614E-B2F7-7E5934115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CBD4E4-E7E6-E64F-8900-37B8F6508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6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53A00-FCEF-5A4F-BB62-3B514AA95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247514-223F-F04B-9EB1-5B2CB59E8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A43D88-20D9-7C42-96EB-FEBEC0888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76C141-725D-7E46-B0B0-D2332F11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3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EF1A5B-C777-3D4C-90C0-6C9018EE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FBB680-BD98-484E-B975-6042E6011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556C7-777E-CA43-92BD-326BB9C8B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1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C3A7D-DF01-014A-B28E-6E7FF0312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0D3DA-D452-8C45-9B63-ACB2A8751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BC0E2-66DA-F543-ADC0-A729BF420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E259BB-0083-5748-B28A-53045B08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AC431-B3E2-5D48-9496-2E57D92C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CB5FA-0FF0-FF4A-9413-829A97E4B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9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54E9C-44FB-4D48-A04D-3AC081FE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868C81-C4ED-944C-80BB-108185CB7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91A3E-FE54-C74F-8775-C872E7A8C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87F34-0072-BE44-8C0A-30777A35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2255C-1562-9C4D-B4D2-575849393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417D4C-6987-6147-BFA2-6A9FDA772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9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FE835-686B-154E-B234-5D2DE1C79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87B9F-384D-EF46-AC6C-21FE31135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E942-CC13-5C4E-9C86-FA51CA4A62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A89AA-0713-8B40-8402-95A15F1EE13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22259-F571-1640-A851-A91DB66E8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105A6-742F-574A-B9ED-D5314A2DF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1FF7-AB1E-9F49-ABDD-D67222B15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49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01057B51-D0B2-DB40-AFBF-F6711D015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99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oy&#10;&#10;Description automatically generated">
            <a:extLst>
              <a:ext uri="{FF2B5EF4-FFF2-40B4-BE49-F238E27FC236}">
                <a16:creationId xmlns:a16="http://schemas.microsoft.com/office/drawing/2014/main" id="{AC81A99C-A48F-D74B-AB2F-1157108F2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50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icon&#10;&#10;Description automatically generated">
            <a:extLst>
              <a:ext uri="{FF2B5EF4-FFF2-40B4-BE49-F238E27FC236}">
                <a16:creationId xmlns:a16="http://schemas.microsoft.com/office/drawing/2014/main" id="{5E2E7D50-7BC8-944F-AB2D-EAF0717BF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436" y="0"/>
            <a:ext cx="7294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63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9FFFF13-E850-754A-AE32-32B730950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60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CB946B71-8D91-B240-8014-3ADFAA39C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662" y="0"/>
            <a:ext cx="2425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44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ront, dark, sitting, person&#10;&#10;Description automatically generated">
            <a:extLst>
              <a:ext uri="{FF2B5EF4-FFF2-40B4-BE49-F238E27FC236}">
                <a16:creationId xmlns:a16="http://schemas.microsoft.com/office/drawing/2014/main" id="{DDF6ED54-E2D0-6B4B-B42F-71075EA11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13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3FB55B48-5FDB-C340-A597-E5318E9BD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38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8757F6EE-561F-BD43-8858-74A559015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516" y="0"/>
            <a:ext cx="5497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9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9AEC98C9-028E-F74B-B1E2-CABA3A4B7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206" y="0"/>
            <a:ext cx="7245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1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80C4F5F-33EB-7D49-88D1-DF7B6FAE7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981" y="0"/>
            <a:ext cx="7207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06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80E6BE15-1609-F349-90B4-BB2EEB3BF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681" y="-232780"/>
            <a:ext cx="3162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0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BC20824-BC63-8642-93D7-E3905998C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8644" y="-302261"/>
            <a:ext cx="12192000" cy="674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2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ECAF6003-5413-FC46-A8AC-AF16A97BA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6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55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hape&#10;&#10;Description automatically generated">
            <a:extLst>
              <a:ext uri="{FF2B5EF4-FFF2-40B4-BE49-F238E27FC236}">
                <a16:creationId xmlns:a16="http://schemas.microsoft.com/office/drawing/2014/main" id="{CDF7229D-E080-8049-8589-763CCAE13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530" y="0"/>
            <a:ext cx="31369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290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271A3A30-278A-F647-B2BF-A5C18B36B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429" y="0"/>
            <a:ext cx="3333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3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able, small, room, colorful&#10;&#10;Description automatically generated">
            <a:extLst>
              <a:ext uri="{FF2B5EF4-FFF2-40B4-BE49-F238E27FC236}">
                <a16:creationId xmlns:a16="http://schemas.microsoft.com/office/drawing/2014/main" id="{69EA2D1B-5FCE-144B-B0D8-5C13C34C9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65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35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0</Words>
  <Application>Microsoft Macintosh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Andrea Meloni</cp:lastModifiedBy>
  <cp:revision>2</cp:revision>
  <dcterms:created xsi:type="dcterms:W3CDTF">2020-10-07T13:08:08Z</dcterms:created>
  <dcterms:modified xsi:type="dcterms:W3CDTF">2020-10-08T09:12:22Z</dcterms:modified>
</cp:coreProperties>
</file>