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6"/>
  </p:notesMasterIdLst>
  <p:sldIdLst>
    <p:sldId id="360" r:id="rId8"/>
    <p:sldId id="500" r:id="rId9"/>
    <p:sldId id="496" r:id="rId10"/>
    <p:sldId id="502" r:id="rId11"/>
    <p:sldId id="363" r:id="rId12"/>
    <p:sldId id="497" r:id="rId13"/>
    <p:sldId id="498" r:id="rId14"/>
    <p:sldId id="3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56" autoAdjust="0"/>
    <p:restoredTop sz="81703" autoAdjust="0"/>
  </p:normalViewPr>
  <p:slideViewPr>
    <p:cSldViewPr snapToGrid="0">
      <p:cViewPr varScale="1">
        <p:scale>
          <a:sx n="114" d="100"/>
          <a:sy n="114" d="100"/>
        </p:scale>
        <p:origin x="176" y="4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&lt;&lt;activity name&gt;&gt;</a:t>
            </a: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Activity kick-off, 01.01.2019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102F61-83DA-294B-89EB-3DFA4911C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The A-Team</a:t>
            </a:r>
          </a:p>
          <a:p>
            <a:r>
              <a:rPr lang="en-GB" dirty="0"/>
              <a:t>About &lt;&lt;activity&gt;&gt;</a:t>
            </a:r>
          </a:p>
          <a:p>
            <a:r>
              <a:rPr lang="en-GB" dirty="0"/>
              <a:t>Activity goals</a:t>
            </a:r>
          </a:p>
          <a:p>
            <a:r>
              <a:rPr lang="en-GB" dirty="0"/>
              <a:t>Tools</a:t>
            </a:r>
          </a:p>
          <a:p>
            <a:r>
              <a:rPr lang="en-GB" dirty="0"/>
              <a:t>Next steps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4A0644-2CBF-534A-8F9B-BA4346BD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Agenda</a:t>
            </a:r>
          </a:p>
        </p:txBody>
      </p:sp>
      <p:pic>
        <p:nvPicPr>
          <p:cNvPr id="1025" name="Picture 1" descr="page7image1809888">
            <a:extLst>
              <a:ext uri="{FF2B5EF4-FFF2-40B4-BE49-F238E27FC236}">
                <a16:creationId xmlns:a16="http://schemas.microsoft.com/office/drawing/2014/main" id="{B5F51B4C-7A07-DA41-B801-2D8FF0915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676" y="4322212"/>
            <a:ext cx="5530696" cy="200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59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85C486B-811A-2241-B643-143ACF5B9D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401409"/>
              </p:ext>
            </p:extLst>
          </p:nvPr>
        </p:nvGraphicFramePr>
        <p:xfrm>
          <a:off x="1192316" y="2117862"/>
          <a:ext cx="8634411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78137">
                  <a:extLst>
                    <a:ext uri="{9D8B030D-6E8A-4147-A177-3AD203B41FA5}">
                      <a16:colId xmlns:a16="http://schemas.microsoft.com/office/drawing/2014/main" val="1249877007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val="1199533273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val="880269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Role</a:t>
                      </a:r>
                      <a:endParaRPr lang="de-DE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Subject</a:t>
                      </a:r>
                      <a:endParaRPr lang="de-DE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341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Magnum P.I.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890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Mentor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10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Scrum</a:t>
                      </a:r>
                      <a:r>
                        <a:rPr lang="de-DE" dirty="0"/>
                        <a:t>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9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Team 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634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Team 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211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Team 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280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Team Member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95210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5909A20-AF21-AD4A-A044-9133640C5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4633" y="705164"/>
            <a:ext cx="8508985" cy="430909"/>
          </a:xfrm>
        </p:spPr>
        <p:txBody>
          <a:bodyPr>
            <a:normAutofit fontScale="90000"/>
          </a:bodyPr>
          <a:lstStyle/>
          <a:p>
            <a:r>
              <a:rPr lang="de-DE" dirty="0"/>
              <a:t>The A-Team</a:t>
            </a:r>
          </a:p>
        </p:txBody>
      </p:sp>
      <p:pic>
        <p:nvPicPr>
          <p:cNvPr id="1026" name="Picture 2" descr="Image result for a-team">
            <a:extLst>
              <a:ext uri="{FF2B5EF4-FFF2-40B4-BE49-F238E27FC236}">
                <a16:creationId xmlns:a16="http://schemas.microsoft.com/office/drawing/2014/main" id="{1AE9408B-D084-4E44-83CC-EA1B2D525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84633" cy="180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age8image1788832">
            <a:extLst>
              <a:ext uri="{FF2B5EF4-FFF2-40B4-BE49-F238E27FC236}">
                <a16:creationId xmlns:a16="http://schemas.microsoft.com/office/drawing/2014/main" id="{E044CC82-5D69-C546-8912-B6B6EBF1C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7223" y="42067"/>
            <a:ext cx="1572790" cy="17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5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TODO: </a:t>
            </a:r>
            <a:r>
              <a:rPr lang="de-DE" dirty="0" err="1"/>
              <a:t>describe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, </a:t>
            </a:r>
            <a:r>
              <a:rPr lang="de-DE" dirty="0" err="1"/>
              <a:t>history</a:t>
            </a:r>
            <a:r>
              <a:rPr lang="de-DE" dirty="0"/>
              <a:t>, </a:t>
            </a:r>
            <a:r>
              <a:rPr lang="de-DE" dirty="0" err="1"/>
              <a:t>technical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About</a:t>
            </a:r>
            <a:r>
              <a:rPr lang="de-DE" dirty="0"/>
              <a:t> &lt;&lt;</a:t>
            </a:r>
            <a:r>
              <a:rPr lang="de-DE" dirty="0" err="1"/>
              <a:t>activity</a:t>
            </a:r>
            <a:r>
              <a:rPr lang="de-DE" dirty="0"/>
              <a:t>&gt;&gt;</a:t>
            </a:r>
          </a:p>
        </p:txBody>
      </p:sp>
    </p:spTree>
    <p:extLst>
      <p:ext uri="{BB962C8B-B14F-4D97-AF65-F5344CB8AC3E}">
        <p14:creationId xmlns:p14="http://schemas.microsoft.com/office/powerpoint/2010/main" val="3257795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TODO: describe activity goals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Activity goals</a:t>
            </a:r>
          </a:p>
        </p:txBody>
      </p:sp>
      <p:pic>
        <p:nvPicPr>
          <p:cNvPr id="4" name="Picture 2" descr="page8image1788832">
            <a:extLst>
              <a:ext uri="{FF2B5EF4-FFF2-40B4-BE49-F238E27FC236}">
                <a16:creationId xmlns:a16="http://schemas.microsoft.com/office/drawing/2014/main" id="{5AADE566-37F9-7746-8494-B0A9C126B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7223" y="42067"/>
            <a:ext cx="1572790" cy="17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25BD98-48E5-1946-A790-AF2BC911D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9894723" cy="4351338"/>
          </a:xfrm>
        </p:spPr>
        <p:txBody>
          <a:bodyPr>
            <a:normAutofit/>
          </a:bodyPr>
          <a:lstStyle/>
          <a:p>
            <a:r>
              <a:rPr lang="de-DE" dirty="0"/>
              <a:t>Action </a:t>
            </a:r>
            <a:r>
              <a:rPr lang="de-DE" dirty="0" err="1"/>
              <a:t>items</a:t>
            </a:r>
            <a:r>
              <a:rPr lang="de-DE" dirty="0"/>
              <a:t> in </a:t>
            </a:r>
            <a:r>
              <a:rPr lang="de-DE" dirty="0" err="1"/>
              <a:t>Trello</a:t>
            </a:r>
            <a:r>
              <a:rPr lang="de-DE" dirty="0"/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>
                <a:solidFill>
                  <a:schemeClr val="accent4"/>
                </a:solidFill>
              </a:rPr>
              <a:t>&lt;&lt;</a:t>
            </a:r>
            <a:r>
              <a:rPr lang="de-DE" dirty="0" err="1">
                <a:solidFill>
                  <a:schemeClr val="accent4"/>
                </a:solidFill>
              </a:rPr>
              <a:t>Trello</a:t>
            </a:r>
            <a:r>
              <a:rPr lang="de-DE" dirty="0">
                <a:solidFill>
                  <a:schemeClr val="accent4"/>
                </a:solidFill>
              </a:rPr>
              <a:t> </a:t>
            </a:r>
            <a:r>
              <a:rPr lang="de-DE" dirty="0" err="1">
                <a:solidFill>
                  <a:schemeClr val="accent4"/>
                </a:solidFill>
              </a:rPr>
              <a:t>board</a:t>
            </a:r>
            <a:r>
              <a:rPr lang="de-DE" dirty="0">
                <a:solidFill>
                  <a:schemeClr val="accent4"/>
                </a:solidFill>
              </a:rPr>
              <a:t> link&gt;&gt;</a:t>
            </a:r>
            <a:r>
              <a:rPr lang="de-DE" dirty="0">
                <a:solidFill>
                  <a:schemeClr val="tx1"/>
                </a:solidFill>
              </a:rPr>
              <a:t>) </a:t>
            </a:r>
          </a:p>
          <a:p>
            <a:r>
              <a:rPr lang="de-DE" dirty="0"/>
              <a:t>Source Code in </a:t>
            </a:r>
            <a:r>
              <a:rPr lang="de-DE" dirty="0" err="1"/>
              <a:t>GitHub</a:t>
            </a:r>
            <a:r>
              <a:rPr lang="de-DE" dirty="0"/>
              <a:t> (</a:t>
            </a:r>
            <a:r>
              <a:rPr lang="de-DE" dirty="0">
                <a:solidFill>
                  <a:schemeClr val="accent4"/>
                </a:solidFill>
              </a:rPr>
              <a:t>&lt;&lt;</a:t>
            </a:r>
            <a:r>
              <a:rPr lang="de-DE" dirty="0" err="1">
                <a:solidFill>
                  <a:schemeClr val="accent4"/>
                </a:solidFill>
              </a:rPr>
              <a:t>GitHub</a:t>
            </a:r>
            <a:r>
              <a:rPr lang="de-DE" dirty="0">
                <a:solidFill>
                  <a:schemeClr val="accent4"/>
                </a:solidFill>
              </a:rPr>
              <a:t> link&gt;&gt;</a:t>
            </a:r>
            <a:r>
              <a:rPr lang="de-DE" dirty="0"/>
              <a:t>) </a:t>
            </a:r>
          </a:p>
          <a:p>
            <a:r>
              <a:rPr lang="de-DE" dirty="0" err="1"/>
              <a:t>Documentation</a:t>
            </a:r>
            <a:r>
              <a:rPr lang="de-DE" dirty="0"/>
              <a:t> in </a:t>
            </a:r>
            <a:r>
              <a:rPr lang="de-DE" dirty="0" err="1"/>
              <a:t>Confluence</a:t>
            </a:r>
            <a:r>
              <a:rPr lang="de-DE" dirty="0"/>
              <a:t> (</a:t>
            </a:r>
            <a:r>
              <a:rPr lang="de-DE" dirty="0">
                <a:solidFill>
                  <a:schemeClr val="accent4"/>
                </a:solidFill>
              </a:rPr>
              <a:t>&lt;&lt;</a:t>
            </a:r>
            <a:r>
              <a:rPr lang="de-DE" dirty="0" err="1">
                <a:solidFill>
                  <a:schemeClr val="accent4"/>
                </a:solidFill>
              </a:rPr>
              <a:t>activity</a:t>
            </a:r>
            <a:r>
              <a:rPr lang="de-DE" dirty="0">
                <a:solidFill>
                  <a:schemeClr val="accent4"/>
                </a:solidFill>
              </a:rPr>
              <a:t> </a:t>
            </a:r>
            <a:r>
              <a:rPr lang="de-DE" dirty="0" err="1">
                <a:solidFill>
                  <a:schemeClr val="accent4"/>
                </a:solidFill>
              </a:rPr>
              <a:t>page</a:t>
            </a:r>
            <a:r>
              <a:rPr lang="de-DE" dirty="0">
                <a:solidFill>
                  <a:schemeClr val="accent4"/>
                </a:solidFill>
              </a:rPr>
              <a:t> link&gt;&gt;</a:t>
            </a:r>
            <a:r>
              <a:rPr lang="de-DE" dirty="0"/>
              <a:t>)</a:t>
            </a:r>
          </a:p>
          <a:p>
            <a:r>
              <a:rPr lang="de-DE" dirty="0"/>
              <a:t>Communication</a:t>
            </a:r>
          </a:p>
          <a:p>
            <a:pPr lvl="1"/>
            <a:r>
              <a:rPr lang="de-DE" dirty="0"/>
              <a:t>Informal via </a:t>
            </a:r>
            <a:r>
              <a:rPr lang="de-DE" dirty="0" err="1"/>
              <a:t>Slack</a:t>
            </a:r>
            <a:r>
              <a:rPr lang="de-DE" dirty="0"/>
              <a:t> (</a:t>
            </a:r>
            <a:r>
              <a:rPr lang="de-DE" dirty="0">
                <a:solidFill>
                  <a:schemeClr val="accent4"/>
                </a:solidFill>
              </a:rPr>
              <a:t>&lt;&lt;</a:t>
            </a:r>
            <a:r>
              <a:rPr lang="de-DE" dirty="0" err="1">
                <a:solidFill>
                  <a:schemeClr val="accent4"/>
                </a:solidFill>
              </a:rPr>
              <a:t>Slack</a:t>
            </a:r>
            <a:r>
              <a:rPr lang="de-DE" dirty="0">
                <a:solidFill>
                  <a:schemeClr val="accent4"/>
                </a:solidFill>
              </a:rPr>
              <a:t> </a:t>
            </a:r>
            <a:r>
              <a:rPr lang="de-DE" dirty="0" err="1">
                <a:solidFill>
                  <a:schemeClr val="accent4"/>
                </a:solidFill>
              </a:rPr>
              <a:t>channel</a:t>
            </a:r>
            <a:r>
              <a:rPr lang="de-DE" dirty="0">
                <a:solidFill>
                  <a:schemeClr val="accent4"/>
                </a:solidFill>
              </a:rPr>
              <a:t> </a:t>
            </a:r>
            <a:r>
              <a:rPr lang="de-DE" dirty="0" err="1">
                <a:solidFill>
                  <a:schemeClr val="accent4"/>
                </a:solidFill>
              </a:rPr>
              <a:t>name</a:t>
            </a:r>
            <a:r>
              <a:rPr lang="de-DE" dirty="0">
                <a:solidFill>
                  <a:schemeClr val="accent4"/>
                </a:solidFill>
              </a:rPr>
              <a:t>&gt;&gt;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Formal via </a:t>
            </a:r>
            <a:r>
              <a:rPr lang="de-DE" dirty="0" err="1"/>
              <a:t>mailing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(</a:t>
            </a:r>
            <a:r>
              <a:rPr lang="de-DE" dirty="0">
                <a:solidFill>
                  <a:schemeClr val="accent4"/>
                </a:solidFill>
              </a:rPr>
              <a:t>&lt;&lt;</a:t>
            </a:r>
            <a:r>
              <a:rPr lang="de-DE" dirty="0" err="1">
                <a:solidFill>
                  <a:schemeClr val="accent4"/>
                </a:solidFill>
              </a:rPr>
              <a:t>mailing</a:t>
            </a:r>
            <a:r>
              <a:rPr lang="de-DE" dirty="0">
                <a:solidFill>
                  <a:schemeClr val="accent4"/>
                </a:solidFill>
              </a:rPr>
              <a:t> </a:t>
            </a:r>
            <a:r>
              <a:rPr lang="de-DE" dirty="0" err="1">
                <a:solidFill>
                  <a:schemeClr val="accent4"/>
                </a:solidFill>
              </a:rPr>
              <a:t>list</a:t>
            </a:r>
            <a:r>
              <a:rPr lang="de-DE" dirty="0">
                <a:solidFill>
                  <a:schemeClr val="accent4"/>
                </a:solidFill>
              </a:rPr>
              <a:t> </a:t>
            </a:r>
            <a:r>
              <a:rPr lang="de-DE" dirty="0" err="1">
                <a:solidFill>
                  <a:schemeClr val="accent4"/>
                </a:solidFill>
              </a:rPr>
              <a:t>prefix</a:t>
            </a:r>
            <a:r>
              <a:rPr lang="de-DE" dirty="0">
                <a:solidFill>
                  <a:schemeClr val="accent4"/>
                </a:solidFill>
              </a:rPr>
              <a:t>&gt;&gt;</a:t>
            </a:r>
            <a:r>
              <a:rPr lang="de-DE" dirty="0"/>
              <a:t>@</a:t>
            </a:r>
            <a:r>
              <a:rPr lang="de-DE" dirty="0" err="1"/>
              <a:t>list.geant.org</a:t>
            </a:r>
            <a:r>
              <a:rPr lang="de-DE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45496F-B797-7D43-86D1-89F1AD5C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Tools</a:t>
            </a:r>
          </a:p>
        </p:txBody>
      </p:sp>
      <p:pic>
        <p:nvPicPr>
          <p:cNvPr id="4" name="Picture 2" descr="page8image1788832">
            <a:extLst>
              <a:ext uri="{FF2B5EF4-FFF2-40B4-BE49-F238E27FC236}">
                <a16:creationId xmlns:a16="http://schemas.microsoft.com/office/drawing/2014/main" id="{EE5C1B05-8734-FE4C-902F-6AF52007D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7223" y="42067"/>
            <a:ext cx="1572790" cy="17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641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056FB0-001F-0B4A-8014-9270B9966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10040812" cy="2134547"/>
          </a:xfrm>
        </p:spPr>
        <p:txBody>
          <a:bodyPr>
            <a:normAutofit/>
          </a:bodyPr>
          <a:lstStyle/>
          <a:p>
            <a:r>
              <a:rPr lang="de-DE" dirty="0"/>
              <a:t>TODO: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tasks</a:t>
            </a:r>
            <a:endParaRPr lang="de-DE" dirty="0"/>
          </a:p>
          <a:p>
            <a:r>
              <a:rPr lang="de-DE" dirty="0" err="1"/>
              <a:t>Finalise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()</a:t>
            </a:r>
          </a:p>
          <a:p>
            <a:r>
              <a:rPr lang="de-DE" dirty="0"/>
              <a:t>Technical </a:t>
            </a:r>
            <a:r>
              <a:rPr lang="de-DE" dirty="0" err="1"/>
              <a:t>introduction</a:t>
            </a:r>
            <a:r>
              <a:rPr lang="de-DE" dirty="0"/>
              <a:t> ()</a:t>
            </a:r>
          </a:p>
          <a:p>
            <a:r>
              <a:rPr lang="de-DE" dirty="0" err="1"/>
              <a:t>Prepare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Backlog</a:t>
            </a:r>
            <a:r>
              <a:rPr lang="de-DE" dirty="0"/>
              <a:t> ()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720672-4A43-924D-9D17-D6742C0BD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endParaRPr lang="de-DE" dirty="0"/>
          </a:p>
        </p:txBody>
      </p:sp>
      <p:pic>
        <p:nvPicPr>
          <p:cNvPr id="5" name="Picture 1" descr="page7image1809888">
            <a:extLst>
              <a:ext uri="{FF2B5EF4-FFF2-40B4-BE49-F238E27FC236}">
                <a16:creationId xmlns:a16="http://schemas.microsoft.com/office/drawing/2014/main" id="{1D00D312-F84E-F442-AF76-B52D3A98E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676" y="4322212"/>
            <a:ext cx="5530696" cy="200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21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5" ma:contentTypeDescription="Create a new document." ma:contentTypeScope="" ma:versionID="7f6224cdd2b6403ec951e9bde439408e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12A78A-BF01-44C7-9E35-6D822C0E8866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e2e8627e-9120-4592-bf70-1c86d23ddb27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3c70a20-266a-45ad-bf4a-dd457e1766dc"/>
  </ds:schemaRefs>
</ds:datastoreItem>
</file>

<file path=customXml/itemProps3.xml><?xml version="1.0" encoding="utf-8"?>
<ds:datastoreItem xmlns:ds="http://schemas.openxmlformats.org/officeDocument/2006/customXml" ds:itemID="{B7B76CD9-3629-4B2B-B563-F4B784323C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761</TotalTime>
  <Words>124</Words>
  <Application>Microsoft Macintosh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Agenda</vt:lpstr>
      <vt:lpstr>The A-Team</vt:lpstr>
      <vt:lpstr>About &lt;&lt;activity&gt;&gt;</vt:lpstr>
      <vt:lpstr>Activity goals</vt:lpstr>
      <vt:lpstr>Tools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Schmidt</dc:creator>
  <cp:lastModifiedBy>Michael Schmidt</cp:lastModifiedBy>
  <cp:revision>20</cp:revision>
  <dcterms:created xsi:type="dcterms:W3CDTF">2019-02-05T22:17:49Z</dcterms:created>
  <dcterms:modified xsi:type="dcterms:W3CDTF">2019-02-19T09:12:10Z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</Properties>
</file>