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78" r:id="rId5"/>
    <p:sldId id="281" r:id="rId6"/>
    <p:sldId id="292" r:id="rId7"/>
    <p:sldId id="293" r:id="rId8"/>
    <p:sldId id="288" r:id="rId9"/>
    <p:sldId id="295" r:id="rId10"/>
    <p:sldId id="294" r:id="rId11"/>
    <p:sldId id="296" r:id="rId12"/>
    <p:sldId id="279" r:id="rId1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9241" autoAdjust="0"/>
  </p:normalViewPr>
  <p:slideViewPr>
    <p:cSldViewPr snapToGrid="0">
      <p:cViewPr varScale="1">
        <p:scale>
          <a:sx n="47" d="100"/>
          <a:sy n="47" d="100"/>
        </p:scale>
        <p:origin x="1864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2 minutes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384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5 minutes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806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Max 8 minutes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343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Everyone writes</a:t>
            </a:r>
            <a:r>
              <a:rPr lang="nl-NL" baseline="0" dirty="0" smtClean="0"/>
              <a:t> down their needs on post its: 10 minutes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157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Everyone writes</a:t>
            </a:r>
            <a:r>
              <a:rPr lang="nl-NL" baseline="0" dirty="0" smtClean="0"/>
              <a:t> down their needs on post-its: 10 minutes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883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</a:t>
            </a:r>
            <a:r>
              <a:rPr lang="nl-NL" baseline="0" dirty="0" smtClean="0"/>
              <a:t> real battle: dividing the group up into teams with different colour post-its, the team with the most ideas wins. 10 minutes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959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Grouping the needs</a:t>
            </a:r>
            <a:r>
              <a:rPr lang="nl-NL" baseline="0" dirty="0" smtClean="0"/>
              <a:t> and ideas and ending the session: 10 minutes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898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qS0g9kuDmc" TargetMode="Externa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Charlie van </a:t>
            </a:r>
            <a:r>
              <a:rPr lang="en-GB" dirty="0" err="1" smtClean="0"/>
              <a:t>Genuchten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SIG-NOC meeting, CERN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A post-it battle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Joint cyber exercise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April 26,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Introduction</a:t>
            </a:r>
          </a:p>
          <a:p>
            <a:r>
              <a:rPr lang="nl-NL" dirty="0" smtClean="0"/>
              <a:t>Crisis management event</a:t>
            </a:r>
          </a:p>
          <a:p>
            <a:r>
              <a:rPr lang="nl-NL" dirty="0" smtClean="0"/>
              <a:t>What are your needs and objectives?</a:t>
            </a:r>
            <a:endParaRPr lang="nl-NL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Overview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DqS0g9kuDm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83147" y="1801504"/>
            <a:ext cx="7050668" cy="396600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Example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01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Idea of </a:t>
            </a:r>
            <a:r>
              <a:rPr lang="nl-NL" dirty="0" smtClean="0"/>
              <a:t>SIG-Marcomms</a:t>
            </a:r>
            <a:endParaRPr lang="nl-NL" dirty="0" smtClean="0"/>
          </a:p>
          <a:p>
            <a:r>
              <a:rPr lang="nl-NL" dirty="0" smtClean="0"/>
              <a:t>Two day event with an crisis exercise and workshops</a:t>
            </a:r>
          </a:p>
          <a:p>
            <a:r>
              <a:rPr lang="nl-NL" dirty="0" smtClean="0"/>
              <a:t>20 and 21 November 2017 in Malaga</a:t>
            </a:r>
          </a:p>
          <a:p>
            <a:r>
              <a:rPr lang="nl-NL" dirty="0" smtClean="0"/>
              <a:t>Exercise form: ‘sandbox’ exercise</a:t>
            </a:r>
          </a:p>
          <a:p>
            <a:r>
              <a:rPr lang="nl-NL" dirty="0" smtClean="0"/>
              <a:t>With people from SIG-Marcomms, SIG-ISM, SIG-MSP, </a:t>
            </a:r>
            <a:r>
              <a:rPr lang="nl-NL" dirty="0" smtClean="0"/>
              <a:t>SIG-NOC</a:t>
            </a:r>
          </a:p>
          <a:p>
            <a:r>
              <a:rPr lang="nl-NL" smtClean="0"/>
              <a:t>Working Group </a:t>
            </a:r>
            <a:r>
              <a:rPr lang="nl-NL" dirty="0" smtClean="0"/>
              <a:t>with people from those SIGs</a:t>
            </a:r>
          </a:p>
          <a:p>
            <a:pPr lvl="1"/>
            <a:r>
              <a:rPr lang="nl-NL" dirty="0" smtClean="0"/>
              <a:t>From SIG-NOC: Joze Hanc (ARNES) and Giovanni Sorenti (Jisc)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Crisis management </a:t>
            </a:r>
            <a:r>
              <a:rPr lang="nl-NL" dirty="0" smtClean="0"/>
              <a:t>event: CLAW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06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775" y="2739187"/>
            <a:ext cx="8033468" cy="1325563"/>
          </a:xfrm>
        </p:spPr>
        <p:txBody>
          <a:bodyPr/>
          <a:lstStyle/>
          <a:p>
            <a:pPr algn="ctr"/>
            <a:r>
              <a:rPr lang="nl-NL" dirty="0" smtClean="0"/>
              <a:t>What are the needs of your NREN in terms of crisis management?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903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775" y="2739187"/>
            <a:ext cx="8033468" cy="1325563"/>
          </a:xfrm>
        </p:spPr>
        <p:txBody>
          <a:bodyPr/>
          <a:lstStyle/>
          <a:p>
            <a:pPr algn="ctr"/>
            <a:r>
              <a:rPr lang="nl-NL" dirty="0" smtClean="0"/>
              <a:t>What are the things you would like to learn at a crisis management event?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279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775" y="2739187"/>
            <a:ext cx="8033468" cy="1325563"/>
          </a:xfrm>
        </p:spPr>
        <p:txBody>
          <a:bodyPr/>
          <a:lstStyle/>
          <a:p>
            <a:pPr algn="ctr"/>
            <a:r>
              <a:rPr lang="nl-NL" dirty="0" smtClean="0"/>
              <a:t>What kind of scenario/crisis would you like to play out in an exercise?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54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8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775" y="2739187"/>
            <a:ext cx="8033468" cy="1325563"/>
          </a:xfrm>
        </p:spPr>
        <p:txBody>
          <a:bodyPr/>
          <a:lstStyle/>
          <a:p>
            <a:pPr algn="ctr"/>
            <a:r>
              <a:rPr lang="nl-NL" dirty="0" smtClean="0"/>
              <a:t>Wrap up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40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2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3190</TotalTime>
  <Words>216</Words>
  <Application>Microsoft Office PowerPoint</Application>
  <PresentationFormat>On-screen Show (4:3)</PresentationFormat>
  <Paragraphs>44</Paragraphs>
  <Slides>9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GEANT Association</vt:lpstr>
      <vt:lpstr>PowerPoint Presentation</vt:lpstr>
      <vt:lpstr>Overview </vt:lpstr>
      <vt:lpstr>Example</vt:lpstr>
      <vt:lpstr>Crisis management event: CLAW</vt:lpstr>
      <vt:lpstr>What are the needs of your NREN in terms of crisis management?</vt:lpstr>
      <vt:lpstr>What are the things you would like to learn at a crisis management event?</vt:lpstr>
      <vt:lpstr>What kind of scenario/crisis would you like to play out in an exercise?</vt:lpstr>
      <vt:lpstr>Wrap up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surfnet</cp:lastModifiedBy>
  <cp:revision>63</cp:revision>
  <cp:lastPrinted>2015-05-01T10:30:08Z</cp:lastPrinted>
  <dcterms:created xsi:type="dcterms:W3CDTF">2015-04-29T14:13:57Z</dcterms:created>
  <dcterms:modified xsi:type="dcterms:W3CDTF">2017-04-26T11:20:21Z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