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790D2"/>
    <a:srgbClr val="0690D2"/>
    <a:srgbClr val="0685D7"/>
    <a:srgbClr val="0073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68"/>
    <p:restoredTop sz="95179"/>
  </p:normalViewPr>
  <p:slideViewPr>
    <p:cSldViewPr>
      <p:cViewPr>
        <p:scale>
          <a:sx n="100" d="100"/>
          <a:sy n="100" d="100"/>
        </p:scale>
        <p:origin x="800" y="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2520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C85F71-B54B-4280-B998-8E3868049B08}" type="datetimeFigureOut">
              <a:rPr lang="en-US" smtClean="0"/>
              <a:pPr/>
              <a:t>4/26/17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1937B5-4DBD-4BDF-ACB1-A5C63AEBAD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280199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914F1B-F209-6645-8A9A-5F32325F1093}" type="datetimeFigureOut">
              <a:rPr lang="en-US" smtClean="0"/>
              <a:t>4/26/17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 smtClean="0"/>
              <a:t>Click to edit Master text styles</a:t>
            </a:r>
          </a:p>
          <a:p>
            <a:pPr lvl="1"/>
            <a:r>
              <a:rPr lang="da-DK" smtClean="0"/>
              <a:t>Second level</a:t>
            </a:r>
          </a:p>
          <a:p>
            <a:pPr lvl="2"/>
            <a:r>
              <a:rPr lang="da-DK" smtClean="0"/>
              <a:t>Third level</a:t>
            </a:r>
          </a:p>
          <a:p>
            <a:pPr lvl="3"/>
            <a:r>
              <a:rPr lang="da-DK" smtClean="0"/>
              <a:t>Fourth level</a:t>
            </a:r>
          </a:p>
          <a:p>
            <a:pPr lvl="4"/>
            <a:r>
              <a:rPr lang="da-DK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4E963D-F409-2F4B-8049-810D5CA48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08408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ti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396875" y="0"/>
            <a:ext cx="2397125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" name="AutoShape 10"/>
          <p:cNvSpPr>
            <a:spLocks noChangeArrowheads="1"/>
          </p:cNvSpPr>
          <p:nvPr userDrawn="1"/>
        </p:nvSpPr>
        <p:spPr bwMode="auto">
          <a:xfrm>
            <a:off x="0" y="0"/>
            <a:ext cx="9144000" cy="654050"/>
          </a:xfrm>
          <a:prstGeom prst="roundRect">
            <a:avLst>
              <a:gd name="adj" fmla="val 218"/>
            </a:avLst>
          </a:prstGeom>
          <a:solidFill>
            <a:srgbClr val="0790D2"/>
          </a:solidFill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407988" hangingPunct="0">
              <a:lnSpc>
                <a:spcPct val="98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  <a:tab pos="8535988" algn="l"/>
              </a:tabLst>
              <a:defRPr/>
            </a:pPr>
            <a:r>
              <a:rPr lang="en-GB" sz="2200" b="1" dirty="0">
                <a:solidFill>
                  <a:srgbClr val="000000"/>
                </a:solidFill>
                <a:latin typeface="Tahoma" pitchFamily="34" charset="0"/>
                <a:cs typeface="+mn-cs"/>
              </a:rPr>
              <a:t>  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trTitle" sz="quarter"/>
          </p:nvPr>
        </p:nvSpPr>
        <p:spPr>
          <a:xfrm>
            <a:off x="684213" y="1844675"/>
            <a:ext cx="7772400" cy="1555750"/>
          </a:xfrm>
        </p:spPr>
        <p:txBody>
          <a:bodyPr/>
          <a:lstStyle>
            <a:lvl1pPr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da-DK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04AC21E-E41A-F047-BD05-C91B5F4C548F}" type="datetime1">
              <a:rPr lang="en-US" smtClean="0"/>
              <a:t>4/26/17</a:t>
            </a:fld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0090"/>
                </a:solidFill>
                <a:latin typeface="Verdana"/>
                <a:cs typeface="Verdana"/>
              </a:defRPr>
            </a:lvl1pPr>
          </a:lstStyle>
          <a:p>
            <a:endParaRPr lang="en-US" dirty="0"/>
          </a:p>
        </p:txBody>
      </p:sp>
      <p:sp>
        <p:nvSpPr>
          <p:cNvPr id="10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80458" y="6357958"/>
            <a:ext cx="384155" cy="38415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2" name="Picture 11" descr="NORDUnet 2015 Logo Pantone 300C 1600x375 600pt.ti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733888" cy="640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da-DK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0CA1B3-856F-8248-BFD0-71E2D21E1580}" type="datetime1">
              <a:rPr lang="en-US" smtClean="0"/>
              <a:t>4/26/17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8B3FD2-6C85-A942-A28F-037D4E10F4AB}" type="datetime1">
              <a:rPr lang="en-US" smtClean="0"/>
              <a:t>4/26/17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78613" y="765175"/>
            <a:ext cx="2070100" cy="5465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8313" y="765175"/>
            <a:ext cx="6057900" cy="5465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5EF618-03DA-4740-AAE1-B8EE96F12BE6}" type="datetime1">
              <a:rPr lang="en-US" smtClean="0"/>
              <a:t>4/26/17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84" y="1"/>
            <a:ext cx="6858016" cy="64291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71538" y="928670"/>
            <a:ext cx="374015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00628" y="928670"/>
            <a:ext cx="3740150" cy="21891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1071538" y="3286125"/>
            <a:ext cx="7677175" cy="23031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29B37-0842-A942-AEC3-6828A83A5DC4}" type="datetime1">
              <a:rPr lang="en-US" smtClean="0"/>
              <a:t>4/26/17</a:t>
            </a:fld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84" y="1"/>
            <a:ext cx="6858016" cy="64291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908720"/>
            <a:ext cx="7632700" cy="466056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5F9448-E651-5D42-84DC-78719F95AB6A}" type="datetime1">
              <a:rPr lang="en-US" smtClean="0"/>
              <a:t>4/26/17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rgbClr val="000090"/>
                </a:solidFill>
                <a:latin typeface="Verdana"/>
                <a:cs typeface="Verdana"/>
              </a:defRPr>
            </a:lvl1pPr>
          </a:lstStyle>
          <a:p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content no 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84" y="1"/>
            <a:ext cx="6858016" cy="64291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6013" y="928671"/>
            <a:ext cx="7632700" cy="4660569"/>
          </a:xfrm>
        </p:spPr>
        <p:txBody>
          <a:bodyPr/>
          <a:lstStyle>
            <a:lvl1pPr marL="0" indent="0">
              <a:buNone/>
              <a:defRPr/>
            </a:lvl1pPr>
            <a:lvl2pPr marL="355600" indent="0">
              <a:buNone/>
              <a:defRPr baseline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6244AC-E96A-7A41-AB5C-B2825C496194}" type="datetime1">
              <a:rPr lang="en-US" smtClean="0"/>
              <a:t>4/26/17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931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BF3A45-5CD1-8348-B85E-13C5A4058000}" type="datetime1">
              <a:rPr lang="en-US" smtClean="0"/>
              <a:t>4/26/17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84" y="1"/>
            <a:ext cx="6858016" cy="64291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6013" y="857233"/>
            <a:ext cx="3740150" cy="47320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08563" y="857233"/>
            <a:ext cx="3740150" cy="473200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403E15-592F-5E4B-B4E1-518EFB8BC7C0}" type="datetime1">
              <a:rPr lang="en-US" smtClean="0"/>
              <a:t>4/26/17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84" y="0"/>
            <a:ext cx="6858016" cy="64291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596" y="85723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571613"/>
            <a:ext cx="4040188" cy="40176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3438" y="85723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71613"/>
            <a:ext cx="4041775" cy="40176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783134-487E-5B43-9699-61DBE0CD57B5}" type="datetime1">
              <a:rPr lang="en-US" smtClean="0"/>
              <a:t>4/26/17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is-IS" smtClean="0"/>
              <a:t>NORDUnet at TNC, Reykjavik, May 2012 </a:t>
            </a: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7B0ACD-40C0-6C4E-BC07-E0D50E96ED63}" type="datetime1">
              <a:rPr lang="en-US" smtClean="0"/>
              <a:t>4/26/17</a:t>
            </a:fld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284EBC-47AE-6F48-8646-63672D48EA6D}" type="datetime1">
              <a:rPr lang="en-US" smtClean="0"/>
              <a:t>4/26/17</a:t>
            </a:fld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DB4AC8-E0EA-C346-B009-0D57679EB67C}" type="datetime1">
              <a:rPr lang="en-US" smtClean="0"/>
              <a:t>4/26/17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6" Type="http://schemas.openxmlformats.org/officeDocument/2006/relationships/image" Target="../media/image2.png"/><Relationship Id="rId17" Type="http://schemas.openxmlformats.org/officeDocument/2006/relationships/image" Target="../media/image3.ti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6013" y="928671"/>
            <a:ext cx="7200403" cy="4948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dirty="0" smtClean="0"/>
              <a:t>Klik for at redigere teksttypografierne i masteren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75000"/>
              <a:buFontTx/>
              <a:buChar char="•"/>
              <a:tabLst/>
              <a:defRPr/>
            </a:pPr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15616" y="6248400"/>
            <a:ext cx="147518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+mn-cs"/>
              </a:defRPr>
            </a:lvl1pPr>
          </a:lstStyle>
          <a:p>
            <a:fld id="{2AE0BD8B-B932-C046-858B-8F017F009224}" type="datetime1">
              <a:rPr lang="en-US" smtClean="0"/>
              <a:t>4/26/17</a:t>
            </a:fld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>
                <a:solidFill>
                  <a:srgbClr val="000090"/>
                </a:solidFill>
                <a:effectLst/>
                <a:latin typeface="Verdana"/>
                <a:cs typeface="Verdana"/>
              </a:defRPr>
            </a:lvl1pPr>
          </a:lstStyle>
          <a:p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212489" y="6248400"/>
            <a:ext cx="210392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+mn-cs"/>
              </a:defRPr>
            </a:lvl1pPr>
          </a:lstStyle>
          <a:p>
            <a:fld id="{A0163AF0-F14E-4DBE-AED0-FC4494BA19D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33" name="Picture 11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-396875" y="0"/>
            <a:ext cx="208915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108" name="AutoShape 12"/>
          <p:cNvSpPr>
            <a:spLocks noChangeArrowheads="1"/>
          </p:cNvSpPr>
          <p:nvPr userDrawn="1"/>
        </p:nvSpPr>
        <p:spPr bwMode="auto">
          <a:xfrm>
            <a:off x="0" y="0"/>
            <a:ext cx="9144000" cy="654050"/>
          </a:xfrm>
          <a:prstGeom prst="roundRect">
            <a:avLst>
              <a:gd name="adj" fmla="val 218"/>
            </a:avLst>
          </a:prstGeom>
          <a:solidFill>
            <a:srgbClr val="0790D2"/>
          </a:solidFill>
          <a:ln w="9525">
            <a:noFill/>
            <a:round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407988" hangingPunct="0">
              <a:lnSpc>
                <a:spcPct val="98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  <a:tab pos="3940175" algn="l"/>
                <a:tab pos="4595813" algn="l"/>
                <a:tab pos="5253038" algn="l"/>
                <a:tab pos="5910263" algn="l"/>
                <a:tab pos="6565900" algn="l"/>
                <a:tab pos="7223125" algn="l"/>
                <a:tab pos="7880350" algn="l"/>
                <a:tab pos="8535988" algn="l"/>
              </a:tabLst>
              <a:defRPr/>
            </a:pPr>
            <a:r>
              <a:rPr lang="en-GB" sz="2200" b="1" dirty="0">
                <a:solidFill>
                  <a:srgbClr val="000000"/>
                </a:solidFill>
                <a:latin typeface="Tahoma" pitchFamily="34" charset="0"/>
                <a:cs typeface="+mn-cs"/>
              </a:rPr>
              <a:t>   </a:t>
            </a:r>
          </a:p>
        </p:txBody>
      </p:sp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843808" y="0"/>
            <a:ext cx="5741830" cy="642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da-DK" dirty="0" smtClean="0"/>
              <a:t>Klik for at redigere titeltypografi i masteren</a:t>
            </a:r>
          </a:p>
        </p:txBody>
      </p:sp>
      <p:pic>
        <p:nvPicPr>
          <p:cNvPr id="11" name="Picture 11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8580458" y="6357958"/>
            <a:ext cx="384155" cy="38415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3" name="Picture 2" descr="NORDUnet 2015 Logo Pantone 300C 1600x375 600pt.tif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733888" cy="640800"/>
          </a:xfrm>
          <a:prstGeom prst="rect">
            <a:avLst/>
          </a:prstGeom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3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ts val="768"/>
        </a:spcBef>
        <a:spcAft>
          <a:spcPct val="0"/>
        </a:spcAft>
        <a:buClr>
          <a:schemeClr val="bg1"/>
        </a:buClr>
        <a:buSzPct val="7500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75000"/>
        <a:buChar char="•"/>
        <a:defRPr sz="2800">
          <a:solidFill>
            <a:srgbClr val="0000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75000"/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75000"/>
        <a:buChar char="•"/>
        <a:defRPr sz="2000">
          <a:solidFill>
            <a:srgbClr val="0000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75000"/>
        <a:buChar char="•"/>
        <a:defRPr sz="2000">
          <a:solidFill>
            <a:srgbClr val="0000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75000"/>
        <a:buChar char="•"/>
        <a:defRPr sz="2000">
          <a:solidFill>
            <a:srgbClr val="00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75000"/>
        <a:buChar char="•"/>
        <a:defRPr sz="2000">
          <a:solidFill>
            <a:srgbClr val="00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75000"/>
        <a:buChar char="•"/>
        <a:defRPr sz="2000">
          <a:solidFill>
            <a:srgbClr val="00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SzPct val="75000"/>
        <a:buChar char="•"/>
        <a:defRPr sz="2000">
          <a:solidFill>
            <a:srgbClr val="000000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github.com/plajjan/vrnetlab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err="1"/>
              <a:t>v</a:t>
            </a:r>
            <a:r>
              <a:rPr lang="en-US" dirty="0" err="1" smtClean="0"/>
              <a:t>rnetlab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Lightning Talk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sz="2000" dirty="0"/>
              <a:t>SIG-NOC, </a:t>
            </a:r>
            <a:r>
              <a:rPr lang="en-US" sz="2000" dirty="0" smtClean="0"/>
              <a:t>CERN, April 2017</a:t>
            </a:r>
            <a:endParaRPr lang="en-US" sz="2000" strike="sngStrike" dirty="0"/>
          </a:p>
          <a:p>
            <a:r>
              <a:rPr lang="en-US" sz="2000" dirty="0"/>
              <a:t>Henrik Thostrup Jensen &lt; </a:t>
            </a:r>
            <a:r>
              <a:rPr lang="en-US" sz="2000" dirty="0" err="1"/>
              <a:t>htj</a:t>
            </a:r>
            <a:r>
              <a:rPr lang="en-US" sz="2000" dirty="0"/>
              <a:t> at </a:t>
            </a:r>
            <a:r>
              <a:rPr lang="en-US" sz="2000" dirty="0" err="1"/>
              <a:t>nordu</a:t>
            </a:r>
            <a:r>
              <a:rPr lang="en-US" sz="2000" dirty="0"/>
              <a:t> net </a:t>
            </a:r>
            <a:r>
              <a:rPr lang="en-US" sz="2000" dirty="0" smtClean="0"/>
              <a:t>&gt;</a:t>
            </a:r>
            <a:endParaRPr 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808" y="1"/>
            <a:ext cx="6300192" cy="642918"/>
          </a:xfrm>
        </p:spPr>
        <p:txBody>
          <a:bodyPr/>
          <a:lstStyle/>
          <a:p>
            <a:r>
              <a:rPr lang="en-US" dirty="0" smtClean="0"/>
              <a:t>The Problem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How do you test network automation?</a:t>
            </a:r>
          </a:p>
          <a:p>
            <a:pPr lvl="1"/>
            <a:r>
              <a:rPr lang="en-US" sz="2400" dirty="0" smtClean="0"/>
              <a:t>Unit testing is tricky with routers</a:t>
            </a:r>
          </a:p>
          <a:p>
            <a:pPr lvl="1"/>
            <a:r>
              <a:rPr lang="en-US" sz="2400" dirty="0" smtClean="0"/>
              <a:t>Lab is typically a shared resource</a:t>
            </a:r>
          </a:p>
          <a:p>
            <a:pPr lvl="2"/>
            <a:r>
              <a:rPr lang="en-US" sz="2000" dirty="0" smtClean="0"/>
              <a:t>Often involves manual work</a:t>
            </a:r>
          </a:p>
          <a:p>
            <a:pPr lvl="2"/>
            <a:r>
              <a:rPr lang="en-US" sz="2000" dirty="0" smtClean="0"/>
              <a:t>Shared resource = semi-unknown state</a:t>
            </a:r>
          </a:p>
          <a:p>
            <a:pPr lvl="2"/>
            <a:r>
              <a:rPr lang="en-US" sz="2000" dirty="0" smtClean="0"/>
              <a:t>Stepping on each others toes happen surprisingly often</a:t>
            </a:r>
          </a:p>
          <a:p>
            <a:pPr lvl="2"/>
            <a:r>
              <a:rPr lang="en-US" sz="2000" dirty="0" smtClean="0"/>
              <a:t>You have to be conservative with trying out stuff</a:t>
            </a:r>
          </a:p>
          <a:p>
            <a:endParaRPr lang="en-US" sz="2800" dirty="0" smtClean="0"/>
          </a:p>
          <a:p>
            <a:r>
              <a:rPr lang="en-US" sz="2400" dirty="0" smtClean="0"/>
              <a:t>Each </a:t>
            </a:r>
            <a:r>
              <a:rPr lang="en-US" sz="2400" dirty="0"/>
              <a:t>e</a:t>
            </a:r>
            <a:r>
              <a:rPr lang="en-US" sz="2400" dirty="0" smtClean="0"/>
              <a:t>ngineer will not get their own physical lab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559999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vrnetlab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/>
              <a:t>v</a:t>
            </a:r>
            <a:r>
              <a:rPr lang="en-US" sz="2800" dirty="0" err="1" smtClean="0"/>
              <a:t>rnetlab</a:t>
            </a:r>
            <a:r>
              <a:rPr lang="en-US" sz="2800" dirty="0" smtClean="0"/>
              <a:t> allows you setup virtual routers</a:t>
            </a:r>
            <a:endParaRPr lang="en-US" sz="2400" dirty="0" smtClean="0"/>
          </a:p>
          <a:p>
            <a:pPr lvl="1"/>
            <a:r>
              <a:rPr lang="en-US" sz="2400" dirty="0" smtClean="0"/>
              <a:t>Support for </a:t>
            </a:r>
            <a:r>
              <a:rPr lang="en-US" sz="2400" dirty="0" err="1" smtClean="0"/>
              <a:t>JunOS</a:t>
            </a:r>
            <a:r>
              <a:rPr lang="en-US" sz="2400" dirty="0" smtClean="0"/>
              <a:t> (</a:t>
            </a:r>
            <a:r>
              <a:rPr lang="en-US" sz="2400" dirty="0" err="1" smtClean="0"/>
              <a:t>vMX</a:t>
            </a:r>
            <a:r>
              <a:rPr lang="en-US" sz="2400" dirty="0" smtClean="0"/>
              <a:t>), Arista, Cisco Nexus, Cisco </a:t>
            </a:r>
            <a:r>
              <a:rPr lang="en-US" sz="2400" dirty="0" err="1" smtClean="0"/>
              <a:t>XRr</a:t>
            </a:r>
            <a:r>
              <a:rPr lang="en-US" sz="2400" dirty="0" smtClean="0"/>
              <a:t>, Nokia VSR</a:t>
            </a:r>
          </a:p>
          <a:p>
            <a:pPr lvl="1"/>
            <a:r>
              <a:rPr lang="en-US" sz="2400" dirty="0"/>
              <a:t>You have to supply images yourself</a:t>
            </a:r>
            <a:r>
              <a:rPr lang="en-US" sz="2400" dirty="0" smtClean="0"/>
              <a:t>!</a:t>
            </a:r>
          </a:p>
          <a:p>
            <a:r>
              <a:rPr lang="en-US" sz="2800" dirty="0" smtClean="0"/>
              <a:t>Interfaces exposed as sockets</a:t>
            </a:r>
          </a:p>
          <a:p>
            <a:pPr lvl="1"/>
            <a:r>
              <a:rPr lang="en-US" sz="2400" dirty="0" smtClean="0"/>
              <a:t>Has module for setting up cross-connects</a:t>
            </a:r>
          </a:p>
          <a:p>
            <a:r>
              <a:rPr lang="en-US" sz="2800" dirty="0" smtClean="0"/>
              <a:t>Uses Docker + KVM</a:t>
            </a:r>
          </a:p>
          <a:p>
            <a:pPr lvl="1"/>
            <a:r>
              <a:rPr lang="en-US" sz="2400" dirty="0" smtClean="0"/>
              <a:t>Surprisingly easy to get running</a:t>
            </a:r>
          </a:p>
          <a:p>
            <a:pPr lvl="1"/>
            <a:r>
              <a:rPr lang="en-US" sz="2400" dirty="0" smtClean="0"/>
              <a:t>Note: Some virtual routers use a lot of resources</a:t>
            </a:r>
            <a:endParaRPr lang="en-US" sz="2800" dirty="0"/>
          </a:p>
          <a:p>
            <a:r>
              <a:rPr lang="en-US" sz="2800" dirty="0" smtClean="0"/>
              <a:t>Not my project, Kristian Larsson from DTAG</a:t>
            </a:r>
          </a:p>
          <a:p>
            <a:r>
              <a:rPr lang="en-US" sz="2400" dirty="0" smtClean="0">
                <a:hlinkClick r:id="rId2"/>
              </a:rPr>
              <a:t>https://github.com/plajjan/vrnetlab</a:t>
            </a:r>
            <a:endParaRPr lang="en-US" sz="2400" dirty="0" smtClean="0"/>
          </a:p>
          <a:p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0393676"/>
      </p:ext>
    </p:extLst>
  </p:cSld>
  <p:clrMapOvr>
    <a:masterClrMapping/>
  </p:clrMapOvr>
</p:sld>
</file>

<file path=ppt/theme/theme1.xml><?xml version="1.0" encoding="utf-8"?>
<a:theme xmlns:a="http://schemas.openxmlformats.org/drawingml/2006/main" name="NORDUnet Presentation Template">
  <a:themeElements>
    <a:clrScheme name="NORDUnet 1 3">
      <a:dk1>
        <a:srgbClr val="000066"/>
      </a:dk1>
      <a:lt1>
        <a:srgbClr val="FFFFFF"/>
      </a:lt1>
      <a:dk2>
        <a:srgbClr val="000099"/>
      </a:dk2>
      <a:lt2>
        <a:srgbClr val="9FBFFF"/>
      </a:lt2>
      <a:accent1>
        <a:srgbClr val="0099CC"/>
      </a:accent1>
      <a:accent2>
        <a:srgbClr val="00CC66"/>
      </a:accent2>
      <a:accent3>
        <a:srgbClr val="AAAACA"/>
      </a:accent3>
      <a:accent4>
        <a:srgbClr val="DADADA"/>
      </a:accent4>
      <a:accent5>
        <a:srgbClr val="AACAE2"/>
      </a:accent5>
      <a:accent6>
        <a:srgbClr val="00B95C"/>
      </a:accent6>
      <a:hlink>
        <a:srgbClr val="00FFFF"/>
      </a:hlink>
      <a:folHlink>
        <a:srgbClr val="CDE6FF"/>
      </a:folHlink>
    </a:clrScheme>
    <a:fontScheme name="NORDUnet 1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38100" cap="rnd">
          <a:gradFill flip="none" rotWithShape="1"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path path="circle">
              <a:fillToRect l="100000" t="100000"/>
            </a:path>
            <a:tileRect r="-100000" b="-100000"/>
          </a:gra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err="1" smtClean="0">
            <a:solidFill>
              <a:schemeClr val="bg2"/>
            </a:solidFill>
          </a:defRPr>
        </a:defPPr>
      </a:lstStyle>
    </a:txDef>
  </a:objectDefaults>
  <a:extraClrSchemeLst>
    <a:extraClrScheme>
      <a:clrScheme name="NORDUnet 1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Unet 1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Unet 1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Unet 1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Unet 1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Unet 1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Unet 1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RDUnet 1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RDUnet 1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NDN PPT template 2015</Template>
  <TotalTime>17</TotalTime>
  <Words>142</Words>
  <Application>Microsoft Macintosh PowerPoint</Application>
  <PresentationFormat>On-screen Show (4:3)</PresentationFormat>
  <Paragraphs>24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StarSymbol</vt:lpstr>
      <vt:lpstr>Tahoma</vt:lpstr>
      <vt:lpstr>Verdana</vt:lpstr>
      <vt:lpstr>NORDUnet Presentation Template</vt:lpstr>
      <vt:lpstr>vrnetlab Lightning Talk</vt:lpstr>
      <vt:lpstr>The Problem</vt:lpstr>
      <vt:lpstr>vrnetlab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Vrnetlab Lightning Talk</dc:title>
  <dc:creator>Henrik Thostrup Jensen</dc:creator>
  <cp:lastModifiedBy>Henrik Thostrup Jensen</cp:lastModifiedBy>
  <cp:revision>12</cp:revision>
  <cp:lastPrinted>2015-06-29T14:39:28Z</cp:lastPrinted>
  <dcterms:created xsi:type="dcterms:W3CDTF">2016-11-24T12:51:11Z</dcterms:created>
  <dcterms:modified xsi:type="dcterms:W3CDTF">2017-04-26T14:47:14Z</dcterms:modified>
</cp:coreProperties>
</file>