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56" r:id="rId5"/>
    <p:sldId id="257" r:id="rId6"/>
    <p:sldId id="274" r:id="rId7"/>
    <p:sldId id="273" r:id="rId8"/>
    <p:sldId id="260" r:id="rId9"/>
    <p:sldId id="261" r:id="rId10"/>
    <p:sldId id="266" r:id="rId11"/>
    <p:sldId id="258" r:id="rId12"/>
    <p:sldId id="270" r:id="rId13"/>
    <p:sldId id="271" r:id="rId14"/>
    <p:sldId id="272" r:id="rId15"/>
    <p:sldId id="264" r:id="rId16"/>
    <p:sldId id="265" r:id="rId17"/>
    <p:sldId id="259" r:id="rId18"/>
    <p:sldId id="263" r:id="rId19"/>
    <p:sldId id="276" r:id="rId20"/>
    <p:sldId id="275" r:id="rId21"/>
    <p:sldId id="269" r:id="rId22"/>
  </p:sldIdLst>
  <p:sldSz cx="9144000" cy="6858000" type="screen4x3"/>
  <p:notesSz cx="6858000" cy="9144000"/>
  <p:custDataLst>
    <p:tags r:id="rId2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orient="horz" pos="4229">
          <p15:clr>
            <a:srgbClr val="A4A3A4"/>
          </p15:clr>
        </p15:guide>
        <p15:guide id="3" orient="horz" pos="182">
          <p15:clr>
            <a:srgbClr val="A4A3A4"/>
          </p15:clr>
        </p15:guide>
        <p15:guide id="4" orient="horz" pos="3958">
          <p15:clr>
            <a:srgbClr val="A4A3A4"/>
          </p15:clr>
        </p15:guide>
        <p15:guide id="5" orient="horz" pos="91">
          <p15:clr>
            <a:srgbClr val="A4A3A4"/>
          </p15:clr>
        </p15:guide>
        <p15:guide id="6" orient="horz" pos="272">
          <p15:clr>
            <a:srgbClr val="A4A3A4"/>
          </p15:clr>
        </p15:guide>
        <p15:guide id="7" orient="horz" pos="4137">
          <p15:clr>
            <a:srgbClr val="A4A3A4"/>
          </p15:clr>
        </p15:guide>
        <p15:guide id="8" orient="horz" pos="4047">
          <p15:clr>
            <a:srgbClr val="A4A3A4"/>
          </p15:clr>
        </p15:guide>
        <p15:guide id="9" orient="horz" pos="364">
          <p15:clr>
            <a:srgbClr val="A4A3A4"/>
          </p15:clr>
        </p15:guide>
        <p15:guide id="10" orient="horz" pos="454">
          <p15:clr>
            <a:srgbClr val="A4A3A4"/>
          </p15:clr>
        </p15:guide>
        <p15:guide id="11" orient="horz" pos="3866">
          <p15:clr>
            <a:srgbClr val="A4A3A4"/>
          </p15:clr>
        </p15:guide>
        <p15:guide id="12" orient="horz" pos="3775">
          <p15:clr>
            <a:srgbClr val="A4A3A4"/>
          </p15:clr>
        </p15:guide>
        <p15:guide id="13" orient="horz" pos="546">
          <p15:clr>
            <a:srgbClr val="A4A3A4"/>
          </p15:clr>
        </p15:guide>
        <p15:guide id="14" orient="horz" pos="637">
          <p15:clr>
            <a:srgbClr val="A4A3A4"/>
          </p15:clr>
        </p15:guide>
        <p15:guide id="15" orient="horz" pos="727">
          <p15:clr>
            <a:srgbClr val="A4A3A4"/>
          </p15:clr>
        </p15:guide>
        <p15:guide id="16" orient="horz" pos="818">
          <p15:clr>
            <a:srgbClr val="A4A3A4"/>
          </p15:clr>
        </p15:guide>
        <p15:guide id="17" orient="horz" pos="908">
          <p15:clr>
            <a:srgbClr val="A4A3A4"/>
          </p15:clr>
        </p15:guide>
        <p15:guide id="18" orient="horz" pos="998">
          <p15:clr>
            <a:srgbClr val="A4A3A4"/>
          </p15:clr>
        </p15:guide>
        <p15:guide id="19" orient="horz" pos="1089">
          <p15:clr>
            <a:srgbClr val="A4A3A4"/>
          </p15:clr>
        </p15:guide>
        <p15:guide id="20" orient="horz" pos="1181">
          <p15:clr>
            <a:srgbClr val="A4A3A4"/>
          </p15:clr>
        </p15:guide>
        <p15:guide id="21" orient="horz" pos="1272">
          <p15:clr>
            <a:srgbClr val="A4A3A4"/>
          </p15:clr>
        </p15:guide>
        <p15:guide id="22" orient="horz" pos="1362">
          <p15:clr>
            <a:srgbClr val="A4A3A4"/>
          </p15:clr>
        </p15:guide>
        <p15:guide id="23" orient="horz" pos="1452">
          <p15:clr>
            <a:srgbClr val="A4A3A4"/>
          </p15:clr>
        </p15:guide>
        <p15:guide id="24" orient="horz" pos="1542">
          <p15:clr>
            <a:srgbClr val="A4A3A4"/>
          </p15:clr>
        </p15:guide>
        <p15:guide id="25" orient="horz" pos="1633">
          <p15:clr>
            <a:srgbClr val="A4A3A4"/>
          </p15:clr>
        </p15:guide>
        <p15:guide id="26" orient="horz" pos="3685">
          <p15:clr>
            <a:srgbClr val="A4A3A4"/>
          </p15:clr>
        </p15:guide>
        <p15:guide id="27" orient="horz" pos="3594">
          <p15:clr>
            <a:srgbClr val="A4A3A4"/>
          </p15:clr>
        </p15:guide>
        <p15:guide id="28" orient="horz" pos="3502">
          <p15:clr>
            <a:srgbClr val="A4A3A4"/>
          </p15:clr>
        </p15:guide>
        <p15:guide id="29" orient="horz" pos="3412">
          <p15:clr>
            <a:srgbClr val="A4A3A4"/>
          </p15:clr>
        </p15:guide>
        <p15:guide id="30" pos="2880">
          <p15:clr>
            <a:srgbClr val="A4A3A4"/>
          </p15:clr>
        </p15:guide>
        <p15:guide id="31" pos="181">
          <p15:clr>
            <a:srgbClr val="A4A3A4"/>
          </p15:clr>
        </p15:guide>
        <p15:guide id="32" pos="274">
          <p15:clr>
            <a:srgbClr val="A4A3A4"/>
          </p15:clr>
        </p15:guide>
        <p15:guide id="33" pos="363">
          <p15:clr>
            <a:srgbClr val="A4A3A4"/>
          </p15:clr>
        </p15:guide>
        <p15:guide id="34" pos="90">
          <p15:clr>
            <a:srgbClr val="A4A3A4"/>
          </p15:clr>
        </p15:guide>
        <p15:guide id="35" pos="5670">
          <p15:clr>
            <a:srgbClr val="A4A3A4"/>
          </p15:clr>
        </p15:guide>
        <p15:guide id="36" pos="5579">
          <p15:clr>
            <a:srgbClr val="A4A3A4"/>
          </p15:clr>
        </p15:guide>
        <p15:guide id="37" pos="2835">
          <p15:clr>
            <a:srgbClr val="A4A3A4"/>
          </p15:clr>
        </p15:guide>
        <p15:guide id="38" pos="2926">
          <p15:clr>
            <a:srgbClr val="A4A3A4"/>
          </p15:clr>
        </p15:guide>
        <p15:guide id="39" pos="5398">
          <p15:clr>
            <a:srgbClr val="A4A3A4"/>
          </p15:clr>
        </p15:guide>
        <p15:guide id="40" pos="5488">
          <p15:clr>
            <a:srgbClr val="A4A3A4"/>
          </p15:clr>
        </p15:guide>
        <p15:guide id="41" pos="453">
          <p15:clr>
            <a:srgbClr val="A4A3A4"/>
          </p15:clr>
        </p15:guide>
        <p15:guide id="42" pos="5307">
          <p15:clr>
            <a:srgbClr val="A4A3A4"/>
          </p15:clr>
        </p15:guide>
        <p15:guide id="43" pos="1887">
          <p15:clr>
            <a:srgbClr val="A4A3A4"/>
          </p15:clr>
        </p15:guide>
        <p15:guide id="44" pos="1977">
          <p15:clr>
            <a:srgbClr val="A4A3A4"/>
          </p15:clr>
        </p15:guide>
        <p15:guide id="45" pos="3782">
          <p15:clr>
            <a:srgbClr val="A4A3A4"/>
          </p15:clr>
        </p15:guide>
        <p15:guide id="46" pos="3874">
          <p15:clr>
            <a:srgbClr val="A4A3A4"/>
          </p15:clr>
        </p15:guide>
        <p15:guide id="47" pos="2069">
          <p15:clr>
            <a:srgbClr val="A4A3A4"/>
          </p15:clr>
        </p15:guide>
        <p15:guide id="48" pos="369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B3CF"/>
    <a:srgbClr val="FBB040"/>
    <a:srgbClr val="FDD7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70" autoAdjust="0"/>
    <p:restoredTop sz="94591"/>
  </p:normalViewPr>
  <p:slideViewPr>
    <p:cSldViewPr snapToGrid="0">
      <p:cViewPr varScale="1">
        <p:scale>
          <a:sx n="107" d="100"/>
          <a:sy n="107" d="100"/>
        </p:scale>
        <p:origin x="1672" y="176"/>
      </p:cViewPr>
      <p:guideLst>
        <p:guide orient="horz" pos="2161"/>
        <p:guide orient="horz" pos="4229"/>
        <p:guide orient="horz" pos="182"/>
        <p:guide orient="horz" pos="3958"/>
        <p:guide orient="horz" pos="91"/>
        <p:guide orient="horz" pos="272"/>
        <p:guide orient="horz" pos="4137"/>
        <p:guide orient="horz" pos="4047"/>
        <p:guide orient="horz" pos="364"/>
        <p:guide orient="horz" pos="454"/>
        <p:guide orient="horz" pos="3866"/>
        <p:guide orient="horz" pos="3775"/>
        <p:guide orient="horz" pos="546"/>
        <p:guide orient="horz" pos="637"/>
        <p:guide orient="horz" pos="727"/>
        <p:guide orient="horz" pos="818"/>
        <p:guide orient="horz" pos="908"/>
        <p:guide orient="horz" pos="998"/>
        <p:guide orient="horz" pos="1089"/>
        <p:guide orient="horz" pos="1181"/>
        <p:guide orient="horz" pos="1272"/>
        <p:guide orient="horz" pos="1362"/>
        <p:guide orient="horz" pos="1452"/>
        <p:guide orient="horz" pos="1542"/>
        <p:guide orient="horz" pos="1633"/>
        <p:guide orient="horz" pos="3685"/>
        <p:guide orient="horz" pos="3594"/>
        <p:guide orient="horz" pos="3502"/>
        <p:guide orient="horz" pos="3412"/>
        <p:guide pos="2880"/>
        <p:guide pos="181"/>
        <p:guide pos="274"/>
        <p:guide pos="363"/>
        <p:guide pos="90"/>
        <p:guide pos="5670"/>
        <p:guide pos="5579"/>
        <p:guide pos="2835"/>
        <p:guide pos="2926"/>
        <p:guide pos="5398"/>
        <p:guide pos="5488"/>
        <p:guide pos="453"/>
        <p:guide pos="5307"/>
        <p:guide pos="1887"/>
        <p:guide pos="1977"/>
        <p:guide pos="3782"/>
        <p:guide pos="3874"/>
        <p:guide pos="2069"/>
        <p:guide pos="369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-3300" y="-90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E13719-9F5E-4B85-A78F-3C278C353A0A}" type="datetimeFigureOut">
              <a:rPr lang="nl-NL" smtClean="0"/>
              <a:pPr/>
              <a:t>10-02-18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27F003-FF96-4FFF-B179-3F49A6941945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43823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18AE1-1792-42F7-8388-41230FC629A7}" type="datetimeFigureOut">
              <a:rPr lang="nl-NL" smtClean="0"/>
              <a:pPr/>
              <a:t>10-02-18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A07B9-C6B0-4601-82BC-9FBC743D722E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9916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 f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ic_surfnet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2875" y="5557477"/>
            <a:ext cx="8856000" cy="1151951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 userDrawn="1">
            <p:ph type="pic" sz="quarter" idx="11"/>
          </p:nvPr>
        </p:nvSpPr>
        <p:spPr>
          <a:xfrm>
            <a:off x="142875" y="144001"/>
            <a:ext cx="8858250" cy="5272549"/>
          </a:xfrm>
          <a:prstGeom prst="roundRect">
            <a:avLst>
              <a:gd name="adj" fmla="val 2730"/>
            </a:avLst>
          </a:prstGeom>
          <a:solidFill>
            <a:schemeClr val="bg1">
              <a:lumMod val="95000"/>
            </a:schemeClr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NL" noProof="0" dirty="0"/>
          </a:p>
        </p:txBody>
      </p:sp>
      <p:sp>
        <p:nvSpPr>
          <p:cNvPr id="8" name="Subtitle 2"/>
          <p:cNvSpPr>
            <a:spLocks noGrp="1"/>
          </p:cNvSpPr>
          <p:nvPr userDrawn="1">
            <p:ph type="subTitle" idx="1"/>
          </p:nvPr>
        </p:nvSpPr>
        <p:spPr>
          <a:xfrm>
            <a:off x="288000" y="1548000"/>
            <a:ext cx="8568000" cy="576000"/>
          </a:xfrm>
          <a:prstGeom prst="roundRect">
            <a:avLst>
              <a:gd name="adj" fmla="val 24321"/>
            </a:avLst>
          </a:prstGeom>
          <a:solidFill>
            <a:schemeClr val="accent1"/>
          </a:solidFill>
        </p:spPr>
        <p:txBody>
          <a:bodyPr lIns="1080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noProof="0" dirty="0"/>
              <a:t>Klik om het opmaakprofiel van de modelondertitel te bewerken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88000" y="288000"/>
            <a:ext cx="8568000" cy="1152000"/>
          </a:xfrm>
          <a:prstGeom prst="roundRect">
            <a:avLst>
              <a:gd name="adj" fmla="val 12645"/>
            </a:avLst>
          </a:prstGeom>
          <a:solidFill>
            <a:schemeClr val="accent1"/>
          </a:solidFill>
        </p:spPr>
        <p:txBody>
          <a:bodyPr lIns="1080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/>
              <a:t>CLICK TO EDIT MASTER TITLE STYLE</a:t>
            </a: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42875" y="5562000"/>
            <a:ext cx="6480000" cy="115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000" y="5562000"/>
            <a:ext cx="6768938" cy="1152000"/>
          </a:xfrm>
          <a:prstGeom prst="rect">
            <a:avLst/>
          </a:prstGeom>
          <a:noFill/>
          <a:ln>
            <a:noFill/>
          </a:ln>
        </p:spPr>
        <p:txBody>
          <a:bodyPr lIns="144000" tIns="0" rIns="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2026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gee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44464"/>
            <a:ext cx="8856000" cy="5992811"/>
          </a:xfrm>
          <a:prstGeom prst="roundRect">
            <a:avLst>
              <a:gd name="adj" fmla="val 2349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14" name="Content Placeholder 3"/>
          <p:cNvSpPr>
            <a:spLocks noGrp="1"/>
          </p:cNvSpPr>
          <p:nvPr>
            <p:ph sz="quarter" idx="14"/>
          </p:nvPr>
        </p:nvSpPr>
        <p:spPr>
          <a:xfrm>
            <a:off x="287338" y="285222"/>
            <a:ext cx="8569325" cy="5707592"/>
          </a:xfrm>
        </p:spPr>
        <p:txBody>
          <a:bodyPr/>
          <a:lstStyle/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Master </a:t>
            </a:r>
            <a:r>
              <a:rPr lang="nl-NL" noProof="0" dirty="0" err="1"/>
              <a:t>text</a:t>
            </a:r>
            <a:r>
              <a:rPr lang="nl-NL" noProof="0" dirty="0"/>
              <a:t> </a:t>
            </a:r>
            <a:r>
              <a:rPr lang="nl-NL" noProof="0" dirty="0" err="1"/>
              <a:t>styles</a:t>
            </a:r>
            <a:endParaRPr lang="nl-NL" noProof="0" dirty="0"/>
          </a:p>
          <a:p>
            <a:pPr lvl="1"/>
            <a:r>
              <a:rPr lang="nl-NL" noProof="0" dirty="0"/>
              <a:t>Second level</a:t>
            </a:r>
          </a:p>
          <a:p>
            <a:pPr lvl="2"/>
            <a:r>
              <a:rPr lang="nl-NL" noProof="0" dirty="0" err="1"/>
              <a:t>Third</a:t>
            </a:r>
            <a:r>
              <a:rPr lang="nl-NL" noProof="0" dirty="0"/>
              <a:t> level</a:t>
            </a:r>
          </a:p>
          <a:p>
            <a:pPr lvl="3"/>
            <a:r>
              <a:rPr lang="nl-NL" noProof="0" dirty="0" err="1"/>
              <a:t>Fourth</a:t>
            </a:r>
            <a:r>
              <a:rPr lang="nl-NL" noProof="0" dirty="0"/>
              <a:t> level</a:t>
            </a:r>
          </a:p>
          <a:p>
            <a:pPr lvl="4"/>
            <a:r>
              <a:rPr lang="nl-NL" noProof="0" dirty="0" err="1"/>
              <a:t>Fifth</a:t>
            </a:r>
            <a:r>
              <a:rPr lang="nl-NL" noProof="0" dirty="0"/>
              <a:t> level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540963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geen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44463"/>
            <a:ext cx="8856000" cy="6569075"/>
          </a:xfrm>
          <a:prstGeom prst="roundRect">
            <a:avLst>
              <a:gd name="adj" fmla="val 2164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87339" y="288000"/>
            <a:ext cx="8569324" cy="6279488"/>
          </a:xfrm>
        </p:spPr>
        <p:txBody>
          <a:bodyPr/>
          <a:lstStyle/>
          <a:p>
            <a:pPr lvl="0"/>
            <a:r>
              <a:rPr lang="nl-NL" noProof="0" dirty="0"/>
              <a:t>Click to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Master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</a:t>
            </a:r>
            <a:r>
              <a:rPr lang="nl-NL" noProof="0" dirty="0" err="1"/>
              <a:t>styles</a:t>
            </a:r>
            <a:endParaRPr lang="nl-NL" noProof="0" dirty="0"/>
          </a:p>
          <a:p>
            <a:pPr lvl="1"/>
            <a:r>
              <a:rPr lang="nl-NL" noProof="0" dirty="0" err="1"/>
              <a:t>Second</a:t>
            </a:r>
            <a:r>
              <a:rPr lang="nl-NL" noProof="0" dirty="0"/>
              <a:t> level</a:t>
            </a:r>
          </a:p>
          <a:p>
            <a:pPr lvl="2"/>
            <a:r>
              <a:rPr lang="nl-NL" noProof="0" dirty="0" err="1"/>
              <a:t>Third</a:t>
            </a:r>
            <a:r>
              <a:rPr lang="nl-NL" noProof="0" dirty="0"/>
              <a:t> level</a:t>
            </a:r>
          </a:p>
          <a:p>
            <a:pPr lvl="3"/>
            <a:r>
              <a:rPr lang="nl-NL" noProof="0" dirty="0" err="1"/>
              <a:t>Fourth</a:t>
            </a:r>
            <a:r>
              <a:rPr lang="nl-NL" noProof="0" dirty="0"/>
              <a:t> level</a:t>
            </a:r>
          </a:p>
          <a:p>
            <a:pPr lvl="4"/>
            <a:r>
              <a:rPr lang="nl-NL" noProof="0" dirty="0" err="1"/>
              <a:t>Fifth</a:t>
            </a:r>
            <a:r>
              <a:rPr lang="nl-NL" noProof="0" dirty="0"/>
              <a:t>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112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slide, geen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2875" y="144463"/>
            <a:ext cx="8856000" cy="6569075"/>
          </a:xfrm>
          <a:prstGeom prst="roundRect">
            <a:avLst>
              <a:gd name="adj" fmla="val 2163"/>
            </a:avLst>
          </a:prstGeom>
          <a:solidFill>
            <a:schemeClr val="bg1">
              <a:lumMod val="95000"/>
            </a:schemeClr>
          </a:solidFill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547504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142875" y="1441449"/>
            <a:ext cx="8856000" cy="4695825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287337" y="1584325"/>
            <a:ext cx="4213226" cy="4408488"/>
          </a:xfrm>
        </p:spPr>
        <p:txBody>
          <a:bodyPr/>
          <a:lstStyle/>
          <a:p>
            <a:pPr lvl="0"/>
            <a:r>
              <a:rPr lang="nl-NL" noProof="0" dirty="0"/>
              <a:t>Click to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Master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</a:t>
            </a:r>
            <a:r>
              <a:rPr lang="nl-NL" noProof="0" dirty="0" err="1"/>
              <a:t>styles</a:t>
            </a:r>
            <a:endParaRPr lang="nl-NL" noProof="0" dirty="0"/>
          </a:p>
          <a:p>
            <a:pPr lvl="1"/>
            <a:r>
              <a:rPr lang="nl-NL" noProof="0" dirty="0" err="1"/>
              <a:t>Second</a:t>
            </a:r>
            <a:r>
              <a:rPr lang="nl-NL" noProof="0" dirty="0"/>
              <a:t> level</a:t>
            </a:r>
          </a:p>
          <a:p>
            <a:pPr lvl="2"/>
            <a:r>
              <a:rPr lang="nl-NL" noProof="0" dirty="0" err="1"/>
              <a:t>Third</a:t>
            </a:r>
            <a:r>
              <a:rPr lang="nl-NL" noProof="0" dirty="0"/>
              <a:t> level</a:t>
            </a:r>
          </a:p>
          <a:p>
            <a:pPr lvl="3"/>
            <a:r>
              <a:rPr lang="nl-NL" noProof="0" dirty="0" err="1"/>
              <a:t>Fourth</a:t>
            </a:r>
            <a:r>
              <a:rPr lang="nl-NL" noProof="0" dirty="0"/>
              <a:t> level</a:t>
            </a:r>
          </a:p>
          <a:p>
            <a:pPr lvl="4"/>
            <a:r>
              <a:rPr lang="nl-NL" noProof="0" dirty="0" err="1"/>
              <a:t>Fifth</a:t>
            </a:r>
            <a:r>
              <a:rPr lang="nl-NL" noProof="0" dirty="0"/>
              <a:t> level</a:t>
            </a:r>
          </a:p>
        </p:txBody>
      </p:sp>
      <p:sp>
        <p:nvSpPr>
          <p:cNvPr id="14" name="Content Placeholder 8"/>
          <p:cNvSpPr>
            <a:spLocks noGrp="1"/>
          </p:cNvSpPr>
          <p:nvPr>
            <p:ph sz="quarter" idx="15"/>
          </p:nvPr>
        </p:nvSpPr>
        <p:spPr>
          <a:xfrm>
            <a:off x="4645024" y="1584325"/>
            <a:ext cx="4210975" cy="4408488"/>
          </a:xfrm>
        </p:spPr>
        <p:txBody>
          <a:bodyPr/>
          <a:lstStyle/>
          <a:p>
            <a:pPr lvl="0"/>
            <a:r>
              <a:rPr lang="nl-NL" noProof="0" dirty="0"/>
              <a:t>Click to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Master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</a:t>
            </a:r>
            <a:r>
              <a:rPr lang="nl-NL" noProof="0" dirty="0" err="1"/>
              <a:t>styles</a:t>
            </a:r>
            <a:endParaRPr lang="nl-NL" noProof="0" dirty="0"/>
          </a:p>
          <a:p>
            <a:pPr lvl="1"/>
            <a:r>
              <a:rPr lang="nl-NL" noProof="0" dirty="0" err="1"/>
              <a:t>Second</a:t>
            </a:r>
            <a:r>
              <a:rPr lang="nl-NL" noProof="0" dirty="0"/>
              <a:t> level</a:t>
            </a:r>
          </a:p>
          <a:p>
            <a:pPr lvl="2"/>
            <a:r>
              <a:rPr lang="nl-NL" noProof="0" dirty="0" err="1"/>
              <a:t>Third</a:t>
            </a:r>
            <a:r>
              <a:rPr lang="nl-NL" noProof="0" dirty="0"/>
              <a:t> level</a:t>
            </a:r>
          </a:p>
          <a:p>
            <a:pPr lvl="3"/>
            <a:r>
              <a:rPr lang="nl-NL" noProof="0" dirty="0" err="1"/>
              <a:t>Fourth</a:t>
            </a:r>
            <a:r>
              <a:rPr lang="nl-NL" noProof="0" dirty="0"/>
              <a:t> level</a:t>
            </a:r>
          </a:p>
          <a:p>
            <a:pPr lvl="4"/>
            <a:r>
              <a:rPr lang="nl-NL" noProof="0" dirty="0" err="1"/>
              <a:t>Fifth</a:t>
            </a:r>
            <a:r>
              <a:rPr lang="nl-NL" noProof="0" dirty="0"/>
              <a:t> level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Master </a:t>
            </a:r>
            <a:r>
              <a:rPr lang="nl-NL" noProof="0" dirty="0" err="1"/>
              <a:t>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0265848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recht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142875" y="1441449"/>
            <a:ext cx="8856000" cy="4695825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287337" y="1584325"/>
            <a:ext cx="4213225" cy="4408488"/>
          </a:xfrm>
        </p:spPr>
        <p:txBody>
          <a:bodyPr/>
          <a:lstStyle/>
          <a:p>
            <a:pPr lvl="0"/>
            <a:r>
              <a:rPr lang="nl-NL" noProof="0" dirty="0"/>
              <a:t>Click to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Master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</a:t>
            </a:r>
            <a:r>
              <a:rPr lang="nl-NL" noProof="0" dirty="0" err="1"/>
              <a:t>styles</a:t>
            </a:r>
            <a:endParaRPr lang="nl-NL" noProof="0" dirty="0"/>
          </a:p>
          <a:p>
            <a:pPr lvl="1"/>
            <a:r>
              <a:rPr lang="nl-NL" noProof="0" dirty="0" err="1"/>
              <a:t>Second</a:t>
            </a:r>
            <a:r>
              <a:rPr lang="nl-NL" noProof="0" dirty="0"/>
              <a:t> level</a:t>
            </a:r>
          </a:p>
          <a:p>
            <a:pPr lvl="2"/>
            <a:r>
              <a:rPr lang="nl-NL" noProof="0" dirty="0" err="1"/>
              <a:t>Third</a:t>
            </a:r>
            <a:r>
              <a:rPr lang="nl-NL" noProof="0" dirty="0"/>
              <a:t> level</a:t>
            </a:r>
          </a:p>
          <a:p>
            <a:pPr lvl="3"/>
            <a:r>
              <a:rPr lang="nl-NL" noProof="0" dirty="0" err="1"/>
              <a:t>Fourth</a:t>
            </a:r>
            <a:r>
              <a:rPr lang="nl-NL" noProof="0" dirty="0"/>
              <a:t> level</a:t>
            </a:r>
          </a:p>
          <a:p>
            <a:pPr lvl="4"/>
            <a:r>
              <a:rPr lang="nl-NL" noProof="0" dirty="0" err="1"/>
              <a:t>Fifth</a:t>
            </a:r>
            <a:r>
              <a:rPr lang="nl-NL" noProof="0" dirty="0"/>
              <a:t> level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4645025" y="1584324"/>
            <a:ext cx="4211638" cy="4408489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NL" noProof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Master </a:t>
            </a:r>
            <a:r>
              <a:rPr lang="nl-NL" noProof="0" dirty="0" err="1"/>
              <a:t>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544931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link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87338" y="1584324"/>
            <a:ext cx="4212000" cy="4408489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NL" noProof="0" dirty="0"/>
          </a:p>
        </p:txBody>
      </p:sp>
      <p:sp>
        <p:nvSpPr>
          <p:cNvPr id="12" name="Rounded Rectangle 11"/>
          <p:cNvSpPr/>
          <p:nvPr userDrawn="1"/>
        </p:nvSpPr>
        <p:spPr>
          <a:xfrm>
            <a:off x="142875" y="1441450"/>
            <a:ext cx="8856000" cy="4695826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645025" y="1584325"/>
            <a:ext cx="4207238" cy="4408488"/>
          </a:xfrm>
        </p:spPr>
        <p:txBody>
          <a:bodyPr/>
          <a:lstStyle/>
          <a:p>
            <a:pPr lvl="0"/>
            <a:r>
              <a:rPr lang="nl-NL" noProof="0"/>
              <a:t>Click to edit Master text styles</a:t>
            </a:r>
          </a:p>
          <a:p>
            <a:pPr lvl="1"/>
            <a:r>
              <a:rPr lang="nl-NL" noProof="0"/>
              <a:t>Second level</a:t>
            </a:r>
          </a:p>
          <a:p>
            <a:pPr lvl="2"/>
            <a:r>
              <a:rPr lang="nl-NL" noProof="0"/>
              <a:t>Third level</a:t>
            </a:r>
          </a:p>
          <a:p>
            <a:pPr lvl="3"/>
            <a:r>
              <a:rPr lang="nl-NL" noProof="0"/>
              <a:t>Fourth level</a:t>
            </a:r>
          </a:p>
          <a:p>
            <a:pPr lvl="4"/>
            <a:r>
              <a:rPr lang="nl-NL" noProof="0"/>
              <a:t>Fifth level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Master </a:t>
            </a:r>
            <a:r>
              <a:rPr lang="nl-NL" noProof="0" dirty="0" err="1"/>
              <a:t>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518789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, recht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42875" y="1441449"/>
            <a:ext cx="4357687" cy="4695825"/>
          </a:xfrm>
          <a:prstGeom prst="roundRect">
            <a:avLst>
              <a:gd name="adj" fmla="val 3274"/>
            </a:avLst>
          </a:prstGeom>
          <a:solidFill>
            <a:schemeClr val="accent1"/>
          </a:solidFill>
        </p:spPr>
        <p:txBody>
          <a:bodyPr lIns="97200" tIns="64800" rIns="144000" bIns="144000">
            <a:noAutofit/>
          </a:bodyPr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dirty="0"/>
              <a:t>Click to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Master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</a:t>
            </a:r>
            <a:r>
              <a:rPr lang="nl-NL" noProof="0" dirty="0" err="1"/>
              <a:t>styles</a:t>
            </a:r>
            <a:endParaRPr lang="nl-NL" noProof="0" dirty="0"/>
          </a:p>
          <a:p>
            <a:pPr lvl="1"/>
            <a:r>
              <a:rPr lang="nl-NL" noProof="0" dirty="0" err="1"/>
              <a:t>Second</a:t>
            </a:r>
            <a:r>
              <a:rPr lang="nl-NL" noProof="0" dirty="0"/>
              <a:t> level</a:t>
            </a:r>
          </a:p>
          <a:p>
            <a:pPr lvl="2"/>
            <a:r>
              <a:rPr lang="nl-NL" noProof="0" dirty="0" err="1"/>
              <a:t>Third</a:t>
            </a:r>
            <a:r>
              <a:rPr lang="nl-NL" noProof="0" dirty="0"/>
              <a:t> level</a:t>
            </a:r>
          </a:p>
          <a:p>
            <a:pPr lvl="3"/>
            <a:r>
              <a:rPr lang="nl-NL" noProof="0" dirty="0" err="1"/>
              <a:t>Fourth</a:t>
            </a:r>
            <a:r>
              <a:rPr lang="nl-NL" noProof="0" dirty="0"/>
              <a:t> level</a:t>
            </a:r>
          </a:p>
          <a:p>
            <a:pPr lvl="4"/>
            <a:r>
              <a:rPr lang="nl-NL" noProof="0" dirty="0" err="1"/>
              <a:t>Fifth</a:t>
            </a:r>
            <a:r>
              <a:rPr lang="nl-NL" noProof="0" dirty="0"/>
              <a:t> level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4645024" y="1441450"/>
            <a:ext cx="4356101" cy="4695826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Master </a:t>
            </a:r>
            <a:r>
              <a:rPr lang="nl-NL" noProof="0" dirty="0" err="1"/>
              <a:t>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endParaRPr lang="nl-NL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9813808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, link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645025" y="1441449"/>
            <a:ext cx="4356099" cy="4695825"/>
          </a:xfrm>
          <a:prstGeom prst="roundRect">
            <a:avLst>
              <a:gd name="adj" fmla="val 3274"/>
            </a:avLst>
          </a:prstGeom>
          <a:solidFill>
            <a:schemeClr val="accent1"/>
          </a:solidFill>
        </p:spPr>
        <p:txBody>
          <a:bodyPr lIns="97200" tIns="64800" rIns="144000" bIns="144000">
            <a:noAutofit/>
          </a:bodyPr>
          <a:lstStyle>
            <a:lvl1pPr marL="144000" indent="-144000">
              <a:buClr>
                <a:schemeClr val="bg1"/>
              </a:buClr>
              <a:buFont typeface="Arial" pitchFamily="34" charset="0"/>
              <a:buChar char="•"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dirty="0"/>
              <a:t>Click to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Master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</a:t>
            </a:r>
            <a:r>
              <a:rPr lang="nl-NL" noProof="0" dirty="0" err="1"/>
              <a:t>styles</a:t>
            </a:r>
            <a:endParaRPr lang="nl-NL" noProof="0" dirty="0"/>
          </a:p>
          <a:p>
            <a:pPr lvl="1"/>
            <a:r>
              <a:rPr lang="nl-NL" noProof="0" dirty="0" err="1"/>
              <a:t>Second</a:t>
            </a:r>
            <a:r>
              <a:rPr lang="nl-NL" noProof="0" dirty="0"/>
              <a:t> level</a:t>
            </a:r>
          </a:p>
          <a:p>
            <a:pPr lvl="2"/>
            <a:r>
              <a:rPr lang="nl-NL" noProof="0" dirty="0" err="1"/>
              <a:t>Third</a:t>
            </a:r>
            <a:r>
              <a:rPr lang="nl-NL" noProof="0" dirty="0"/>
              <a:t> level</a:t>
            </a:r>
          </a:p>
          <a:p>
            <a:pPr lvl="3"/>
            <a:r>
              <a:rPr lang="nl-NL" noProof="0" dirty="0" err="1"/>
              <a:t>Fourth</a:t>
            </a:r>
            <a:r>
              <a:rPr lang="nl-NL" noProof="0" dirty="0"/>
              <a:t> level</a:t>
            </a:r>
          </a:p>
          <a:p>
            <a:pPr lvl="4"/>
            <a:r>
              <a:rPr lang="nl-NL" noProof="0" dirty="0" err="1"/>
              <a:t>Fifth</a:t>
            </a:r>
            <a:r>
              <a:rPr lang="nl-NL" noProof="0" dirty="0"/>
              <a:t> level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142875" y="1441450"/>
            <a:ext cx="4357687" cy="4695825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NL" noProof="0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Master </a:t>
            </a:r>
            <a:r>
              <a:rPr lang="nl-NL" noProof="0" dirty="0" err="1"/>
              <a:t>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endParaRPr lang="nl-NL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9993606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645025" y="1441450"/>
            <a:ext cx="4356100" cy="4695826"/>
          </a:xfrm>
          <a:prstGeom prst="roundRect">
            <a:avLst>
              <a:gd name="adj" fmla="val 3274"/>
            </a:avLst>
          </a:prstGeom>
          <a:solidFill>
            <a:schemeClr val="accent1"/>
          </a:solidFill>
        </p:spPr>
        <p:txBody>
          <a:bodyPr lIns="97200" tIns="64800" rIns="144000" bIns="144000">
            <a:noAutofit/>
          </a:bodyPr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dirty="0"/>
              <a:t>Click to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Master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</a:t>
            </a:r>
            <a:r>
              <a:rPr lang="nl-NL" noProof="0" dirty="0" err="1"/>
              <a:t>styles</a:t>
            </a:r>
            <a:endParaRPr lang="nl-NL" noProof="0" dirty="0"/>
          </a:p>
          <a:p>
            <a:pPr lvl="1"/>
            <a:r>
              <a:rPr lang="nl-NL" noProof="0" dirty="0" err="1"/>
              <a:t>Second</a:t>
            </a:r>
            <a:r>
              <a:rPr lang="nl-NL" noProof="0" dirty="0"/>
              <a:t> level</a:t>
            </a:r>
          </a:p>
          <a:p>
            <a:pPr lvl="2"/>
            <a:r>
              <a:rPr lang="nl-NL" noProof="0" dirty="0" err="1"/>
              <a:t>Third</a:t>
            </a:r>
            <a:r>
              <a:rPr lang="nl-NL" noProof="0" dirty="0"/>
              <a:t> level</a:t>
            </a:r>
          </a:p>
          <a:p>
            <a:pPr lvl="3"/>
            <a:r>
              <a:rPr lang="nl-NL" noProof="0" dirty="0" err="1"/>
              <a:t>Fourth</a:t>
            </a:r>
            <a:r>
              <a:rPr lang="nl-NL" noProof="0" dirty="0"/>
              <a:t> level</a:t>
            </a:r>
          </a:p>
          <a:p>
            <a:pPr lvl="4"/>
            <a:r>
              <a:rPr lang="nl-NL" noProof="0" dirty="0" err="1"/>
              <a:t>Fifth</a:t>
            </a:r>
            <a:r>
              <a:rPr lang="nl-NL" noProof="0" dirty="0"/>
              <a:t> level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5"/>
          </p:nvPr>
        </p:nvSpPr>
        <p:spPr>
          <a:xfrm>
            <a:off x="142875" y="1441450"/>
            <a:ext cx="4357687" cy="4695826"/>
          </a:xfrm>
          <a:prstGeom prst="roundRect">
            <a:avLst>
              <a:gd name="adj" fmla="val 3274"/>
            </a:avLst>
          </a:prstGeom>
          <a:ln w="12700">
            <a:solidFill>
              <a:schemeClr val="accent1"/>
            </a:solidFill>
          </a:ln>
        </p:spPr>
        <p:txBody>
          <a:bodyPr lIns="97200" tIns="64800" rIns="144000" bIns="144000"/>
          <a:lstStyle/>
          <a:p>
            <a:pPr lvl="0"/>
            <a:r>
              <a:rPr lang="nl-NL" noProof="0" dirty="0"/>
              <a:t>Click to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Master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</a:t>
            </a:r>
            <a:r>
              <a:rPr lang="nl-NL" noProof="0" dirty="0" err="1"/>
              <a:t>styles</a:t>
            </a:r>
            <a:endParaRPr lang="nl-NL" noProof="0" dirty="0"/>
          </a:p>
          <a:p>
            <a:pPr lvl="1"/>
            <a:r>
              <a:rPr lang="nl-NL" noProof="0" dirty="0" err="1"/>
              <a:t>Second</a:t>
            </a:r>
            <a:r>
              <a:rPr lang="nl-NL" noProof="0" dirty="0"/>
              <a:t> level</a:t>
            </a:r>
          </a:p>
          <a:p>
            <a:pPr lvl="2"/>
            <a:r>
              <a:rPr lang="nl-NL" noProof="0" dirty="0" err="1"/>
              <a:t>Third</a:t>
            </a:r>
            <a:r>
              <a:rPr lang="nl-NL" noProof="0" dirty="0"/>
              <a:t> level</a:t>
            </a:r>
          </a:p>
          <a:p>
            <a:pPr lvl="3"/>
            <a:r>
              <a:rPr lang="nl-NL" noProof="0" dirty="0" err="1"/>
              <a:t>Fourth</a:t>
            </a:r>
            <a:r>
              <a:rPr lang="nl-NL" noProof="0" dirty="0"/>
              <a:t> level</a:t>
            </a:r>
          </a:p>
          <a:p>
            <a:pPr lvl="4"/>
            <a:r>
              <a:rPr lang="nl-NL" noProof="0" dirty="0" err="1"/>
              <a:t>Fifth</a:t>
            </a:r>
            <a:r>
              <a:rPr lang="nl-NL" noProof="0" dirty="0"/>
              <a:t> level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Master </a:t>
            </a:r>
            <a:r>
              <a:rPr lang="nl-NL" noProof="0" dirty="0" err="1"/>
              <a:t>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endParaRPr lang="nl-NL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7933207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12" name="Content Placeholder 11"/>
          <p:cNvSpPr>
            <a:spLocks noGrp="1"/>
          </p:cNvSpPr>
          <p:nvPr>
            <p:ph sz="quarter" idx="15"/>
          </p:nvPr>
        </p:nvSpPr>
        <p:spPr>
          <a:xfrm>
            <a:off x="4645025" y="1441450"/>
            <a:ext cx="4356100" cy="4695825"/>
          </a:xfrm>
          <a:prstGeom prst="roundRect">
            <a:avLst>
              <a:gd name="adj" fmla="val 3274"/>
            </a:avLst>
          </a:prstGeom>
          <a:ln w="12700">
            <a:solidFill>
              <a:schemeClr val="accent1"/>
            </a:solidFill>
          </a:ln>
        </p:spPr>
        <p:txBody>
          <a:bodyPr lIns="97200" tIns="64800" rIns="144000" bIns="144000"/>
          <a:lstStyle/>
          <a:p>
            <a:pPr lvl="0"/>
            <a:r>
              <a:rPr lang="nl-NL" noProof="0" dirty="0"/>
              <a:t>Click to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Master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</a:t>
            </a:r>
            <a:r>
              <a:rPr lang="nl-NL" noProof="0" dirty="0" err="1"/>
              <a:t>styles</a:t>
            </a:r>
            <a:endParaRPr lang="nl-NL" noProof="0" dirty="0"/>
          </a:p>
          <a:p>
            <a:pPr lvl="1"/>
            <a:r>
              <a:rPr lang="nl-NL" noProof="0" dirty="0" err="1"/>
              <a:t>Second</a:t>
            </a:r>
            <a:r>
              <a:rPr lang="nl-NL" noProof="0" dirty="0"/>
              <a:t> level</a:t>
            </a:r>
          </a:p>
          <a:p>
            <a:pPr lvl="2"/>
            <a:r>
              <a:rPr lang="nl-NL" noProof="0" dirty="0" err="1"/>
              <a:t>Third</a:t>
            </a:r>
            <a:r>
              <a:rPr lang="nl-NL" noProof="0" dirty="0"/>
              <a:t> level</a:t>
            </a:r>
          </a:p>
          <a:p>
            <a:pPr lvl="3"/>
            <a:r>
              <a:rPr lang="nl-NL" noProof="0" dirty="0" err="1"/>
              <a:t>Fourth</a:t>
            </a:r>
            <a:r>
              <a:rPr lang="nl-NL" noProof="0" dirty="0"/>
              <a:t> level</a:t>
            </a:r>
          </a:p>
          <a:p>
            <a:pPr lvl="4"/>
            <a:r>
              <a:rPr lang="nl-NL" noProof="0" dirty="0" err="1"/>
              <a:t>Fifth</a:t>
            </a:r>
            <a:r>
              <a:rPr lang="nl-NL" noProof="0" dirty="0"/>
              <a:t>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42875" y="1441450"/>
            <a:ext cx="4357688" cy="4695825"/>
          </a:xfrm>
          <a:prstGeom prst="roundRect">
            <a:avLst>
              <a:gd name="adj" fmla="val 3274"/>
            </a:avLst>
          </a:prstGeom>
          <a:solidFill>
            <a:schemeClr val="accent1"/>
          </a:solidFill>
        </p:spPr>
        <p:txBody>
          <a:bodyPr lIns="97200" tIns="64800" rIns="144000" bIns="144000">
            <a:noAutofit/>
          </a:bodyPr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dirty="0"/>
              <a:t>Click to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Master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</a:t>
            </a:r>
            <a:r>
              <a:rPr lang="nl-NL" noProof="0" dirty="0" err="1"/>
              <a:t>styles</a:t>
            </a:r>
            <a:endParaRPr lang="nl-NL" noProof="0" dirty="0"/>
          </a:p>
          <a:p>
            <a:pPr lvl="1"/>
            <a:r>
              <a:rPr lang="nl-NL" noProof="0" dirty="0" err="1"/>
              <a:t>Second</a:t>
            </a:r>
            <a:r>
              <a:rPr lang="nl-NL" noProof="0" dirty="0"/>
              <a:t> level</a:t>
            </a:r>
          </a:p>
          <a:p>
            <a:pPr lvl="2"/>
            <a:r>
              <a:rPr lang="nl-NL" noProof="0" dirty="0" err="1"/>
              <a:t>Third</a:t>
            </a:r>
            <a:r>
              <a:rPr lang="nl-NL" noProof="0" dirty="0"/>
              <a:t> level</a:t>
            </a:r>
          </a:p>
          <a:p>
            <a:pPr lvl="3"/>
            <a:r>
              <a:rPr lang="nl-NL" noProof="0" dirty="0" err="1"/>
              <a:t>Fourth</a:t>
            </a:r>
            <a:r>
              <a:rPr lang="nl-NL" noProof="0" dirty="0"/>
              <a:t> level</a:t>
            </a:r>
          </a:p>
          <a:p>
            <a:pPr lvl="4"/>
            <a:r>
              <a:rPr lang="nl-NL" noProof="0" dirty="0" err="1"/>
              <a:t>Fifth</a:t>
            </a:r>
            <a:r>
              <a:rPr lang="nl-NL" noProof="0" dirty="0"/>
              <a:t> level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Master </a:t>
            </a:r>
            <a:r>
              <a:rPr lang="nl-NL" noProof="0" dirty="0" err="1"/>
              <a:t>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endParaRPr lang="nl-NL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21936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, foto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foto 1.jpg"/>
          <p:cNvPicPr>
            <a:picLocks noChangeAspect="1"/>
          </p:cNvPicPr>
          <p:nvPr userDrawn="1"/>
        </p:nvPicPr>
        <p:blipFill>
          <a:blip r:embed="rId2" cstate="print"/>
          <a:srcRect b="9725"/>
          <a:stretch>
            <a:fillRect/>
          </a:stretch>
        </p:blipFill>
        <p:spPr>
          <a:xfrm>
            <a:off x="0" y="0"/>
            <a:ext cx="9144000" cy="55031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5" name="Picture 14" descr="pic_surfnet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88000" y="288925"/>
            <a:ext cx="8568000" cy="1836218"/>
          </a:xfrm>
          <a:prstGeom prst="rect">
            <a:avLst/>
          </a:prstGeom>
        </p:spPr>
      </p:pic>
      <p:pic>
        <p:nvPicPr>
          <p:cNvPr id="14" name="Picture 13" descr="pic_surfnet2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42875" y="5557477"/>
            <a:ext cx="8856000" cy="1151951"/>
          </a:xfrm>
          <a:prstGeom prst="rect">
            <a:avLst/>
          </a:prstGeom>
        </p:spPr>
      </p:pic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288000" y="1548000"/>
            <a:ext cx="8568000" cy="576000"/>
          </a:xfrm>
          <a:prstGeom prst="rect">
            <a:avLst/>
          </a:prstGeom>
          <a:noFill/>
        </p:spPr>
        <p:txBody>
          <a:bodyPr lIns="1440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noProof="0" dirty="0"/>
              <a:t>Klik om het opmaakprofiel van de modelondertitel te bewerken</a:t>
            </a:r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288000" y="288000"/>
            <a:ext cx="8568000" cy="1152000"/>
          </a:xfrm>
          <a:prstGeom prst="rect">
            <a:avLst/>
          </a:prstGeom>
          <a:noFill/>
        </p:spPr>
        <p:txBody>
          <a:bodyPr lIns="1440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/>
              <a:t>CLICK TO EDIT MASTER TITLE STYLE</a:t>
            </a:r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42875" y="5562000"/>
            <a:ext cx="6480000" cy="115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000" y="5562000"/>
            <a:ext cx="6768938" cy="1152000"/>
          </a:xfrm>
          <a:prstGeom prst="rect">
            <a:avLst/>
          </a:prstGeom>
          <a:noFill/>
          <a:ln>
            <a:noFill/>
          </a:ln>
        </p:spPr>
        <p:txBody>
          <a:bodyPr lIns="144000" tIns="0" rIns="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74908"/>
            <a:ext cx="9144000" cy="3962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142875" y="1441449"/>
            <a:ext cx="8858250" cy="4695825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287337" y="1584325"/>
            <a:ext cx="2761200" cy="4408488"/>
          </a:xfrm>
        </p:spPr>
        <p:txBody>
          <a:bodyPr/>
          <a:lstStyle/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Master </a:t>
            </a:r>
            <a:r>
              <a:rPr lang="nl-NL" noProof="0" dirty="0" err="1"/>
              <a:t>text</a:t>
            </a:r>
            <a:r>
              <a:rPr lang="nl-NL" noProof="0" dirty="0"/>
              <a:t> </a:t>
            </a:r>
            <a:r>
              <a:rPr lang="nl-NL" noProof="0" dirty="0" err="1"/>
              <a:t>styles</a:t>
            </a:r>
            <a:endParaRPr lang="nl-NL" noProof="0" dirty="0"/>
          </a:p>
          <a:p>
            <a:pPr lvl="1"/>
            <a:r>
              <a:rPr lang="nl-NL" noProof="0" dirty="0"/>
              <a:t>Second level</a:t>
            </a:r>
          </a:p>
          <a:p>
            <a:pPr lvl="2"/>
            <a:r>
              <a:rPr lang="nl-NL" noProof="0" dirty="0" err="1"/>
              <a:t>Third</a:t>
            </a:r>
            <a:r>
              <a:rPr lang="nl-NL" noProof="0" dirty="0"/>
              <a:t> level</a:t>
            </a:r>
          </a:p>
          <a:p>
            <a:pPr lvl="3"/>
            <a:r>
              <a:rPr lang="nl-NL" noProof="0" dirty="0" err="1"/>
              <a:t>Fourth</a:t>
            </a:r>
            <a:r>
              <a:rPr lang="nl-NL" noProof="0" dirty="0"/>
              <a:t> level</a:t>
            </a:r>
          </a:p>
          <a:p>
            <a:pPr lvl="4"/>
            <a:r>
              <a:rPr lang="nl-NL" noProof="0" dirty="0" err="1"/>
              <a:t>Fifth</a:t>
            </a:r>
            <a:r>
              <a:rPr lang="nl-NL" noProof="0" dirty="0"/>
              <a:t> level</a:t>
            </a:r>
          </a:p>
        </p:txBody>
      </p:sp>
      <p:sp>
        <p:nvSpPr>
          <p:cNvPr id="14" name="Content Placeholder 8"/>
          <p:cNvSpPr>
            <a:spLocks noGrp="1"/>
          </p:cNvSpPr>
          <p:nvPr>
            <p:ph sz="quarter" idx="15"/>
          </p:nvPr>
        </p:nvSpPr>
        <p:spPr>
          <a:xfrm>
            <a:off x="6098400" y="1584325"/>
            <a:ext cx="2761200" cy="4408488"/>
          </a:xfrm>
        </p:spPr>
        <p:txBody>
          <a:bodyPr/>
          <a:lstStyle/>
          <a:p>
            <a:pPr lvl="0"/>
            <a:r>
              <a:rPr lang="nl-NL" noProof="0" dirty="0"/>
              <a:t>Click to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Master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</a:t>
            </a:r>
            <a:r>
              <a:rPr lang="nl-NL" noProof="0" dirty="0" err="1"/>
              <a:t>styles</a:t>
            </a:r>
            <a:endParaRPr lang="nl-NL" noProof="0" dirty="0"/>
          </a:p>
          <a:p>
            <a:pPr lvl="1"/>
            <a:r>
              <a:rPr lang="nl-NL" noProof="0" dirty="0" err="1"/>
              <a:t>Second</a:t>
            </a:r>
            <a:r>
              <a:rPr lang="nl-NL" noProof="0" dirty="0"/>
              <a:t> level</a:t>
            </a:r>
          </a:p>
          <a:p>
            <a:pPr lvl="2"/>
            <a:r>
              <a:rPr lang="nl-NL" noProof="0" dirty="0" err="1"/>
              <a:t>Third</a:t>
            </a:r>
            <a:r>
              <a:rPr lang="nl-NL" noProof="0" dirty="0"/>
              <a:t> level</a:t>
            </a:r>
          </a:p>
          <a:p>
            <a:pPr lvl="3"/>
            <a:r>
              <a:rPr lang="nl-NL" noProof="0" dirty="0" err="1"/>
              <a:t>Fourth</a:t>
            </a:r>
            <a:r>
              <a:rPr lang="nl-NL" noProof="0" dirty="0"/>
              <a:t> level</a:t>
            </a:r>
          </a:p>
          <a:p>
            <a:pPr lvl="4"/>
            <a:r>
              <a:rPr lang="nl-NL" noProof="0" dirty="0" err="1"/>
              <a:t>Fifth</a:t>
            </a:r>
            <a:r>
              <a:rPr lang="nl-NL" noProof="0" dirty="0"/>
              <a:t> level</a:t>
            </a:r>
          </a:p>
        </p:txBody>
      </p:sp>
      <p:sp>
        <p:nvSpPr>
          <p:cNvPr id="15" name="Content Placeholder 8"/>
          <p:cNvSpPr>
            <a:spLocks noGrp="1"/>
          </p:cNvSpPr>
          <p:nvPr>
            <p:ph sz="quarter" idx="16"/>
          </p:nvPr>
        </p:nvSpPr>
        <p:spPr>
          <a:xfrm>
            <a:off x="3193200" y="1584325"/>
            <a:ext cx="2761200" cy="4408488"/>
          </a:xfrm>
        </p:spPr>
        <p:txBody>
          <a:bodyPr/>
          <a:lstStyle/>
          <a:p>
            <a:pPr lvl="0"/>
            <a:r>
              <a:rPr lang="nl-NL" noProof="0" dirty="0"/>
              <a:t>Click to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Master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</a:t>
            </a:r>
            <a:r>
              <a:rPr lang="nl-NL" noProof="0" dirty="0" err="1"/>
              <a:t>styles</a:t>
            </a:r>
            <a:endParaRPr lang="nl-NL" noProof="0" dirty="0"/>
          </a:p>
          <a:p>
            <a:pPr lvl="1"/>
            <a:r>
              <a:rPr lang="nl-NL" noProof="0" dirty="0" err="1"/>
              <a:t>Second</a:t>
            </a:r>
            <a:r>
              <a:rPr lang="nl-NL" noProof="0" dirty="0"/>
              <a:t> level</a:t>
            </a:r>
          </a:p>
          <a:p>
            <a:pPr lvl="2"/>
            <a:r>
              <a:rPr lang="nl-NL" noProof="0" dirty="0" err="1"/>
              <a:t>Third</a:t>
            </a:r>
            <a:r>
              <a:rPr lang="nl-NL" noProof="0" dirty="0"/>
              <a:t> level</a:t>
            </a:r>
          </a:p>
          <a:p>
            <a:pPr lvl="3"/>
            <a:r>
              <a:rPr lang="nl-NL" noProof="0" dirty="0" err="1"/>
              <a:t>Fourth</a:t>
            </a:r>
            <a:r>
              <a:rPr lang="nl-NL" noProof="0" dirty="0"/>
              <a:t> level</a:t>
            </a:r>
          </a:p>
          <a:p>
            <a:pPr lvl="4"/>
            <a:r>
              <a:rPr lang="nl-NL" noProof="0" dirty="0" err="1"/>
              <a:t>Fifth</a:t>
            </a:r>
            <a:r>
              <a:rPr lang="nl-NL" noProof="0" dirty="0"/>
              <a:t> level</a:t>
            </a: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Master </a:t>
            </a:r>
            <a:r>
              <a:rPr lang="nl-NL" noProof="0" dirty="0" err="1"/>
              <a:t>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endParaRPr lang="nl-NL" noProof="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1130768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high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143507" y="1441450"/>
            <a:ext cx="2852106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  <a:ln>
            <a:noFill/>
          </a:ln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Master </a:t>
            </a:r>
            <a:r>
              <a:rPr lang="nl-NL" noProof="0" dirty="0" err="1"/>
              <a:t>text</a:t>
            </a:r>
            <a:r>
              <a:rPr lang="nl-NL" noProof="0" dirty="0"/>
              <a:t> </a:t>
            </a:r>
            <a:r>
              <a:rPr lang="nl-NL" noProof="0" dirty="0" err="1"/>
              <a:t>styles</a:t>
            </a:r>
            <a:endParaRPr lang="nl-NL" noProof="0" dirty="0"/>
          </a:p>
          <a:p>
            <a:pPr lvl="1"/>
            <a:r>
              <a:rPr lang="nl-NL" noProof="0" dirty="0"/>
              <a:t>Second level</a:t>
            </a:r>
          </a:p>
          <a:p>
            <a:pPr lvl="2"/>
            <a:r>
              <a:rPr lang="nl-NL" noProof="0" dirty="0" err="1"/>
              <a:t>Third</a:t>
            </a:r>
            <a:r>
              <a:rPr lang="nl-NL" noProof="0" dirty="0"/>
              <a:t> level</a:t>
            </a:r>
          </a:p>
          <a:p>
            <a:pPr lvl="3"/>
            <a:r>
              <a:rPr lang="nl-NL" noProof="0" dirty="0" err="1"/>
              <a:t>Fourth</a:t>
            </a:r>
            <a:r>
              <a:rPr lang="nl-NL" noProof="0" dirty="0"/>
              <a:t> level</a:t>
            </a:r>
          </a:p>
          <a:p>
            <a:pPr lvl="4"/>
            <a:r>
              <a:rPr lang="nl-NL" noProof="0" dirty="0" err="1"/>
              <a:t>Fifth</a:t>
            </a:r>
            <a:r>
              <a:rPr lang="nl-NL" noProof="0" dirty="0"/>
              <a:t> level</a:t>
            </a:r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3131753" y="1441450"/>
            <a:ext cx="2872172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Master </a:t>
            </a:r>
            <a:r>
              <a:rPr lang="nl-NL" noProof="0" dirty="0" err="1"/>
              <a:t>text</a:t>
            </a:r>
            <a:r>
              <a:rPr lang="nl-NL" noProof="0" dirty="0"/>
              <a:t> </a:t>
            </a:r>
            <a:r>
              <a:rPr lang="nl-NL" noProof="0" dirty="0" err="1"/>
              <a:t>styles</a:t>
            </a:r>
            <a:endParaRPr lang="nl-NL" noProof="0" dirty="0"/>
          </a:p>
          <a:p>
            <a:pPr lvl="1"/>
            <a:r>
              <a:rPr lang="nl-NL" noProof="0" dirty="0"/>
              <a:t>Second level</a:t>
            </a:r>
          </a:p>
          <a:p>
            <a:pPr lvl="2"/>
            <a:r>
              <a:rPr lang="nl-NL" noProof="0" dirty="0" err="1"/>
              <a:t>Third</a:t>
            </a:r>
            <a:r>
              <a:rPr lang="nl-NL" noProof="0" dirty="0"/>
              <a:t> level</a:t>
            </a:r>
          </a:p>
          <a:p>
            <a:pPr lvl="3"/>
            <a:r>
              <a:rPr lang="nl-NL" noProof="0" dirty="0" err="1"/>
              <a:t>Fourth</a:t>
            </a:r>
            <a:r>
              <a:rPr lang="nl-NL" noProof="0" dirty="0"/>
              <a:t> level</a:t>
            </a:r>
          </a:p>
          <a:p>
            <a:pPr lvl="4"/>
            <a:r>
              <a:rPr lang="nl-NL" noProof="0" dirty="0" err="1"/>
              <a:t>Fifth</a:t>
            </a:r>
            <a:r>
              <a:rPr lang="nl-NL" noProof="0" dirty="0"/>
              <a:t> level</a:t>
            </a:r>
          </a:p>
        </p:txBody>
      </p:sp>
      <p:sp>
        <p:nvSpPr>
          <p:cNvPr id="17" name="Content Placeholder 8"/>
          <p:cNvSpPr>
            <a:spLocks noGrp="1"/>
          </p:cNvSpPr>
          <p:nvPr>
            <p:ph sz="quarter" idx="17"/>
          </p:nvPr>
        </p:nvSpPr>
        <p:spPr>
          <a:xfrm>
            <a:off x="6149974" y="1441450"/>
            <a:ext cx="2850025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/>
              <a:t>Click to edit Master text styles</a:t>
            </a:r>
          </a:p>
          <a:p>
            <a:pPr lvl="1"/>
            <a:r>
              <a:rPr lang="nl-NL" noProof="0"/>
              <a:t>Second level</a:t>
            </a:r>
          </a:p>
          <a:p>
            <a:pPr lvl="2"/>
            <a:r>
              <a:rPr lang="nl-NL" noProof="0"/>
              <a:t>Third level</a:t>
            </a:r>
          </a:p>
          <a:p>
            <a:pPr lvl="3"/>
            <a:r>
              <a:rPr lang="nl-NL" noProof="0"/>
              <a:t>Fourth level</a:t>
            </a:r>
          </a:p>
          <a:p>
            <a:pPr lvl="4"/>
            <a:r>
              <a:rPr lang="nl-NL" noProof="0"/>
              <a:t>Fifth level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Master </a:t>
            </a:r>
            <a:r>
              <a:rPr lang="nl-NL" noProof="0" dirty="0" err="1"/>
              <a:t>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0734737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high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6149975" y="1441450"/>
            <a:ext cx="2851149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dirty="0"/>
              <a:t>Click to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Master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</a:t>
            </a:r>
            <a:r>
              <a:rPr lang="nl-NL" noProof="0" dirty="0" err="1"/>
              <a:t>styles</a:t>
            </a:r>
            <a:endParaRPr lang="nl-NL" noProof="0" dirty="0"/>
          </a:p>
          <a:p>
            <a:pPr lvl="1"/>
            <a:r>
              <a:rPr lang="nl-NL" noProof="0" dirty="0" err="1"/>
              <a:t>Second</a:t>
            </a:r>
            <a:r>
              <a:rPr lang="nl-NL" noProof="0" dirty="0"/>
              <a:t> level</a:t>
            </a:r>
          </a:p>
          <a:p>
            <a:pPr lvl="2"/>
            <a:r>
              <a:rPr lang="nl-NL" noProof="0" dirty="0" err="1"/>
              <a:t>Third</a:t>
            </a:r>
            <a:r>
              <a:rPr lang="nl-NL" noProof="0" dirty="0"/>
              <a:t> level</a:t>
            </a:r>
          </a:p>
          <a:p>
            <a:pPr lvl="3"/>
            <a:r>
              <a:rPr lang="nl-NL" noProof="0" dirty="0" err="1"/>
              <a:t>Fourth</a:t>
            </a:r>
            <a:r>
              <a:rPr lang="nl-NL" noProof="0" dirty="0"/>
              <a:t> level</a:t>
            </a:r>
          </a:p>
          <a:p>
            <a:pPr lvl="4"/>
            <a:r>
              <a:rPr lang="nl-NL" noProof="0" dirty="0" err="1"/>
              <a:t>Fifth</a:t>
            </a:r>
            <a:r>
              <a:rPr lang="nl-NL" noProof="0" dirty="0"/>
              <a:t>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138488" y="1441450"/>
            <a:ext cx="2865437" cy="4695826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dirty="0"/>
              <a:t>Click to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Master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</a:t>
            </a:r>
            <a:r>
              <a:rPr lang="nl-NL" noProof="0" dirty="0" err="1"/>
              <a:t>styles</a:t>
            </a:r>
            <a:endParaRPr lang="nl-NL" noProof="0" dirty="0"/>
          </a:p>
          <a:p>
            <a:pPr lvl="1"/>
            <a:r>
              <a:rPr lang="nl-NL" noProof="0" dirty="0" err="1"/>
              <a:t>Second</a:t>
            </a:r>
            <a:r>
              <a:rPr lang="nl-NL" noProof="0" dirty="0"/>
              <a:t> level</a:t>
            </a:r>
          </a:p>
          <a:p>
            <a:pPr lvl="2"/>
            <a:r>
              <a:rPr lang="nl-NL" noProof="0" dirty="0" err="1"/>
              <a:t>Third</a:t>
            </a:r>
            <a:r>
              <a:rPr lang="nl-NL" noProof="0" dirty="0"/>
              <a:t> level</a:t>
            </a:r>
          </a:p>
          <a:p>
            <a:pPr lvl="3"/>
            <a:r>
              <a:rPr lang="nl-NL" noProof="0" dirty="0" err="1"/>
              <a:t>Fourth</a:t>
            </a:r>
            <a:r>
              <a:rPr lang="nl-NL" noProof="0" dirty="0"/>
              <a:t> level</a:t>
            </a:r>
          </a:p>
          <a:p>
            <a:pPr lvl="4"/>
            <a:r>
              <a:rPr lang="nl-NL" noProof="0" dirty="0" err="1"/>
              <a:t>Fifth</a:t>
            </a:r>
            <a:r>
              <a:rPr lang="nl-NL" noProof="0" dirty="0"/>
              <a:t> level</a:t>
            </a:r>
          </a:p>
        </p:txBody>
      </p:sp>
      <p:sp>
        <p:nvSpPr>
          <p:cNvPr id="17" name="Content Placeholder 8"/>
          <p:cNvSpPr>
            <a:spLocks noGrp="1"/>
          </p:cNvSpPr>
          <p:nvPr>
            <p:ph sz="quarter" idx="17"/>
          </p:nvPr>
        </p:nvSpPr>
        <p:spPr>
          <a:xfrm>
            <a:off x="142875" y="1441450"/>
            <a:ext cx="2852738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/>
              <a:t>Click to edit Master text styles</a:t>
            </a:r>
          </a:p>
          <a:p>
            <a:pPr lvl="1"/>
            <a:r>
              <a:rPr lang="nl-NL" noProof="0"/>
              <a:t>Second level</a:t>
            </a:r>
          </a:p>
          <a:p>
            <a:pPr lvl="2"/>
            <a:r>
              <a:rPr lang="nl-NL" noProof="0"/>
              <a:t>Third level</a:t>
            </a:r>
          </a:p>
          <a:p>
            <a:pPr lvl="3"/>
            <a:r>
              <a:rPr lang="nl-NL" noProof="0"/>
              <a:t>Fourth level</a:t>
            </a:r>
          </a:p>
          <a:p>
            <a:pPr lvl="4"/>
            <a:r>
              <a:rPr lang="nl-NL" noProof="0"/>
              <a:t>Fifth level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Master </a:t>
            </a:r>
            <a:r>
              <a:rPr lang="nl-NL" noProof="0" dirty="0" err="1"/>
              <a:t>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2158042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highligh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6149975" y="1441450"/>
            <a:ext cx="2851150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dirty="0"/>
              <a:t>Click to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Master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</a:t>
            </a:r>
            <a:r>
              <a:rPr lang="nl-NL" noProof="0" dirty="0" err="1"/>
              <a:t>styles</a:t>
            </a:r>
            <a:endParaRPr lang="nl-NL" noProof="0" dirty="0"/>
          </a:p>
          <a:p>
            <a:pPr lvl="1"/>
            <a:r>
              <a:rPr lang="nl-NL" noProof="0" dirty="0" err="1"/>
              <a:t>Second</a:t>
            </a:r>
            <a:r>
              <a:rPr lang="nl-NL" noProof="0" dirty="0"/>
              <a:t> level</a:t>
            </a:r>
          </a:p>
          <a:p>
            <a:pPr lvl="2"/>
            <a:r>
              <a:rPr lang="nl-NL" noProof="0" dirty="0" err="1"/>
              <a:t>Third</a:t>
            </a:r>
            <a:r>
              <a:rPr lang="nl-NL" noProof="0" dirty="0"/>
              <a:t> level</a:t>
            </a:r>
          </a:p>
          <a:p>
            <a:pPr lvl="3"/>
            <a:r>
              <a:rPr lang="nl-NL" noProof="0" dirty="0" err="1"/>
              <a:t>Fourth</a:t>
            </a:r>
            <a:r>
              <a:rPr lang="nl-NL" noProof="0" dirty="0"/>
              <a:t> level</a:t>
            </a:r>
          </a:p>
          <a:p>
            <a:pPr lvl="4"/>
            <a:r>
              <a:rPr lang="nl-NL" noProof="0" dirty="0" err="1"/>
              <a:t>Fifth</a:t>
            </a:r>
            <a:r>
              <a:rPr lang="nl-NL" noProof="0" dirty="0"/>
              <a:t> level</a:t>
            </a:r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3131753" y="1441450"/>
            <a:ext cx="2872172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dirty="0"/>
              <a:t>Click to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Master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</a:t>
            </a:r>
            <a:r>
              <a:rPr lang="nl-NL" noProof="0" dirty="0" err="1"/>
              <a:t>styles</a:t>
            </a:r>
            <a:endParaRPr lang="nl-NL" noProof="0" dirty="0"/>
          </a:p>
          <a:p>
            <a:pPr lvl="1"/>
            <a:r>
              <a:rPr lang="nl-NL" noProof="0" dirty="0" err="1"/>
              <a:t>Second</a:t>
            </a:r>
            <a:r>
              <a:rPr lang="nl-NL" noProof="0" dirty="0"/>
              <a:t> level</a:t>
            </a:r>
          </a:p>
          <a:p>
            <a:pPr lvl="2"/>
            <a:r>
              <a:rPr lang="nl-NL" noProof="0" dirty="0" err="1"/>
              <a:t>Third</a:t>
            </a:r>
            <a:r>
              <a:rPr lang="nl-NL" noProof="0" dirty="0"/>
              <a:t> level</a:t>
            </a:r>
          </a:p>
          <a:p>
            <a:pPr lvl="3"/>
            <a:r>
              <a:rPr lang="nl-NL" noProof="0" dirty="0" err="1"/>
              <a:t>Fourth</a:t>
            </a:r>
            <a:r>
              <a:rPr lang="nl-NL" noProof="0" dirty="0"/>
              <a:t> level</a:t>
            </a:r>
          </a:p>
          <a:p>
            <a:pPr lvl="4"/>
            <a:r>
              <a:rPr lang="nl-NL" noProof="0" dirty="0" err="1"/>
              <a:t>Fifth</a:t>
            </a:r>
            <a:r>
              <a:rPr lang="nl-NL" noProof="0" dirty="0"/>
              <a:t> level</a:t>
            </a:r>
          </a:p>
        </p:txBody>
      </p:sp>
      <p:sp>
        <p:nvSpPr>
          <p:cNvPr id="17" name="Content Placeholder 8"/>
          <p:cNvSpPr>
            <a:spLocks noGrp="1"/>
          </p:cNvSpPr>
          <p:nvPr>
            <p:ph sz="quarter" idx="17"/>
          </p:nvPr>
        </p:nvSpPr>
        <p:spPr>
          <a:xfrm>
            <a:off x="142875" y="1441450"/>
            <a:ext cx="2852738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dirty="0"/>
              <a:t>Click to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Master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</a:t>
            </a:r>
            <a:r>
              <a:rPr lang="nl-NL" noProof="0" dirty="0" err="1"/>
              <a:t>styles</a:t>
            </a:r>
            <a:endParaRPr lang="nl-NL" noProof="0" dirty="0"/>
          </a:p>
          <a:p>
            <a:pPr lvl="1"/>
            <a:r>
              <a:rPr lang="nl-NL" noProof="0" dirty="0" err="1"/>
              <a:t>Second</a:t>
            </a:r>
            <a:r>
              <a:rPr lang="nl-NL" noProof="0" dirty="0"/>
              <a:t> level</a:t>
            </a:r>
          </a:p>
          <a:p>
            <a:pPr lvl="2"/>
            <a:r>
              <a:rPr lang="nl-NL" noProof="0" dirty="0" err="1"/>
              <a:t>Third</a:t>
            </a:r>
            <a:r>
              <a:rPr lang="nl-NL" noProof="0" dirty="0"/>
              <a:t> level</a:t>
            </a:r>
          </a:p>
          <a:p>
            <a:pPr lvl="3"/>
            <a:r>
              <a:rPr lang="nl-NL" noProof="0" dirty="0" err="1"/>
              <a:t>Fourth</a:t>
            </a:r>
            <a:r>
              <a:rPr lang="nl-NL" noProof="0" dirty="0"/>
              <a:t> level</a:t>
            </a:r>
          </a:p>
          <a:p>
            <a:pPr lvl="4"/>
            <a:r>
              <a:rPr lang="nl-NL" noProof="0" dirty="0" err="1"/>
              <a:t>Fifth</a:t>
            </a:r>
            <a:r>
              <a:rPr lang="nl-NL" noProof="0" dirty="0"/>
              <a:t> level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Master </a:t>
            </a:r>
            <a:r>
              <a:rPr lang="nl-NL" noProof="0" dirty="0" err="1"/>
              <a:t>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055261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3131753" y="1441450"/>
            <a:ext cx="2872172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/>
              <a:t>Click to edit Master text styles</a:t>
            </a:r>
          </a:p>
          <a:p>
            <a:pPr lvl="1"/>
            <a:r>
              <a:rPr lang="nl-NL" noProof="0"/>
              <a:t>Second level</a:t>
            </a:r>
          </a:p>
          <a:p>
            <a:pPr lvl="2"/>
            <a:r>
              <a:rPr lang="nl-NL" noProof="0"/>
              <a:t>Third level</a:t>
            </a:r>
          </a:p>
          <a:p>
            <a:pPr lvl="3"/>
            <a:r>
              <a:rPr lang="nl-NL" noProof="0"/>
              <a:t>Fourth level</a:t>
            </a:r>
          </a:p>
          <a:p>
            <a:pPr lvl="4"/>
            <a:r>
              <a:rPr lang="nl-NL" noProof="0"/>
              <a:t>Fifth level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142875" y="1441450"/>
            <a:ext cx="2852738" cy="4695826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3" name="Content Placeholder 8"/>
          <p:cNvSpPr>
            <a:spLocks noGrp="1"/>
          </p:cNvSpPr>
          <p:nvPr>
            <p:ph sz="quarter" idx="18"/>
          </p:nvPr>
        </p:nvSpPr>
        <p:spPr>
          <a:xfrm>
            <a:off x="6149974" y="1441450"/>
            <a:ext cx="2851151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dirty="0"/>
              <a:t>Click to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Master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</a:t>
            </a:r>
            <a:r>
              <a:rPr lang="nl-NL" noProof="0" dirty="0" err="1"/>
              <a:t>styles</a:t>
            </a:r>
            <a:endParaRPr lang="nl-NL" noProof="0" dirty="0"/>
          </a:p>
          <a:p>
            <a:pPr lvl="1"/>
            <a:r>
              <a:rPr lang="nl-NL" noProof="0" dirty="0" err="1"/>
              <a:t>Second</a:t>
            </a:r>
            <a:r>
              <a:rPr lang="nl-NL" noProof="0" dirty="0"/>
              <a:t> level</a:t>
            </a:r>
          </a:p>
          <a:p>
            <a:pPr lvl="2"/>
            <a:r>
              <a:rPr lang="nl-NL" noProof="0" dirty="0" err="1"/>
              <a:t>Third</a:t>
            </a:r>
            <a:r>
              <a:rPr lang="nl-NL" noProof="0" dirty="0"/>
              <a:t> level</a:t>
            </a:r>
          </a:p>
          <a:p>
            <a:pPr lvl="3"/>
            <a:r>
              <a:rPr lang="nl-NL" noProof="0" dirty="0" err="1"/>
              <a:t>Fourth</a:t>
            </a:r>
            <a:r>
              <a:rPr lang="nl-NL" noProof="0" dirty="0"/>
              <a:t> level</a:t>
            </a:r>
          </a:p>
          <a:p>
            <a:pPr lvl="4"/>
            <a:r>
              <a:rPr lang="nl-NL" noProof="0" dirty="0" err="1"/>
              <a:t>Fifth</a:t>
            </a:r>
            <a:r>
              <a:rPr lang="nl-NL" noProof="0" dirty="0"/>
              <a:t> level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Master </a:t>
            </a:r>
            <a:r>
              <a:rPr lang="nl-NL" noProof="0" dirty="0" err="1"/>
              <a:t>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3946065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42875" y="1441450"/>
            <a:ext cx="2852738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/>
              <a:t>Click to edit Master text styles</a:t>
            </a:r>
          </a:p>
          <a:p>
            <a:pPr lvl="1"/>
            <a:r>
              <a:rPr lang="nl-NL" noProof="0"/>
              <a:t>Second level</a:t>
            </a:r>
          </a:p>
          <a:p>
            <a:pPr lvl="2"/>
            <a:r>
              <a:rPr lang="nl-NL" noProof="0"/>
              <a:t>Third level</a:t>
            </a:r>
          </a:p>
          <a:p>
            <a:pPr lvl="3"/>
            <a:r>
              <a:rPr lang="nl-NL" noProof="0"/>
              <a:t>Fourth level</a:t>
            </a:r>
          </a:p>
          <a:p>
            <a:pPr lvl="4"/>
            <a:r>
              <a:rPr lang="nl-NL" noProof="0"/>
              <a:t>Fifth level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3138488" y="1441450"/>
            <a:ext cx="2865437" cy="4695826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3" name="Content Placeholder 8"/>
          <p:cNvSpPr>
            <a:spLocks noGrp="1"/>
          </p:cNvSpPr>
          <p:nvPr>
            <p:ph sz="quarter" idx="18"/>
          </p:nvPr>
        </p:nvSpPr>
        <p:spPr>
          <a:xfrm>
            <a:off x="6149974" y="1441450"/>
            <a:ext cx="2850025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/>
              <a:t>Click to edit Master text styles</a:t>
            </a:r>
          </a:p>
          <a:p>
            <a:pPr lvl="1"/>
            <a:r>
              <a:rPr lang="nl-NL" noProof="0"/>
              <a:t>Second level</a:t>
            </a:r>
          </a:p>
          <a:p>
            <a:pPr lvl="2"/>
            <a:r>
              <a:rPr lang="nl-NL" noProof="0"/>
              <a:t>Third level</a:t>
            </a:r>
          </a:p>
          <a:p>
            <a:pPr lvl="3"/>
            <a:r>
              <a:rPr lang="nl-NL" noProof="0"/>
              <a:t>Fourth level</a:t>
            </a:r>
          </a:p>
          <a:p>
            <a:pPr lvl="4"/>
            <a:r>
              <a:rPr lang="nl-NL" noProof="0"/>
              <a:t>Fifth level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Master </a:t>
            </a:r>
            <a:r>
              <a:rPr lang="nl-NL" noProof="0" dirty="0" err="1"/>
              <a:t>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8698273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42875" y="1441450"/>
            <a:ext cx="2852738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dirty="0"/>
              <a:t>Click to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Master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</a:t>
            </a:r>
            <a:r>
              <a:rPr lang="nl-NL" noProof="0" dirty="0" err="1"/>
              <a:t>styles</a:t>
            </a:r>
            <a:endParaRPr lang="nl-NL" noProof="0" dirty="0"/>
          </a:p>
          <a:p>
            <a:pPr lvl="1"/>
            <a:r>
              <a:rPr lang="nl-NL" noProof="0" dirty="0" err="1"/>
              <a:t>Second</a:t>
            </a:r>
            <a:r>
              <a:rPr lang="nl-NL" noProof="0" dirty="0"/>
              <a:t> level</a:t>
            </a:r>
          </a:p>
          <a:p>
            <a:pPr lvl="2"/>
            <a:r>
              <a:rPr lang="nl-NL" noProof="0" dirty="0" err="1"/>
              <a:t>Third</a:t>
            </a:r>
            <a:r>
              <a:rPr lang="nl-NL" noProof="0" dirty="0"/>
              <a:t> level</a:t>
            </a:r>
          </a:p>
          <a:p>
            <a:pPr lvl="3"/>
            <a:r>
              <a:rPr lang="nl-NL" noProof="0" dirty="0" err="1"/>
              <a:t>Fourth</a:t>
            </a:r>
            <a:r>
              <a:rPr lang="nl-NL" noProof="0" dirty="0"/>
              <a:t> level</a:t>
            </a:r>
          </a:p>
          <a:p>
            <a:pPr lvl="4"/>
            <a:r>
              <a:rPr lang="nl-NL" noProof="0" dirty="0" err="1"/>
              <a:t>Fifth</a:t>
            </a:r>
            <a:r>
              <a:rPr lang="nl-NL" noProof="0" dirty="0"/>
              <a:t> level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6149975" y="1441450"/>
            <a:ext cx="2851150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3" name="Content Placeholder 8"/>
          <p:cNvSpPr>
            <a:spLocks noGrp="1"/>
          </p:cNvSpPr>
          <p:nvPr>
            <p:ph sz="quarter" idx="18"/>
          </p:nvPr>
        </p:nvSpPr>
        <p:spPr>
          <a:xfrm>
            <a:off x="3132000" y="1441450"/>
            <a:ext cx="2871925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dirty="0"/>
              <a:t>Click to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Master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</a:t>
            </a:r>
            <a:r>
              <a:rPr lang="nl-NL" noProof="0" dirty="0" err="1"/>
              <a:t>styles</a:t>
            </a:r>
            <a:endParaRPr lang="nl-NL" noProof="0" dirty="0"/>
          </a:p>
          <a:p>
            <a:pPr lvl="1"/>
            <a:r>
              <a:rPr lang="nl-NL" noProof="0" dirty="0" err="1"/>
              <a:t>Second</a:t>
            </a:r>
            <a:r>
              <a:rPr lang="nl-NL" noProof="0" dirty="0"/>
              <a:t> level</a:t>
            </a:r>
          </a:p>
          <a:p>
            <a:pPr lvl="2"/>
            <a:r>
              <a:rPr lang="nl-NL" noProof="0" dirty="0" err="1"/>
              <a:t>Third</a:t>
            </a:r>
            <a:r>
              <a:rPr lang="nl-NL" noProof="0" dirty="0"/>
              <a:t> level</a:t>
            </a:r>
          </a:p>
          <a:p>
            <a:pPr lvl="3"/>
            <a:r>
              <a:rPr lang="nl-NL" noProof="0" dirty="0" err="1"/>
              <a:t>Fourth</a:t>
            </a:r>
            <a:r>
              <a:rPr lang="nl-NL" noProof="0" dirty="0"/>
              <a:t> level</a:t>
            </a:r>
          </a:p>
          <a:p>
            <a:pPr lvl="4"/>
            <a:r>
              <a:rPr lang="nl-NL" noProof="0" dirty="0" err="1"/>
              <a:t>Fifth</a:t>
            </a:r>
            <a:r>
              <a:rPr lang="nl-NL" noProof="0" dirty="0"/>
              <a:t> level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Master </a:t>
            </a:r>
            <a:r>
              <a:rPr lang="nl-NL" noProof="0" dirty="0" err="1"/>
              <a:t>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619845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3132000" y="1441450"/>
            <a:ext cx="2865437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dirty="0"/>
              <a:t>Click to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Master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</a:t>
            </a:r>
            <a:r>
              <a:rPr lang="nl-NL" noProof="0" dirty="0" err="1"/>
              <a:t>styles</a:t>
            </a:r>
            <a:endParaRPr lang="nl-NL" noProof="0" dirty="0"/>
          </a:p>
          <a:p>
            <a:pPr lvl="1"/>
            <a:r>
              <a:rPr lang="nl-NL" noProof="0" dirty="0" err="1"/>
              <a:t>Second</a:t>
            </a:r>
            <a:r>
              <a:rPr lang="nl-NL" noProof="0" dirty="0"/>
              <a:t> level</a:t>
            </a:r>
          </a:p>
          <a:p>
            <a:pPr lvl="2"/>
            <a:r>
              <a:rPr lang="nl-NL" noProof="0" dirty="0" err="1"/>
              <a:t>Third</a:t>
            </a:r>
            <a:r>
              <a:rPr lang="nl-NL" noProof="0" dirty="0"/>
              <a:t> level</a:t>
            </a:r>
          </a:p>
          <a:p>
            <a:pPr lvl="3"/>
            <a:r>
              <a:rPr lang="nl-NL" noProof="0" dirty="0" err="1"/>
              <a:t>Fourth</a:t>
            </a:r>
            <a:r>
              <a:rPr lang="nl-NL" noProof="0" dirty="0"/>
              <a:t> level</a:t>
            </a:r>
          </a:p>
          <a:p>
            <a:pPr lvl="4"/>
            <a:r>
              <a:rPr lang="nl-NL" noProof="0" dirty="0" err="1"/>
              <a:t>Fifth</a:t>
            </a:r>
            <a:r>
              <a:rPr lang="nl-NL" noProof="0" dirty="0"/>
              <a:t>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6149975" y="1441450"/>
            <a:ext cx="2851150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dirty="0"/>
              <a:t>Click to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Master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</a:t>
            </a:r>
            <a:r>
              <a:rPr lang="nl-NL" noProof="0" dirty="0" err="1"/>
              <a:t>styles</a:t>
            </a:r>
            <a:endParaRPr lang="nl-NL" noProof="0" dirty="0"/>
          </a:p>
          <a:p>
            <a:pPr lvl="1"/>
            <a:r>
              <a:rPr lang="nl-NL" noProof="0" dirty="0" err="1"/>
              <a:t>Second</a:t>
            </a:r>
            <a:r>
              <a:rPr lang="nl-NL" noProof="0" dirty="0"/>
              <a:t> level</a:t>
            </a:r>
          </a:p>
          <a:p>
            <a:pPr lvl="2"/>
            <a:r>
              <a:rPr lang="nl-NL" noProof="0" dirty="0" err="1"/>
              <a:t>Third</a:t>
            </a:r>
            <a:r>
              <a:rPr lang="nl-NL" noProof="0" dirty="0"/>
              <a:t> level</a:t>
            </a:r>
          </a:p>
          <a:p>
            <a:pPr lvl="3"/>
            <a:r>
              <a:rPr lang="nl-NL" noProof="0" dirty="0" err="1"/>
              <a:t>Fourth</a:t>
            </a:r>
            <a:r>
              <a:rPr lang="nl-NL" noProof="0" dirty="0"/>
              <a:t> level</a:t>
            </a:r>
          </a:p>
          <a:p>
            <a:pPr lvl="4"/>
            <a:r>
              <a:rPr lang="nl-NL" noProof="0" dirty="0" err="1"/>
              <a:t>Fifth</a:t>
            </a:r>
            <a:r>
              <a:rPr lang="nl-NL" noProof="0" dirty="0"/>
              <a:t> level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142874" y="1441450"/>
            <a:ext cx="2852739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Master </a:t>
            </a:r>
            <a:r>
              <a:rPr lang="nl-NL" noProof="0" dirty="0" err="1"/>
              <a:t>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9882663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3138488" y="1441450"/>
            <a:ext cx="2865437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142875" y="1441450"/>
            <a:ext cx="2852738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dirty="0"/>
              <a:t>Click to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Master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</a:t>
            </a:r>
            <a:r>
              <a:rPr lang="nl-NL" noProof="0" dirty="0" err="1"/>
              <a:t>styles</a:t>
            </a:r>
            <a:endParaRPr lang="nl-NL" noProof="0" dirty="0"/>
          </a:p>
          <a:p>
            <a:pPr lvl="1"/>
            <a:r>
              <a:rPr lang="nl-NL" noProof="0" dirty="0" err="1"/>
              <a:t>Second</a:t>
            </a:r>
            <a:r>
              <a:rPr lang="nl-NL" noProof="0" dirty="0"/>
              <a:t> level</a:t>
            </a:r>
          </a:p>
          <a:p>
            <a:pPr lvl="2"/>
            <a:r>
              <a:rPr lang="nl-NL" noProof="0" dirty="0" err="1"/>
              <a:t>Third</a:t>
            </a:r>
            <a:r>
              <a:rPr lang="nl-NL" noProof="0" dirty="0"/>
              <a:t> level</a:t>
            </a:r>
          </a:p>
          <a:p>
            <a:pPr lvl="3"/>
            <a:r>
              <a:rPr lang="nl-NL" noProof="0" dirty="0" err="1"/>
              <a:t>Fourth</a:t>
            </a:r>
            <a:r>
              <a:rPr lang="nl-NL" noProof="0" dirty="0"/>
              <a:t> level</a:t>
            </a:r>
          </a:p>
          <a:p>
            <a:pPr lvl="4"/>
            <a:r>
              <a:rPr lang="nl-NL" noProof="0" dirty="0" err="1"/>
              <a:t>Fifth</a:t>
            </a:r>
            <a:r>
              <a:rPr lang="nl-NL" noProof="0" dirty="0"/>
              <a:t> level</a:t>
            </a:r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6149974" y="1441450"/>
            <a:ext cx="2851151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dirty="0"/>
              <a:t>Click to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Master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</a:t>
            </a:r>
            <a:r>
              <a:rPr lang="nl-NL" noProof="0" dirty="0" err="1"/>
              <a:t>styles</a:t>
            </a:r>
            <a:endParaRPr lang="nl-NL" noProof="0" dirty="0"/>
          </a:p>
          <a:p>
            <a:pPr lvl="1"/>
            <a:r>
              <a:rPr lang="nl-NL" noProof="0" dirty="0" err="1"/>
              <a:t>Second</a:t>
            </a:r>
            <a:r>
              <a:rPr lang="nl-NL" noProof="0" dirty="0"/>
              <a:t> level</a:t>
            </a:r>
          </a:p>
          <a:p>
            <a:pPr lvl="2"/>
            <a:r>
              <a:rPr lang="nl-NL" noProof="0" dirty="0" err="1"/>
              <a:t>Third</a:t>
            </a:r>
            <a:r>
              <a:rPr lang="nl-NL" noProof="0" dirty="0"/>
              <a:t> level</a:t>
            </a:r>
          </a:p>
          <a:p>
            <a:pPr lvl="3"/>
            <a:r>
              <a:rPr lang="nl-NL" noProof="0" dirty="0" err="1"/>
              <a:t>Fourth</a:t>
            </a:r>
            <a:r>
              <a:rPr lang="nl-NL" noProof="0" dirty="0"/>
              <a:t> level</a:t>
            </a:r>
          </a:p>
          <a:p>
            <a:pPr lvl="4"/>
            <a:r>
              <a:rPr lang="nl-NL" noProof="0" dirty="0" err="1"/>
              <a:t>Fifth</a:t>
            </a:r>
            <a:r>
              <a:rPr lang="nl-NL" noProof="0" dirty="0"/>
              <a:t> level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Master </a:t>
            </a:r>
            <a:r>
              <a:rPr lang="nl-NL" noProof="0" dirty="0" err="1"/>
              <a:t>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0967668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42875" y="1441450"/>
            <a:ext cx="2852738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/>
              <a:t>Click to edit Master text styles</a:t>
            </a:r>
          </a:p>
          <a:p>
            <a:pPr lvl="1"/>
            <a:r>
              <a:rPr lang="nl-NL" noProof="0"/>
              <a:t>Second level</a:t>
            </a:r>
          </a:p>
          <a:p>
            <a:pPr lvl="2"/>
            <a:r>
              <a:rPr lang="nl-NL" noProof="0"/>
              <a:t>Third level</a:t>
            </a:r>
          </a:p>
          <a:p>
            <a:pPr lvl="3"/>
            <a:r>
              <a:rPr lang="nl-NL" noProof="0"/>
              <a:t>Fourth level</a:t>
            </a:r>
          </a:p>
          <a:p>
            <a:pPr lvl="4"/>
            <a:r>
              <a:rPr lang="nl-NL" noProof="0"/>
              <a:t>Fifth level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6149975" y="1441449"/>
            <a:ext cx="2851150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138488" y="1441450"/>
            <a:ext cx="2865437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dirty="0"/>
              <a:t>Click to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Master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</a:t>
            </a:r>
            <a:r>
              <a:rPr lang="nl-NL" noProof="0" dirty="0" err="1"/>
              <a:t>styles</a:t>
            </a:r>
            <a:endParaRPr lang="nl-NL" noProof="0" dirty="0"/>
          </a:p>
          <a:p>
            <a:pPr lvl="1"/>
            <a:r>
              <a:rPr lang="nl-NL" noProof="0" dirty="0" err="1"/>
              <a:t>Second</a:t>
            </a:r>
            <a:r>
              <a:rPr lang="nl-NL" noProof="0" dirty="0"/>
              <a:t> level</a:t>
            </a:r>
          </a:p>
          <a:p>
            <a:pPr lvl="2"/>
            <a:r>
              <a:rPr lang="nl-NL" noProof="0" dirty="0" err="1"/>
              <a:t>Third</a:t>
            </a:r>
            <a:r>
              <a:rPr lang="nl-NL" noProof="0" dirty="0"/>
              <a:t> level</a:t>
            </a:r>
          </a:p>
          <a:p>
            <a:pPr lvl="3"/>
            <a:r>
              <a:rPr lang="nl-NL" noProof="0" dirty="0" err="1"/>
              <a:t>Fourth</a:t>
            </a:r>
            <a:r>
              <a:rPr lang="nl-NL" noProof="0" dirty="0"/>
              <a:t> level</a:t>
            </a:r>
          </a:p>
          <a:p>
            <a:pPr lvl="4"/>
            <a:r>
              <a:rPr lang="nl-NL" noProof="0" dirty="0" err="1"/>
              <a:t>Fifth</a:t>
            </a:r>
            <a:r>
              <a:rPr lang="nl-NL" noProof="0" dirty="0"/>
              <a:t> level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Master </a:t>
            </a:r>
            <a:r>
              <a:rPr lang="nl-NL" noProof="0" dirty="0" err="1"/>
              <a:t>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908395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, foto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foto 2.jpg"/>
          <p:cNvPicPr>
            <a:picLocks noChangeAspect="1"/>
          </p:cNvPicPr>
          <p:nvPr userDrawn="1"/>
        </p:nvPicPr>
        <p:blipFill>
          <a:blip r:embed="rId2" cstate="print"/>
          <a:srcRect b="9725"/>
          <a:stretch>
            <a:fillRect/>
          </a:stretch>
        </p:blipFill>
        <p:spPr>
          <a:xfrm>
            <a:off x="0" y="0"/>
            <a:ext cx="9144000" cy="55031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5" name="Picture 14" descr="pic_surfnet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88000" y="288925"/>
            <a:ext cx="8568000" cy="1836218"/>
          </a:xfrm>
          <a:prstGeom prst="rect">
            <a:avLst/>
          </a:prstGeom>
        </p:spPr>
      </p:pic>
      <p:pic>
        <p:nvPicPr>
          <p:cNvPr id="14" name="Picture 13" descr="pic_surfnet2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42875" y="5557477"/>
            <a:ext cx="8856000" cy="11519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83454"/>
            <a:ext cx="9144000" cy="396240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288000" y="1548000"/>
            <a:ext cx="8568000" cy="576000"/>
          </a:xfrm>
          <a:prstGeom prst="rect">
            <a:avLst/>
          </a:prstGeom>
          <a:noFill/>
        </p:spPr>
        <p:txBody>
          <a:bodyPr lIns="1440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noProof="0" dirty="0"/>
              <a:t>Klik om het opmaakprofiel van de modelondertitel te bewerken</a:t>
            </a:r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288000" y="288000"/>
            <a:ext cx="8568000" cy="1152000"/>
          </a:xfrm>
          <a:prstGeom prst="rect">
            <a:avLst/>
          </a:prstGeom>
          <a:noFill/>
        </p:spPr>
        <p:txBody>
          <a:bodyPr lIns="1440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/>
              <a:t>CLICK TO EDIT MASTER TITLE STYLE</a:t>
            </a:r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42875" y="5562000"/>
            <a:ext cx="6480000" cy="115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000" y="5562000"/>
            <a:ext cx="6768938" cy="1152000"/>
          </a:xfrm>
          <a:prstGeom prst="rect">
            <a:avLst/>
          </a:prstGeom>
          <a:noFill/>
          <a:ln>
            <a:noFill/>
          </a:ln>
        </p:spPr>
        <p:txBody>
          <a:bodyPr lIns="144000" tIns="0" rIns="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85833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6149975" y="1441450"/>
            <a:ext cx="2851150" cy="4695826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dirty="0"/>
              <a:t>Click to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Master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</a:t>
            </a:r>
            <a:r>
              <a:rPr lang="nl-NL" noProof="0" dirty="0" err="1"/>
              <a:t>styles</a:t>
            </a:r>
            <a:endParaRPr lang="nl-NL" noProof="0" dirty="0"/>
          </a:p>
          <a:p>
            <a:pPr lvl="1"/>
            <a:r>
              <a:rPr lang="nl-NL" noProof="0" dirty="0" err="1"/>
              <a:t>Second</a:t>
            </a:r>
            <a:r>
              <a:rPr lang="nl-NL" noProof="0" dirty="0"/>
              <a:t> level</a:t>
            </a:r>
          </a:p>
          <a:p>
            <a:pPr lvl="2"/>
            <a:r>
              <a:rPr lang="nl-NL" noProof="0" dirty="0" err="1"/>
              <a:t>Third</a:t>
            </a:r>
            <a:r>
              <a:rPr lang="nl-NL" noProof="0" dirty="0"/>
              <a:t> level</a:t>
            </a:r>
          </a:p>
          <a:p>
            <a:pPr lvl="3"/>
            <a:r>
              <a:rPr lang="nl-NL" noProof="0" dirty="0" err="1"/>
              <a:t>Fourth</a:t>
            </a:r>
            <a:r>
              <a:rPr lang="nl-NL" noProof="0" dirty="0"/>
              <a:t> level</a:t>
            </a:r>
          </a:p>
          <a:p>
            <a:pPr lvl="4"/>
            <a:r>
              <a:rPr lang="nl-NL" noProof="0" dirty="0" err="1"/>
              <a:t>Fifth</a:t>
            </a:r>
            <a:r>
              <a:rPr lang="nl-NL" noProof="0" dirty="0"/>
              <a:t> level</a:t>
            </a:r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42875" y="1441450"/>
            <a:ext cx="2852738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/>
              <a:t>Click to edit Master text styles</a:t>
            </a:r>
          </a:p>
          <a:p>
            <a:pPr lvl="1"/>
            <a:r>
              <a:rPr lang="nl-NL" noProof="0"/>
              <a:t>Second level</a:t>
            </a:r>
          </a:p>
          <a:p>
            <a:pPr lvl="2"/>
            <a:r>
              <a:rPr lang="nl-NL" noProof="0"/>
              <a:t>Third level</a:t>
            </a:r>
          </a:p>
          <a:p>
            <a:pPr lvl="3"/>
            <a:r>
              <a:rPr lang="nl-NL" noProof="0"/>
              <a:t>Fourth level</a:t>
            </a:r>
          </a:p>
          <a:p>
            <a:pPr lvl="4"/>
            <a:r>
              <a:rPr lang="nl-NL" noProof="0"/>
              <a:t>Fifth level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3132000" y="1441449"/>
            <a:ext cx="2871925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Master </a:t>
            </a:r>
            <a:r>
              <a:rPr lang="nl-NL" noProof="0" dirty="0" err="1"/>
              <a:t>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1219640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slide teks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2875" y="144463"/>
            <a:ext cx="8858250" cy="5992812"/>
          </a:xfrm>
          <a:prstGeom prst="roundRect">
            <a:avLst>
              <a:gd name="adj" fmla="val 2416"/>
            </a:avLst>
          </a:prstGeom>
          <a:solidFill>
            <a:schemeClr val="bg1">
              <a:lumMod val="95000"/>
            </a:schemeClr>
          </a:solidFill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NL" noProof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87337" y="288000"/>
            <a:ext cx="4217987" cy="1152000"/>
          </a:xfrm>
          <a:prstGeom prst="roundRect">
            <a:avLst>
              <a:gd name="adj" fmla="val 12412"/>
            </a:avLst>
          </a:prstGeom>
          <a:solidFill>
            <a:schemeClr val="accent1"/>
          </a:solidFill>
        </p:spPr>
        <p:txBody>
          <a:bodyPr lIns="108000">
            <a:normAutofit/>
          </a:bodyPr>
          <a:lstStyle>
            <a:lvl1pPr>
              <a:defRPr sz="3200"/>
            </a:lvl1pPr>
          </a:lstStyle>
          <a:p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Master </a:t>
            </a:r>
            <a:r>
              <a:rPr lang="nl-NL" noProof="0" dirty="0" err="1"/>
              <a:t>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endParaRPr lang="nl-NL" noProof="0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287338" y="1584324"/>
            <a:ext cx="4213226" cy="2555479"/>
          </a:xfrm>
          <a:prstGeom prst="roundRect">
            <a:avLst>
              <a:gd name="adj" fmla="val 5184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79200" tIns="61200" rIns="144000"/>
          <a:lstStyle/>
          <a:p>
            <a:pPr lvl="0"/>
            <a:r>
              <a:rPr lang="nl-NL" noProof="0"/>
              <a:t>Click to edit Master text styles</a:t>
            </a:r>
          </a:p>
          <a:p>
            <a:pPr lvl="1"/>
            <a:r>
              <a:rPr lang="nl-NL" noProof="0"/>
              <a:t>Second level</a:t>
            </a:r>
          </a:p>
          <a:p>
            <a:pPr lvl="2"/>
            <a:r>
              <a:rPr lang="nl-NL" noProof="0"/>
              <a:t>Third level</a:t>
            </a:r>
          </a:p>
          <a:p>
            <a:pPr lvl="3"/>
            <a:r>
              <a:rPr lang="nl-NL" noProof="0"/>
              <a:t>Fourth level</a:t>
            </a:r>
          </a:p>
          <a:p>
            <a:pPr lvl="4"/>
            <a:r>
              <a:rPr lang="nl-NL" noProof="0"/>
              <a:t>Fifth level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9928970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slide, teks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2875" y="144463"/>
            <a:ext cx="8858249" cy="5992812"/>
          </a:xfrm>
          <a:prstGeom prst="roundRect">
            <a:avLst>
              <a:gd name="adj" fmla="val 2416"/>
            </a:avLst>
          </a:prstGeom>
          <a:solidFill>
            <a:schemeClr val="bg1">
              <a:lumMod val="95000"/>
            </a:schemeClr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NL" noProof="0" dirty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645025" y="1584324"/>
            <a:ext cx="4211638" cy="2555479"/>
          </a:xfrm>
          <a:prstGeom prst="roundRect">
            <a:avLst>
              <a:gd name="adj" fmla="val 5184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79200" tIns="61200" rIns="144000"/>
          <a:lstStyle/>
          <a:p>
            <a:pPr lvl="0"/>
            <a:r>
              <a:rPr lang="nl-NL" noProof="0"/>
              <a:t>Click to edit Master text styles</a:t>
            </a:r>
          </a:p>
          <a:p>
            <a:pPr lvl="1"/>
            <a:r>
              <a:rPr lang="nl-NL" noProof="0"/>
              <a:t>Second level</a:t>
            </a:r>
          </a:p>
          <a:p>
            <a:pPr lvl="2"/>
            <a:r>
              <a:rPr lang="nl-NL" noProof="0"/>
              <a:t>Third level</a:t>
            </a:r>
          </a:p>
          <a:p>
            <a:pPr lvl="3"/>
            <a:r>
              <a:rPr lang="nl-NL" noProof="0"/>
              <a:t>Fourth level</a:t>
            </a:r>
          </a:p>
          <a:p>
            <a:pPr lvl="4"/>
            <a:r>
              <a:rPr lang="nl-NL" noProof="0"/>
              <a:t>Fifth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645026" y="287999"/>
            <a:ext cx="4211638" cy="1152000"/>
          </a:xfrm>
          <a:prstGeom prst="roundRect">
            <a:avLst>
              <a:gd name="adj" fmla="val 12412"/>
            </a:avLst>
          </a:prstGeom>
          <a:solidFill>
            <a:schemeClr val="accent1"/>
          </a:solidFill>
        </p:spPr>
        <p:txBody>
          <a:bodyPr lIns="108000">
            <a:normAutofit/>
          </a:bodyPr>
          <a:lstStyle>
            <a:lvl1pPr>
              <a:defRPr sz="3200"/>
            </a:lvl1pPr>
          </a:lstStyle>
          <a:p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Master </a:t>
            </a:r>
            <a:r>
              <a:rPr lang="nl-NL" noProof="0" dirty="0" err="1"/>
              <a:t>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endParaRPr lang="nl-NL" noProof="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1603433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 met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Master </a:t>
            </a:r>
            <a:r>
              <a:rPr lang="nl-NL" noProof="0" dirty="0" err="1"/>
              <a:t>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endParaRPr lang="nl-NL" noProof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1219640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 met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7096382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51792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ounded Rectangle 30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50809" y="2395428"/>
            <a:ext cx="439978" cy="487680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556324" y="4105536"/>
            <a:ext cx="51835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3200" b="1" noProof="0">
                <a:latin typeface="Verdana"/>
              </a:rPr>
              <a:t>W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/>
          <a:srcRect l="15710" t="25985" r="10978" b="26771"/>
          <a:stretch/>
        </p:blipFill>
        <p:spPr>
          <a:xfrm>
            <a:off x="582213" y="838200"/>
            <a:ext cx="504000" cy="36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 cstate="print"/>
          <a:srcRect l="16248" t="16610" r="12305" b="16953"/>
          <a:stretch/>
        </p:blipFill>
        <p:spPr>
          <a:xfrm>
            <a:off x="582213" y="4980593"/>
            <a:ext cx="432000" cy="432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5" cstate="print"/>
          <a:srcRect l="20095" t="23375" r="24921" b="18180"/>
          <a:stretch/>
        </p:blipFill>
        <p:spPr>
          <a:xfrm>
            <a:off x="582213" y="1580814"/>
            <a:ext cx="504000" cy="432000"/>
          </a:xfrm>
          <a:prstGeom prst="rect">
            <a:avLst/>
          </a:prstGeom>
        </p:spPr>
      </p:pic>
      <p:pic>
        <p:nvPicPr>
          <p:cNvPr id="13" name="Picture 12" descr="linked.png"/>
          <p:cNvPicPr>
            <a:picLocks noChangeAspect="1"/>
          </p:cNvPicPr>
          <p:nvPr userDrawn="1"/>
        </p:nvPicPr>
        <p:blipFill>
          <a:blip r:embed="rId6" cstate="print"/>
          <a:srcRect l="10784" t="10784" r="10784" b="10784"/>
          <a:stretch>
            <a:fillRect/>
          </a:stretch>
        </p:blipFill>
        <p:spPr>
          <a:xfrm>
            <a:off x="585831" y="3265722"/>
            <a:ext cx="457200" cy="457200"/>
          </a:xfrm>
          <a:prstGeom prst="rect">
            <a:avLst/>
          </a:prstGeom>
        </p:spPr>
      </p:pic>
      <p:sp>
        <p:nvSpPr>
          <p:cNvPr id="1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1259721" y="883200"/>
            <a:ext cx="7596941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/>
              <a:t>[Email]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59721" y="1621333"/>
            <a:ext cx="7596941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/>
              <a:t>[@twiternaam]</a:t>
            </a: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259721" y="2504268"/>
            <a:ext cx="7596941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/>
              <a:t>[Skype adres]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1259721" y="3359322"/>
            <a:ext cx="7596941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/>
              <a:t>[LinkedIn adres]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1259721" y="4216757"/>
            <a:ext cx="7596941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/>
              <a:t>www.surfnet.nl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1259721" y="5061593"/>
            <a:ext cx="7596941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/>
              <a:t>[Telefoon]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114026" y="5889129"/>
            <a:ext cx="6742636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/>
              <a:t>Creative Commons “Attribution” license:</a:t>
            </a:r>
          </a:p>
          <a:p>
            <a:pPr lvl="0"/>
            <a:r>
              <a:rPr lang="nl-NL" noProof="0"/>
              <a:t>http://creativecommons.org/licenses/by/3.0/</a:t>
            </a: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69820"/>
            <a:ext cx="1474750" cy="51866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774" y="5547642"/>
            <a:ext cx="2035264" cy="84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6703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Surf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774" y="5547642"/>
            <a:ext cx="2035264" cy="84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6775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3" name="Afbeelding 3" descr="SURF_what SURF can do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66606" y="5535324"/>
            <a:ext cx="3888432" cy="8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6305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Surf blanco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69820"/>
            <a:ext cx="1474750" cy="5186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774" y="5547642"/>
            <a:ext cx="2035264" cy="84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677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, foto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foto3.jpg"/>
          <p:cNvPicPr>
            <a:picLocks noChangeAspect="1"/>
          </p:cNvPicPr>
          <p:nvPr userDrawn="1"/>
        </p:nvPicPr>
        <p:blipFill>
          <a:blip r:embed="rId2" cstate="print"/>
          <a:srcRect b="10000"/>
          <a:stretch>
            <a:fillRect/>
          </a:stretch>
        </p:blipFill>
        <p:spPr>
          <a:xfrm>
            <a:off x="0" y="0"/>
            <a:ext cx="9144000" cy="5486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6" name="Picture 15" descr="pic_surfnet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88000" y="288925"/>
            <a:ext cx="8568000" cy="1836218"/>
          </a:xfrm>
          <a:prstGeom prst="rect">
            <a:avLst/>
          </a:prstGeom>
        </p:spPr>
      </p:pic>
      <p:pic>
        <p:nvPicPr>
          <p:cNvPr id="13" name="Picture 12" descr="pic_surfnet2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42875" y="5557477"/>
            <a:ext cx="8856000" cy="11519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83454"/>
            <a:ext cx="9144000" cy="396240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288000" y="1548000"/>
            <a:ext cx="8568000" cy="576000"/>
          </a:xfrm>
          <a:prstGeom prst="rect">
            <a:avLst/>
          </a:prstGeom>
          <a:noFill/>
        </p:spPr>
        <p:txBody>
          <a:bodyPr lIns="1440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noProof="0" dirty="0"/>
              <a:t>Klik om het opmaakprofiel van de modelondertitel te bewerken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288000" y="288000"/>
            <a:ext cx="8568000" cy="1152000"/>
          </a:xfrm>
          <a:prstGeom prst="rect">
            <a:avLst/>
          </a:prstGeom>
          <a:noFill/>
        </p:spPr>
        <p:txBody>
          <a:bodyPr lIns="1440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/>
              <a:t>CLICK TO EDIT MASTER TITLE STYLE</a:t>
            </a:r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42875" y="5562000"/>
            <a:ext cx="6480000" cy="115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000" y="5562000"/>
            <a:ext cx="6768938" cy="1152000"/>
          </a:xfrm>
          <a:prstGeom prst="rect">
            <a:avLst/>
          </a:prstGeom>
          <a:noFill/>
          <a:ln>
            <a:noFill/>
          </a:ln>
        </p:spPr>
        <p:txBody>
          <a:bodyPr lIns="144000" tIns="0" rIns="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91088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 slide met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5" name="Afbeelding 3" descr="SURF_what SURF can do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66606" y="5535324"/>
            <a:ext cx="3888432" cy="8531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69820"/>
            <a:ext cx="1474750" cy="51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26949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tekst logo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6263" y="1412874"/>
            <a:ext cx="3994150" cy="3511463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lang="nl-NL" noProof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774" y="5547642"/>
            <a:ext cx="2035264" cy="84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2046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6263" y="1412874"/>
            <a:ext cx="3994150" cy="3511463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lang="nl-NL" noProof="0" dirty="0"/>
          </a:p>
        </p:txBody>
      </p:sp>
      <p:pic>
        <p:nvPicPr>
          <p:cNvPr id="5" name="Afbeelding 3" descr="SURF_what SURF can do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66606" y="5535324"/>
            <a:ext cx="3888432" cy="8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20467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tekst, logo Surf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6263" y="1412874"/>
            <a:ext cx="3994150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lang="nl-NL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69820"/>
            <a:ext cx="1474750" cy="5186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774" y="5547642"/>
            <a:ext cx="2035264" cy="84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92125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tekst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6263" y="1412874"/>
            <a:ext cx="3994150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lang="nl-NL" noProof="0" dirty="0"/>
          </a:p>
        </p:txBody>
      </p:sp>
      <p:pic>
        <p:nvPicPr>
          <p:cNvPr id="6" name="Afbeelding 3" descr="SURF_what SURF can do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66606" y="5535324"/>
            <a:ext cx="3888432" cy="8531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69820"/>
            <a:ext cx="1474750" cy="51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92125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 logo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263" y="1412875"/>
            <a:ext cx="3994150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/>
              <a:t>[Naam]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576263" y="1886634"/>
            <a:ext cx="3994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>
                <a:solidFill>
                  <a:schemeClr val="bg1"/>
                </a:solidFill>
              </a:rPr>
              <a:t>www.surfnet.nl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576263" y="1649754"/>
            <a:ext cx="3994150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/>
              <a:t>[Email]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774" y="5547642"/>
            <a:ext cx="2035264" cy="84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85988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263" y="1412875"/>
            <a:ext cx="3994150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/>
              <a:t>[Naam]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576263" y="1886634"/>
            <a:ext cx="3994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>
                <a:solidFill>
                  <a:schemeClr val="bg1"/>
                </a:solidFill>
              </a:rPr>
              <a:t>www.surfnet.nl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576263" y="1649754"/>
            <a:ext cx="3994150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/>
              <a:t>[Email]</a:t>
            </a:r>
          </a:p>
        </p:txBody>
      </p:sp>
      <p:pic>
        <p:nvPicPr>
          <p:cNvPr id="7" name="Afbeelding 3" descr="SURF_what SURF can do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66606" y="5535324"/>
            <a:ext cx="3888432" cy="8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85988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, logo Surf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263" y="1412875"/>
            <a:ext cx="3994150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/>
              <a:t>[Naam]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576263" y="1886634"/>
            <a:ext cx="3994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>
                <a:solidFill>
                  <a:schemeClr val="bg1"/>
                </a:solidFill>
              </a:rPr>
              <a:t>www.surfnet.nl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576263" y="1649754"/>
            <a:ext cx="3994150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/>
              <a:t>[Email]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69820"/>
            <a:ext cx="1474750" cy="5186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774" y="5547642"/>
            <a:ext cx="2035264" cy="84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24846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263" y="1412875"/>
            <a:ext cx="3994150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/>
              <a:t>[Naam]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576263" y="1886634"/>
            <a:ext cx="3994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>
                <a:solidFill>
                  <a:schemeClr val="bg1"/>
                </a:solidFill>
              </a:rPr>
              <a:t>www.surfnet.nl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576263" y="1649754"/>
            <a:ext cx="3994150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/>
              <a:t>[Email]</a:t>
            </a:r>
          </a:p>
        </p:txBody>
      </p:sp>
      <p:pic>
        <p:nvPicPr>
          <p:cNvPr id="10" name="Afbeelding 3" descr="SURF_what SURF can do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66606" y="5535324"/>
            <a:ext cx="3888432" cy="85315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69820"/>
            <a:ext cx="1474750" cy="51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24846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LOGO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792" y="5553442"/>
            <a:ext cx="2062246" cy="8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414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1 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142875" y="1441450"/>
            <a:ext cx="8856000" cy="4695826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Master </a:t>
            </a:r>
            <a:r>
              <a:rPr lang="nl-NL" noProof="0" dirty="0" err="1"/>
              <a:t>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endParaRPr lang="nl-NL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287337" y="1584325"/>
            <a:ext cx="8568000" cy="4408488"/>
          </a:xfrm>
        </p:spPr>
        <p:txBody>
          <a:bodyPr/>
          <a:lstStyle/>
          <a:p>
            <a:pPr lvl="0"/>
            <a:r>
              <a:rPr lang="nl-NL" noProof="0"/>
              <a:t>Click to edit Master text styles</a:t>
            </a:r>
          </a:p>
          <a:p>
            <a:pPr lvl="1"/>
            <a:r>
              <a:rPr lang="nl-NL" noProof="0"/>
              <a:t>Second level</a:t>
            </a:r>
          </a:p>
          <a:p>
            <a:pPr lvl="2"/>
            <a:r>
              <a:rPr lang="nl-NL" noProof="0"/>
              <a:t>Third level</a:t>
            </a:r>
          </a:p>
          <a:p>
            <a:pPr lvl="3"/>
            <a:r>
              <a:rPr lang="nl-NL" noProof="0"/>
              <a:t>Fourth level</a:t>
            </a:r>
          </a:p>
          <a:p>
            <a:pPr lvl="4"/>
            <a:r>
              <a:rPr lang="nl-NL" noProof="0"/>
              <a:t>Fifth level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24993154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666" y="5545053"/>
            <a:ext cx="3875983" cy="8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03942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LOGO Surf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73749"/>
            <a:ext cx="1474750" cy="51866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792" y="5553442"/>
            <a:ext cx="2062246" cy="8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46569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666" y="5545053"/>
            <a:ext cx="3875983" cy="8473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73749"/>
            <a:ext cx="1474750" cy="51866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77360999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tekst logo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6263" y="1412874"/>
            <a:ext cx="3994150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lang="nl-NL" noProof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792" y="5553442"/>
            <a:ext cx="2062246" cy="8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07347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6263" y="1412874"/>
            <a:ext cx="3994150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lang="nl-NL" noProof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666" y="5545053"/>
            <a:ext cx="3875983" cy="8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0734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tekst, logo Surf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6263" y="1412874"/>
            <a:ext cx="3994150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lang="nl-NL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73749"/>
            <a:ext cx="1474750" cy="51866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792" y="5553442"/>
            <a:ext cx="2062246" cy="8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15978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tekst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6263" y="1412874"/>
            <a:ext cx="3994150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lang="nl-NL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666" y="5545053"/>
            <a:ext cx="3875983" cy="8473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73749"/>
            <a:ext cx="1474750" cy="51866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20315978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personalia en logo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263" y="1412875"/>
            <a:ext cx="3994150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/>
              <a:t>[Naam]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576263" y="1886634"/>
            <a:ext cx="3994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>
                <a:solidFill>
                  <a:schemeClr val="bg1"/>
                </a:solidFill>
              </a:rPr>
              <a:t>www.surfnet.nl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576263" y="1649754"/>
            <a:ext cx="3994150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/>
              <a:t>[Email]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792" y="5553442"/>
            <a:ext cx="2062246" cy="8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00415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person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263" y="1412875"/>
            <a:ext cx="3994150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/>
              <a:t>[Naam]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576263" y="1886634"/>
            <a:ext cx="3994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>
                <a:solidFill>
                  <a:schemeClr val="bg1"/>
                </a:solidFill>
              </a:rPr>
              <a:t>www.surfnet.nl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576263" y="1649754"/>
            <a:ext cx="3994150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/>
              <a:t>[Email]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666" y="5545053"/>
            <a:ext cx="3875983" cy="8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00415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personalia, logo Surf en CC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263" y="1412875"/>
            <a:ext cx="3994150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/>
              <a:t>[Naam]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576263" y="1886634"/>
            <a:ext cx="3994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>
                <a:solidFill>
                  <a:schemeClr val="bg1"/>
                </a:solidFill>
              </a:rPr>
              <a:t>www.surfnet.nl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576263" y="1649754"/>
            <a:ext cx="3994150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/>
              <a:t>[Email]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73749"/>
            <a:ext cx="1474750" cy="51866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792" y="5553442"/>
            <a:ext cx="2062246" cy="8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753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1 kolom, ge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13" name="Rounded Rectangle 12"/>
          <p:cNvSpPr/>
          <p:nvPr userDrawn="1"/>
        </p:nvSpPr>
        <p:spPr>
          <a:xfrm>
            <a:off x="142875" y="1441450"/>
            <a:ext cx="8856000" cy="5272088"/>
          </a:xfrm>
          <a:prstGeom prst="roundRect">
            <a:avLst>
              <a:gd name="adj" fmla="val 2626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Content Placeholder 8"/>
          <p:cNvSpPr>
            <a:spLocks noGrp="1"/>
          </p:cNvSpPr>
          <p:nvPr>
            <p:ph sz="quarter" idx="14"/>
          </p:nvPr>
        </p:nvSpPr>
        <p:spPr>
          <a:xfrm>
            <a:off x="287337" y="1584325"/>
            <a:ext cx="8568000" cy="4983163"/>
          </a:xfrm>
        </p:spPr>
        <p:txBody>
          <a:bodyPr/>
          <a:lstStyle/>
          <a:p>
            <a:pPr lvl="0"/>
            <a:r>
              <a:rPr lang="nl-NL" noProof="0"/>
              <a:t>Click to edit Master text styles</a:t>
            </a:r>
          </a:p>
          <a:p>
            <a:pPr lvl="1"/>
            <a:r>
              <a:rPr lang="nl-NL" noProof="0"/>
              <a:t>Second level</a:t>
            </a:r>
          </a:p>
          <a:p>
            <a:pPr lvl="2"/>
            <a:r>
              <a:rPr lang="nl-NL" noProof="0"/>
              <a:t>Third level</a:t>
            </a:r>
          </a:p>
          <a:p>
            <a:pPr lvl="3"/>
            <a:r>
              <a:rPr lang="nl-NL" noProof="0"/>
              <a:t>Fourth level</a:t>
            </a:r>
          </a:p>
          <a:p>
            <a:pPr lvl="4"/>
            <a:r>
              <a:rPr lang="nl-NL" noProof="0"/>
              <a:t>Fifth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Master </a:t>
            </a:r>
            <a:r>
              <a:rPr lang="nl-NL" noProof="0" dirty="0" err="1"/>
              <a:t>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04125915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personalia en CC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263" y="1412875"/>
            <a:ext cx="3994150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/>
              <a:t>[Naam]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576263" y="1886634"/>
            <a:ext cx="3994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>
                <a:solidFill>
                  <a:schemeClr val="bg1"/>
                </a:solidFill>
              </a:rPr>
              <a:t>www.surfnet.nl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576263" y="1649754"/>
            <a:ext cx="3994150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/>
              <a:t>[Email]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73749"/>
            <a:ext cx="1474750" cy="51866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666" y="5545053"/>
            <a:ext cx="3875983" cy="8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75398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/>
          <p:cNvSpPr>
            <a:spLocks noGrp="1"/>
          </p:cNvSpPr>
          <p:nvPr>
            <p:ph type="chart" sz="quarter" idx="11"/>
          </p:nvPr>
        </p:nvSpPr>
        <p:spPr>
          <a:xfrm>
            <a:off x="720000" y="1238400"/>
            <a:ext cx="8064000" cy="4845600"/>
          </a:xfrm>
        </p:spPr>
        <p:txBody>
          <a:bodyPr/>
          <a:lstStyle/>
          <a:p>
            <a:r>
              <a:rPr lang="nl-NL" noProof="0"/>
              <a:t>Klik op het pictogram als u een grafiek wilt toevoegen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nl-NL"/>
              <a:t>Type hier de titel van de presentatie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E924C9A-6C93-49AE-BFE5-6539B145F2C9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7071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slide, 1 kolom, ge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2875" y="1441450"/>
            <a:ext cx="8856000" cy="5272088"/>
          </a:xfrm>
          <a:prstGeom prst="roundRect">
            <a:avLst>
              <a:gd name="adj" fmla="val 306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NL" noProof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Master </a:t>
            </a:r>
            <a:r>
              <a:rPr lang="nl-NL" noProof="0" dirty="0" err="1"/>
              <a:t>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041259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slide met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2875" y="1441450"/>
            <a:ext cx="8856000" cy="4695825"/>
          </a:xfrm>
          <a:prstGeom prst="roundRect">
            <a:avLst>
              <a:gd name="adj" fmla="val 3062"/>
            </a:avLst>
          </a:prstGeom>
          <a:solidFill>
            <a:schemeClr val="bg1">
              <a:lumMod val="95000"/>
            </a:schemeClr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NL" noProof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Master </a:t>
            </a:r>
            <a:r>
              <a:rPr lang="nl-NL" noProof="0" dirty="0" err="1"/>
              <a:t>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endParaRPr lang="nl-NL" noProof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223473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slide met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2875" y="144463"/>
            <a:ext cx="8856000" cy="5992812"/>
          </a:xfrm>
          <a:prstGeom prst="roundRect">
            <a:avLst>
              <a:gd name="adj" fmla="val 2376"/>
            </a:avLst>
          </a:prstGeom>
          <a:solidFill>
            <a:schemeClr val="bg1">
              <a:lumMod val="95000"/>
            </a:schemeClr>
          </a:solidFill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NL" noProof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616205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7999" y="1584325"/>
            <a:ext cx="8568663" cy="44084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144000" y="143999"/>
            <a:ext cx="8856000" cy="1154575"/>
          </a:xfrm>
          <a:prstGeom prst="rect">
            <a:avLst/>
          </a:prstGeom>
          <a:noFill/>
          <a:ln>
            <a:noFill/>
          </a:ln>
        </p:spPr>
        <p:txBody>
          <a:bodyPr vert="horz" lIns="144000" tIns="0" rIns="144000" bIns="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 anchor="ctr" anchorCtr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7" r:id="rId3"/>
    <p:sldLayoutId id="2147483658" r:id="rId4"/>
    <p:sldLayoutId id="2147483661" r:id="rId5"/>
    <p:sldLayoutId id="2147483698" r:id="rId6"/>
    <p:sldLayoutId id="2147483730" r:id="rId7"/>
    <p:sldLayoutId id="2147483696" r:id="rId8"/>
    <p:sldLayoutId id="2147483694" r:id="rId9"/>
    <p:sldLayoutId id="2147483680" r:id="rId10"/>
    <p:sldLayoutId id="2147483693" r:id="rId11"/>
    <p:sldLayoutId id="2147483695" r:id="rId12"/>
    <p:sldLayoutId id="2147483665" r:id="rId13"/>
    <p:sldLayoutId id="2147483663" r:id="rId14"/>
    <p:sldLayoutId id="2147483664" r:id="rId15"/>
    <p:sldLayoutId id="2147483666" r:id="rId16"/>
    <p:sldLayoutId id="2147483675" r:id="rId17"/>
    <p:sldLayoutId id="2147483667" r:id="rId18"/>
    <p:sldLayoutId id="2147483668" r:id="rId19"/>
    <p:sldLayoutId id="2147483676" r:id="rId20"/>
    <p:sldLayoutId id="2147483678" r:id="rId21"/>
    <p:sldLayoutId id="2147483700" r:id="rId22"/>
    <p:sldLayoutId id="2147483699" r:id="rId23"/>
    <p:sldLayoutId id="2147483702" r:id="rId24"/>
    <p:sldLayoutId id="2147483703" r:id="rId25"/>
    <p:sldLayoutId id="2147483704" r:id="rId26"/>
    <p:sldLayoutId id="2147483701" r:id="rId27"/>
    <p:sldLayoutId id="2147483705" r:id="rId28"/>
    <p:sldLayoutId id="2147483706" r:id="rId29"/>
    <p:sldLayoutId id="2147483707" r:id="rId30"/>
    <p:sldLayoutId id="2147483688" r:id="rId31"/>
    <p:sldLayoutId id="2147483689" r:id="rId32"/>
    <p:sldLayoutId id="2147483731" r:id="rId33"/>
    <p:sldLayoutId id="2147483673" r:id="rId34"/>
    <p:sldLayoutId id="2147483714" r:id="rId35"/>
    <p:sldLayoutId id="2147483717" r:id="rId36"/>
    <p:sldLayoutId id="2147483718" r:id="rId37"/>
    <p:sldLayoutId id="2147483674" r:id="rId38"/>
    <p:sldLayoutId id="2147483721" r:id="rId39"/>
    <p:sldLayoutId id="2147483687" r:id="rId40"/>
    <p:sldLayoutId id="2147483722" r:id="rId41"/>
    <p:sldLayoutId id="2147483708" r:id="rId42"/>
    <p:sldLayoutId id="2147483723" r:id="rId43"/>
    <p:sldLayoutId id="2147483709" r:id="rId44"/>
    <p:sldLayoutId id="2147483726" r:id="rId45"/>
    <p:sldLayoutId id="2147483685" r:id="rId46"/>
    <p:sldLayoutId id="2147483727" r:id="rId47"/>
    <p:sldLayoutId id="2147483686" r:id="rId48"/>
    <p:sldLayoutId id="2147483710" r:id="rId49"/>
    <p:sldLayoutId id="2147483719" r:id="rId50"/>
    <p:sldLayoutId id="2147483720" r:id="rId51"/>
    <p:sldLayoutId id="2147483711" r:id="rId52"/>
    <p:sldLayoutId id="2147483724" r:id="rId53"/>
    <p:sldLayoutId id="2147483715" r:id="rId54"/>
    <p:sldLayoutId id="2147483725" r:id="rId55"/>
    <p:sldLayoutId id="2147483716" r:id="rId56"/>
    <p:sldLayoutId id="2147483728" r:id="rId57"/>
    <p:sldLayoutId id="2147483712" r:id="rId58"/>
    <p:sldLayoutId id="2147483729" r:id="rId59"/>
    <p:sldLayoutId id="2147483713" r:id="rId60"/>
    <p:sldLayoutId id="2147483732" r:id="rId6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44000" indent="-1440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88000" indent="-144000" algn="l" defTabSz="914400" rtl="0" eaLnBrk="1" latinLnBrk="0" hangingPunct="1">
        <a:spcBef>
          <a:spcPts val="0"/>
        </a:spcBef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144000" algn="l" defTabSz="914400" rtl="0" eaLnBrk="1" latinLnBrk="0" hangingPunct="1">
        <a:spcBef>
          <a:spcPts val="0"/>
        </a:spcBef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spcBef>
          <a:spcPts val="1200"/>
        </a:spcBef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spcBef>
          <a:spcPts val="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1.xml"/><Relationship Id="rId5" Type="http://schemas.openxmlformats.org/officeDocument/2006/relationships/image" Target="../media/image43.png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5739BBE-6298-1C45-BC6D-D93C783867C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23" b="10323"/>
          <a:stretch>
            <a:fillRect/>
          </a:stretch>
        </p:blipFill>
        <p:spPr>
          <a:xfrm>
            <a:off x="1945669" y="2232000"/>
            <a:ext cx="5464161" cy="3252342"/>
          </a:xfr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D0DB28C8-428E-5740-B144-71CFFBC799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486A78A-DADA-6645-871C-571A67AAED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SURFaudit Benchmark 2017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574B72-3BD5-4944-B3E0-DB35981B1B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Bart Bosma, product manager SURFaudit</a:t>
            </a:r>
          </a:p>
        </p:txBody>
      </p:sp>
    </p:spTree>
    <p:extLst>
      <p:ext uri="{BB962C8B-B14F-4D97-AF65-F5344CB8AC3E}">
        <p14:creationId xmlns:p14="http://schemas.microsoft.com/office/powerpoint/2010/main" val="2965383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7C81EA6-03C4-104C-9DC9-EDD902EFBA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27960" y="1584325"/>
            <a:ext cx="8607281" cy="4408488"/>
          </a:xfrm>
        </p:spPr>
        <p:txBody>
          <a:bodyPr>
            <a:normAutofit/>
          </a:bodyPr>
          <a:lstStyle/>
          <a:p>
            <a:r>
              <a:rPr lang="en-US" dirty="0"/>
              <a:t>Distribution of CMM levels: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Cluster 6 lowest scoring controls:</a:t>
            </a:r>
          </a:p>
          <a:p>
            <a:endParaRPr lang="en-US" dirty="0"/>
          </a:p>
          <a:p>
            <a:pPr lvl="1"/>
            <a:r>
              <a:rPr lang="en-US" dirty="0"/>
              <a:t>6.5: System security testing (CMM 1,73)</a:t>
            </a:r>
          </a:p>
          <a:p>
            <a:pPr lvl="1"/>
            <a:r>
              <a:rPr lang="en-US" dirty="0"/>
              <a:t>6.8: Collection of evidence (CMM 1,75)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Cluster 6 highest scoring controls:</a:t>
            </a:r>
          </a:p>
          <a:p>
            <a:endParaRPr lang="en-US" dirty="0"/>
          </a:p>
          <a:p>
            <a:pPr lvl="1"/>
            <a:r>
              <a:rPr lang="en-US" dirty="0"/>
              <a:t>6.4: Outsourced development (CMM 2,23)</a:t>
            </a:r>
          </a:p>
          <a:p>
            <a:pPr lvl="1"/>
            <a:r>
              <a:rPr lang="en-US" dirty="0"/>
              <a:t>6.6: System acceptance testing (CMM 2,50)</a:t>
            </a:r>
          </a:p>
          <a:p>
            <a:pPr lvl="1"/>
            <a:endParaRPr lang="en-US" dirty="0"/>
          </a:p>
          <a:p>
            <a:pPr marL="144000" lvl="1" indent="0">
              <a:buNone/>
            </a:pPr>
            <a:r>
              <a:rPr lang="en-US" dirty="0"/>
              <a:t>But 80% of this cluster’s controls score lower than in 2015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162A801-7D33-EA48-8A63-491BAC4D6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Cluster 6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C0263A-DFA3-7544-BB96-269524F570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6262" y="1714950"/>
            <a:ext cx="3535408" cy="743239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41D3EEC-11E8-3248-A17A-BCAF60A804F3}"/>
              </a:ext>
            </a:extLst>
          </p:cNvPr>
          <p:cNvCxnSpPr>
            <a:cxnSpLocks/>
          </p:cNvCxnSpPr>
          <p:nvPr/>
        </p:nvCxnSpPr>
        <p:spPr>
          <a:xfrm>
            <a:off x="2896262" y="1560573"/>
            <a:ext cx="2138876" cy="0"/>
          </a:xfrm>
          <a:prstGeom prst="straightConnector1">
            <a:avLst/>
          </a:prstGeom>
          <a:ln w="34925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33713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7C81EA6-03C4-104C-9DC9-EDD902EFBA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87337" y="1584325"/>
            <a:ext cx="8607281" cy="4408488"/>
          </a:xfrm>
        </p:spPr>
        <p:txBody>
          <a:bodyPr>
            <a:normAutofit/>
          </a:bodyPr>
          <a:lstStyle/>
          <a:p>
            <a:r>
              <a:rPr lang="en-US" dirty="0"/>
              <a:t>Distribution of CMM levels:</a:t>
            </a:r>
          </a:p>
          <a:p>
            <a:endParaRPr lang="en-US" dirty="0"/>
          </a:p>
          <a:p>
            <a:r>
              <a:rPr lang="en-US" dirty="0"/>
              <a:t>Cluster 1: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Cluster 3: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Cluster 4: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Cluster 5: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162A801-7D33-EA48-8A63-491BAC4D6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Clusters 1 &amp; 3 – 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ADBF6D-01E5-1144-9D17-1089162D1D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728" y="3100777"/>
            <a:ext cx="3439336" cy="68489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210BAA3-7E59-7648-9B98-7CD888783E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4186" y="4073995"/>
            <a:ext cx="3429040" cy="6819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FCA30E-2C03-1E48-A687-40D4A47E5E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4706" y="5068031"/>
            <a:ext cx="3430358" cy="6854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1C8F848-1B11-5949-BEFF-0772AD622C6B}"/>
              </a:ext>
            </a:extLst>
          </p:cNvPr>
          <p:cNvSpPr txBox="1"/>
          <p:nvPr/>
        </p:nvSpPr>
        <p:spPr>
          <a:xfrm>
            <a:off x="5748732" y="2683200"/>
            <a:ext cx="27075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Most institutions score at CMM level 2 &amp; 3 for these clusters.</a:t>
            </a:r>
          </a:p>
          <a:p>
            <a:endParaRPr lang="en-US" dirty="0"/>
          </a:p>
          <a:p>
            <a:r>
              <a:rPr lang="en-US" dirty="0"/>
              <a:t>For clusters 2 &amp; 6 most institutions score at CMM level 2 and many more at CMM level 1.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BBF0775-AFCE-5A4F-B24C-3297D5FDB7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4704" y="2192897"/>
            <a:ext cx="3418522" cy="668554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2C9451F-D890-D544-A968-F6A445141870}"/>
              </a:ext>
            </a:extLst>
          </p:cNvPr>
          <p:cNvCxnSpPr/>
          <p:nvPr/>
        </p:nvCxnSpPr>
        <p:spPr>
          <a:xfrm>
            <a:off x="2541319" y="1995053"/>
            <a:ext cx="1425039" cy="0"/>
          </a:xfrm>
          <a:prstGeom prst="straightConnector1">
            <a:avLst/>
          </a:prstGeom>
          <a:ln w="34925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782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62A801-7D33-EA48-8A63-491BAC4D6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grouped by quartile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9FDCE7-F882-ED47-A129-6D0B70444E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3896" y="2100613"/>
            <a:ext cx="5321300" cy="3606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D30DE6D-163B-9A4B-8CFD-3AD35508B2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807" y="1693385"/>
            <a:ext cx="3355592" cy="412090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2FFEB84-665F-9C46-A08B-4F4875508CEA}"/>
              </a:ext>
            </a:extLst>
          </p:cNvPr>
          <p:cNvSpPr/>
          <p:nvPr/>
        </p:nvSpPr>
        <p:spPr>
          <a:xfrm>
            <a:off x="244682" y="1645885"/>
            <a:ext cx="3341089" cy="4072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90000" rtlCol="0" anchor="ctr"/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Average   Overall Rank       Average     Median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                                        (quartile)   (quartile)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94B26C0-38E5-2246-8173-61D3A2750E4D}"/>
              </a:ext>
            </a:extLst>
          </p:cNvPr>
          <p:cNvSpPr/>
          <p:nvPr/>
        </p:nvSpPr>
        <p:spPr>
          <a:xfrm>
            <a:off x="4779081" y="2022836"/>
            <a:ext cx="3341089" cy="4072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90000" rtlCol="0" anchor="ctr"/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Average/median score per quartile</a:t>
            </a:r>
          </a:p>
        </p:txBody>
      </p:sp>
    </p:spTree>
    <p:extLst>
      <p:ext uri="{BB962C8B-B14F-4D97-AF65-F5344CB8AC3E}">
        <p14:creationId xmlns:p14="http://schemas.microsoft.com/office/powerpoint/2010/main" val="5282267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62A801-7D33-EA48-8A63-491BAC4D6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grouped by number of participations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5D3E309-A7FD-FA4F-AC2C-7E3EECED22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3293" y="1870281"/>
            <a:ext cx="5397500" cy="3568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2967487-C09D-6A4B-9403-FE09596EB1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250" y="1550060"/>
            <a:ext cx="3352800" cy="44704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D9A2537-1546-9E48-ACD4-225874957EF8}"/>
              </a:ext>
            </a:extLst>
          </p:cNvPr>
          <p:cNvSpPr/>
          <p:nvPr/>
        </p:nvSpPr>
        <p:spPr>
          <a:xfrm>
            <a:off x="4524500" y="1905906"/>
            <a:ext cx="3341089" cy="5145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90000" rtlCol="0" anchor="ctr"/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Average/median score 2017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per number of participations since 2011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0FD469-0005-0243-B2D0-F9490CFE13D8}"/>
              </a:ext>
            </a:extLst>
          </p:cNvPr>
          <p:cNvSpPr/>
          <p:nvPr/>
        </p:nvSpPr>
        <p:spPr>
          <a:xfrm>
            <a:off x="227125" y="1460665"/>
            <a:ext cx="3341089" cy="4571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90000" rtlCol="0" anchor="ctr"/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Number of         Average</a:t>
            </a:r>
          </a:p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participations         2017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990D6B2-66F8-544C-BBD8-4838671B7E83}"/>
              </a:ext>
            </a:extLst>
          </p:cNvPr>
          <p:cNvSpPr/>
          <p:nvPr/>
        </p:nvSpPr>
        <p:spPr>
          <a:xfrm>
            <a:off x="4136276" y="5218420"/>
            <a:ext cx="866899" cy="1899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once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6EA2E0-7950-7243-AFA3-6D9905DA81C3}"/>
              </a:ext>
            </a:extLst>
          </p:cNvPr>
          <p:cNvSpPr/>
          <p:nvPr/>
        </p:nvSpPr>
        <p:spPr>
          <a:xfrm>
            <a:off x="5328145" y="5218420"/>
            <a:ext cx="866899" cy="1899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twice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161A6D9-638C-5246-AC97-D704BE11A34D}"/>
              </a:ext>
            </a:extLst>
          </p:cNvPr>
          <p:cNvSpPr/>
          <p:nvPr/>
        </p:nvSpPr>
        <p:spPr>
          <a:xfrm>
            <a:off x="6555639" y="5218421"/>
            <a:ext cx="866899" cy="1899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3 times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BB2C7A5-9488-3644-A147-7B4AD9A4CB18}"/>
              </a:ext>
            </a:extLst>
          </p:cNvPr>
          <p:cNvSpPr/>
          <p:nvPr/>
        </p:nvSpPr>
        <p:spPr>
          <a:xfrm>
            <a:off x="7839859" y="5218422"/>
            <a:ext cx="866899" cy="1899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4 times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357AD2C-6AEE-F24A-B5A7-7354D0EA0A0A}"/>
              </a:ext>
            </a:extLst>
          </p:cNvPr>
          <p:cNvSpPr/>
          <p:nvPr/>
        </p:nvSpPr>
        <p:spPr>
          <a:xfrm>
            <a:off x="1987056" y="1485609"/>
            <a:ext cx="2149220" cy="4072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90000" rtlCol="0" anchor="ctr"/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Average     Median</a:t>
            </a:r>
          </a:p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(per number of participations)</a:t>
            </a:r>
          </a:p>
        </p:txBody>
      </p:sp>
    </p:spTree>
    <p:extLst>
      <p:ext uri="{BB962C8B-B14F-4D97-AF65-F5344CB8AC3E}">
        <p14:creationId xmlns:p14="http://schemas.microsoft.com/office/powerpoint/2010/main" val="25680103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7C81EA6-03C4-104C-9DC9-EDD902EFBA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87338" y="1584325"/>
            <a:ext cx="4106532" cy="4408488"/>
          </a:xfrm>
        </p:spPr>
        <p:txBody>
          <a:bodyPr/>
          <a:lstStyle/>
          <a:p>
            <a:r>
              <a:rPr lang="en-US" dirty="0"/>
              <a:t>Since the first benchmark there has been progress (but it’s decreasing...):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162A801-7D33-EA48-8A63-491BAC4D6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Trend 2011 – 2017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6172D9-3574-E34E-B937-3ABD1F03EA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818" y="3016334"/>
            <a:ext cx="4309109" cy="29527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F15FE2E-D4EB-3240-9EAF-D091B24AB0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9698" y="1520047"/>
            <a:ext cx="3949139" cy="27750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EC60960-016E-274E-B30B-B455BC0A11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2670" y="4621959"/>
            <a:ext cx="2181140" cy="150249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D1E9FCB-EF85-3F41-B666-750289240A73}"/>
              </a:ext>
            </a:extLst>
          </p:cNvPr>
          <p:cNvSpPr/>
          <p:nvPr/>
        </p:nvSpPr>
        <p:spPr>
          <a:xfrm>
            <a:off x="1318114" y="2992585"/>
            <a:ext cx="2232561" cy="3800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Median – trend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55A9AD5-E72E-AD44-BA78-DA9ABF02BD11}"/>
              </a:ext>
            </a:extLst>
          </p:cNvPr>
          <p:cNvSpPr/>
          <p:nvPr/>
        </p:nvSpPr>
        <p:spPr>
          <a:xfrm>
            <a:off x="5679861" y="1543797"/>
            <a:ext cx="2232561" cy="3800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Average – trend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CF4D8D2-9161-4346-94B3-AA5B4ED1F49C}"/>
              </a:ext>
            </a:extLst>
          </p:cNvPr>
          <p:cNvSpPr/>
          <p:nvPr/>
        </p:nvSpPr>
        <p:spPr>
          <a:xfrm>
            <a:off x="6254374" y="4401958"/>
            <a:ext cx="2232561" cy="3800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Vocational – trend</a:t>
            </a:r>
          </a:p>
        </p:txBody>
      </p:sp>
    </p:spTree>
    <p:extLst>
      <p:ext uri="{BB962C8B-B14F-4D97-AF65-F5344CB8AC3E}">
        <p14:creationId xmlns:p14="http://schemas.microsoft.com/office/powerpoint/2010/main" val="10746011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7C81EA6-03C4-104C-9DC9-EDD902EFBA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87338" y="1584325"/>
            <a:ext cx="8607280" cy="4408488"/>
          </a:xfrm>
        </p:spPr>
        <p:txBody>
          <a:bodyPr/>
          <a:lstStyle/>
          <a:p>
            <a:r>
              <a:rPr lang="en-US" dirty="0"/>
              <a:t>Trend per cluster; note that cluster 3 and 6 are getting worse: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162A801-7D33-EA48-8A63-491BAC4D6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Trend 2011 – 2017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85FCBB-2437-634A-A41D-B5FD3EF015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338" y="2305178"/>
            <a:ext cx="4455963" cy="33390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6A85374-34D1-6644-8468-F3A4711D4C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6996" y="2305178"/>
            <a:ext cx="4417621" cy="333903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BDCE06C-681F-B24B-82E2-70378551E46D}"/>
              </a:ext>
            </a:extLst>
          </p:cNvPr>
          <p:cNvSpPr/>
          <p:nvPr/>
        </p:nvSpPr>
        <p:spPr>
          <a:xfrm>
            <a:off x="1090280" y="2173185"/>
            <a:ext cx="2850078" cy="4987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Trend cluster 1 – 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0309B7-FAE0-054F-8C5C-01BF3ED29483}"/>
              </a:ext>
            </a:extLst>
          </p:cNvPr>
          <p:cNvSpPr/>
          <p:nvPr/>
        </p:nvSpPr>
        <p:spPr>
          <a:xfrm>
            <a:off x="5137787" y="2173185"/>
            <a:ext cx="2850078" cy="4987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Trend cluster 4 – 6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76D8AB3-E1C7-8B46-A412-480AA429E6AA}"/>
              </a:ext>
            </a:extLst>
          </p:cNvPr>
          <p:cNvSpPr/>
          <p:nvPr/>
        </p:nvSpPr>
        <p:spPr>
          <a:xfrm>
            <a:off x="6092044" y="3966357"/>
            <a:ext cx="2707573" cy="795648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018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8"/>
            <a:ext cx="1656184" cy="478093"/>
          </a:xfrm>
          <a:prstGeom prst="rect">
            <a:avLst/>
          </a:prstGeom>
          <a:noFill/>
        </p:spPr>
      </p:pic>
      <p:sp>
        <p:nvSpPr>
          <p:cNvPr id="3" name="Tekstvak 2"/>
          <p:cNvSpPr txBox="1"/>
          <p:nvPr/>
        </p:nvSpPr>
        <p:spPr>
          <a:xfrm>
            <a:off x="971600" y="1700808"/>
            <a:ext cx="784887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Benchmark 2017 </a:t>
            </a:r>
            <a:r>
              <a:rPr lang="nl-NL" sz="2400" b="1" dirty="0" err="1"/>
              <a:t>Vocational</a:t>
            </a:r>
            <a:r>
              <a:rPr lang="nl-NL" sz="2400" b="1" dirty="0"/>
              <a:t> schools!!</a:t>
            </a:r>
          </a:p>
          <a:p>
            <a:endParaRPr lang="nl-NL" sz="2400" b="1" dirty="0"/>
          </a:p>
          <a:p>
            <a:r>
              <a:rPr lang="nl-NL" b="1" dirty="0"/>
              <a:t>3</a:t>
            </a:r>
            <a:r>
              <a:rPr lang="nl-NL" b="1" baseline="30000" dirty="0"/>
              <a:t>rd</a:t>
            </a:r>
            <a:r>
              <a:rPr lang="nl-NL" b="1" dirty="0"/>
              <a:t> benchmark </a:t>
            </a:r>
            <a:r>
              <a:rPr lang="nl-NL" b="1" dirty="0" err="1"/>
              <a:t>ibp</a:t>
            </a:r>
            <a:r>
              <a:rPr lang="nl-NL" b="1" dirty="0"/>
              <a:t>!</a:t>
            </a:r>
          </a:p>
          <a:p>
            <a:endParaRPr lang="nl-NL" b="1" dirty="0"/>
          </a:p>
          <a:p>
            <a:pPr marL="285750" indent="-285750">
              <a:buFontTx/>
              <a:buChar char="-"/>
            </a:pPr>
            <a:r>
              <a:rPr lang="nl-NL" b="1" dirty="0" err="1"/>
              <a:t>Participation</a:t>
            </a:r>
            <a:r>
              <a:rPr lang="nl-NL" b="1" dirty="0"/>
              <a:t> went </a:t>
            </a:r>
            <a:r>
              <a:rPr lang="nl-NL" b="1" dirty="0" err="1"/>
              <a:t>from</a:t>
            </a:r>
            <a:r>
              <a:rPr lang="nl-NL" b="1" dirty="0"/>
              <a:t> 19 (2015) via 30 (2016) </a:t>
            </a:r>
            <a:r>
              <a:rPr lang="nl-NL" b="1" dirty="0" err="1"/>
              <a:t>to</a:t>
            </a:r>
            <a:r>
              <a:rPr lang="nl-NL" b="1" dirty="0"/>
              <a:t> 47 (2017) out of 61 </a:t>
            </a:r>
            <a:r>
              <a:rPr lang="nl-NL" b="1" dirty="0" err="1"/>
              <a:t>vocational</a:t>
            </a:r>
            <a:r>
              <a:rPr lang="nl-NL" b="1" dirty="0"/>
              <a:t> schools, i.e. 77% in 2017.</a:t>
            </a:r>
          </a:p>
          <a:p>
            <a:pPr marL="285750" indent="-285750">
              <a:buFontTx/>
              <a:buChar char="-"/>
            </a:pPr>
            <a:endParaRPr lang="nl-NL" b="1" dirty="0"/>
          </a:p>
          <a:p>
            <a:pPr marL="285750" indent="-285750">
              <a:buFontTx/>
              <a:buChar char="-"/>
            </a:pPr>
            <a:r>
              <a:rPr lang="nl-NL" b="1" dirty="0" err="1"/>
              <a:t>Since</a:t>
            </a:r>
            <a:r>
              <a:rPr lang="nl-NL" b="1" dirty="0"/>
              <a:t> 2015 </a:t>
            </a:r>
            <a:r>
              <a:rPr lang="nl-NL" b="1" dirty="0" err="1"/>
              <a:t>self</a:t>
            </a:r>
            <a:r>
              <a:rPr lang="nl-NL" b="1" dirty="0"/>
              <a:t>-assessment </a:t>
            </a:r>
            <a:r>
              <a:rPr lang="nl-NL" b="1" dirty="0" err="1"/>
              <a:t>includes</a:t>
            </a:r>
            <a:r>
              <a:rPr lang="nl-NL" b="1" dirty="0"/>
              <a:t> 24 privacy </a:t>
            </a:r>
            <a:r>
              <a:rPr lang="nl-NL" b="1" dirty="0" err="1"/>
              <a:t>related</a:t>
            </a:r>
            <a:r>
              <a:rPr lang="nl-NL" b="1" dirty="0"/>
              <a:t> </a:t>
            </a:r>
            <a:r>
              <a:rPr lang="nl-NL" b="1" dirty="0" err="1"/>
              <a:t>controls</a:t>
            </a:r>
            <a:r>
              <a:rPr lang="nl-NL" b="1"/>
              <a:t>.</a:t>
            </a:r>
            <a:endParaRPr lang="nl-NL" b="1" dirty="0"/>
          </a:p>
          <a:p>
            <a:endParaRPr lang="nl-NL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32658"/>
            <a:ext cx="2411760" cy="46245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5072C75-A2A8-CD43-B8E9-372D62C49733}"/>
              </a:ext>
            </a:extLst>
          </p:cNvPr>
          <p:cNvSpPr txBox="1"/>
          <p:nvPr/>
        </p:nvSpPr>
        <p:spPr>
          <a:xfrm>
            <a:off x="950026" y="5842660"/>
            <a:ext cx="24689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Source: Ludo </a:t>
            </a:r>
            <a:r>
              <a:rPr lang="en-US" sz="1200" dirty="0" err="1"/>
              <a:t>Cuijpers</a:t>
            </a:r>
            <a:r>
              <a:rPr lang="en-US" sz="1200" dirty="0"/>
              <a:t>, </a:t>
            </a:r>
            <a:r>
              <a:rPr lang="en-US" sz="1200" dirty="0" err="1"/>
              <a:t>Kennisnet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868358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8"/>
            <a:ext cx="1656184" cy="478093"/>
          </a:xfrm>
          <a:prstGeom prst="rect">
            <a:avLst/>
          </a:prstGeom>
          <a:noFill/>
        </p:spPr>
      </p:pic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3"/>
          <a:srcRect l="-495" t="-937" r="4534" b="5896"/>
          <a:stretch/>
        </p:blipFill>
        <p:spPr>
          <a:xfrm>
            <a:off x="827586" y="1268760"/>
            <a:ext cx="9314203" cy="3672408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32658"/>
            <a:ext cx="2411760" cy="4624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F514C55-CD24-6148-A009-4F02D0AEA4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4333" y="4965383"/>
            <a:ext cx="1980077" cy="136398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1F135F2-F7A1-124E-AF3D-C40426709242}"/>
              </a:ext>
            </a:extLst>
          </p:cNvPr>
          <p:cNvSpPr/>
          <p:nvPr/>
        </p:nvSpPr>
        <p:spPr>
          <a:xfrm>
            <a:off x="5830778" y="4941168"/>
            <a:ext cx="2026758" cy="1533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Vocational – trend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17AD20-8981-AF45-B9E5-4750A3D1D4D9}"/>
              </a:ext>
            </a:extLst>
          </p:cNvPr>
          <p:cNvSpPr txBox="1"/>
          <p:nvPr/>
        </p:nvSpPr>
        <p:spPr>
          <a:xfrm>
            <a:off x="950026" y="5842660"/>
            <a:ext cx="24689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Source: Ludo </a:t>
            </a:r>
            <a:r>
              <a:rPr lang="en-US" sz="1200" dirty="0" err="1"/>
              <a:t>Cuijpers</a:t>
            </a:r>
            <a:r>
              <a:rPr lang="en-US" sz="1200" dirty="0"/>
              <a:t>, </a:t>
            </a:r>
            <a:r>
              <a:rPr lang="en-US" sz="1200" dirty="0" err="1"/>
              <a:t>Kennisnet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9474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7C81EA6-03C4-104C-9DC9-EDD902EFBA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87337" y="1584325"/>
            <a:ext cx="7799759" cy="4408488"/>
          </a:xfrm>
        </p:spPr>
        <p:txBody>
          <a:bodyPr>
            <a:normAutofit/>
          </a:bodyPr>
          <a:lstStyle/>
          <a:p>
            <a:pPr marL="889000" indent="-177800"/>
            <a:endParaRPr lang="en-US" dirty="0"/>
          </a:p>
          <a:p>
            <a:pPr marL="889000" indent="-177800"/>
            <a:endParaRPr lang="en-US" dirty="0"/>
          </a:p>
          <a:p>
            <a:pPr marL="889000" indent="-177800"/>
            <a:r>
              <a:rPr lang="en-US" dirty="0"/>
              <a:t>Participation is slightly better than in 2015, but remains low (certainly compared to the benchmark of the vocational schools).</a:t>
            </a:r>
          </a:p>
          <a:p>
            <a:pPr marL="889000" indent="-177800"/>
            <a:r>
              <a:rPr lang="en-US" dirty="0"/>
              <a:t>Scores have improved since 2015.</a:t>
            </a:r>
          </a:p>
          <a:p>
            <a:pPr marL="889000" indent="-177800"/>
            <a:r>
              <a:rPr lang="en-US" dirty="0"/>
              <a:t>Cluster 1 &amp; 3 – 5 scores have improved since 2015.</a:t>
            </a:r>
          </a:p>
          <a:p>
            <a:pPr marL="889000" indent="-177800"/>
            <a:r>
              <a:rPr lang="en-US" dirty="0"/>
              <a:t>However, cluster 2 &amp; 6 scores are lower than in 2015.</a:t>
            </a:r>
          </a:p>
          <a:p>
            <a:pPr marL="889000" indent="-177800"/>
            <a:endParaRPr lang="en-US" dirty="0"/>
          </a:p>
          <a:p>
            <a:pPr marL="889000" indent="-177800"/>
            <a:r>
              <a:rPr lang="en-US" dirty="0"/>
              <a:t>Participation of vocational schools is much better (77%).</a:t>
            </a:r>
          </a:p>
          <a:p>
            <a:pPr marL="889000" indent="-177800"/>
            <a:r>
              <a:rPr lang="en-US" dirty="0"/>
              <a:t>In general results are similar, i.e. cluster 2 &amp; 6 are the weakest</a:t>
            </a:r>
          </a:p>
          <a:p>
            <a:pPr marL="889000" indent="-177800"/>
            <a:r>
              <a:rPr lang="en-US" dirty="0"/>
              <a:t>Overall scores are lower.</a:t>
            </a:r>
          </a:p>
          <a:p>
            <a:pPr marL="889000" indent="-177800"/>
            <a:endParaRPr lang="en-US" dirty="0"/>
          </a:p>
          <a:p>
            <a:pPr marL="889000" indent="-177800"/>
            <a:r>
              <a:rPr lang="en-US" dirty="0"/>
              <a:t>Both Higher Education &amp; </a:t>
            </a:r>
            <a:r>
              <a:rPr lang="en-US" dirty="0" err="1"/>
              <a:t>Reasearch</a:t>
            </a:r>
            <a:r>
              <a:rPr lang="en-US" dirty="0"/>
              <a:t> and Vocational schools need to improve on awareness and audit/logging!</a:t>
            </a:r>
          </a:p>
          <a:p>
            <a:pPr marL="889000" indent="-177800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162A801-7D33-EA48-8A63-491BAC4D6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2765093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808B931-8BB8-A742-9198-032A8ACEF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it?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2C3BB66-E086-244D-A9F4-69CCA82E655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51711" y="1555668"/>
            <a:ext cx="8619157" cy="4453247"/>
          </a:xfrm>
        </p:spPr>
        <p:txBody>
          <a:bodyPr/>
          <a:lstStyle/>
          <a:p>
            <a:r>
              <a:rPr lang="en-US" dirty="0"/>
              <a:t>Mapping information security state of SURFnet membership every two years.</a:t>
            </a:r>
          </a:p>
          <a:p>
            <a:r>
              <a:rPr lang="en-US" dirty="0"/>
              <a:t>Based on the results of a self-assessment against the SURF Information Security Standard (2015) for Higher Education.</a:t>
            </a:r>
          </a:p>
          <a:p>
            <a:pPr lvl="1"/>
            <a:r>
              <a:rPr lang="en-US" dirty="0"/>
              <a:t>The SURF Information Security Standard is based on ISO 27002:2013 and the current Dutch Personal Data Protection Act (Guidelines published by NL DPA on 19/02/2013).</a:t>
            </a:r>
          </a:p>
          <a:p>
            <a:pPr lvl="1"/>
            <a:r>
              <a:rPr lang="en-US" dirty="0"/>
              <a:t>Scoring uses CMM levels: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For each level the required evidence is described in the accompanying SURF Information Security Assessment framework.</a:t>
            </a:r>
          </a:p>
          <a:p>
            <a:pPr lvl="1"/>
            <a:r>
              <a:rPr lang="en-US" dirty="0"/>
              <a:t>Controls have been grouped in 6 clusters to reflect processes in educational and research organizations.</a:t>
            </a:r>
          </a:p>
          <a:p>
            <a:pPr lvl="1"/>
            <a:r>
              <a:rPr lang="en-US"/>
              <a:t>Peer-review </a:t>
            </a:r>
            <a:r>
              <a:rPr lang="en-US" dirty="0"/>
              <a:t>board to coordinate voluntary peer-reviews of the self-assessments.</a:t>
            </a:r>
          </a:p>
          <a:p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7D531A8-B550-B24C-9002-4B2F33A5CEDD}"/>
              </a:ext>
            </a:extLst>
          </p:cNvPr>
          <p:cNvGrpSpPr/>
          <p:nvPr/>
        </p:nvGrpSpPr>
        <p:grpSpPr>
          <a:xfrm>
            <a:off x="306789" y="3087172"/>
            <a:ext cx="8509000" cy="1390238"/>
            <a:chOff x="317500" y="2866654"/>
            <a:chExt cx="8509000" cy="1390238"/>
          </a:xfrm>
        </p:grpSpPr>
        <p:pic>
          <p:nvPicPr>
            <p:cNvPr id="1026" name="Picture 2" descr="https://www.surf.nl/binaries/content/gallery/surf/producten-en-diensten/cobit-maturity-model-nl.png">
              <a:extLst>
                <a:ext uri="{FF2B5EF4-FFF2-40B4-BE49-F238E27FC236}">
                  <a16:creationId xmlns:a16="http://schemas.microsoft.com/office/drawing/2014/main" id="{DE8D28BE-0F58-2345-89CF-65FDA3643E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500" y="2866654"/>
              <a:ext cx="8509000" cy="13902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4E503EF-1E86-0847-9219-676F664ADCE4}"/>
                </a:ext>
              </a:extLst>
            </p:cNvPr>
            <p:cNvSpPr/>
            <p:nvPr/>
          </p:nvSpPr>
          <p:spPr>
            <a:xfrm>
              <a:off x="6855196" y="2866654"/>
              <a:ext cx="1971304" cy="11400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25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Current status</a:t>
              </a:r>
            </a:p>
            <a:p>
              <a:pPr>
                <a:lnSpc>
                  <a:spcPts val="25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Baseline</a:t>
              </a:r>
            </a:p>
            <a:p>
              <a:pPr>
                <a:lnSpc>
                  <a:spcPts val="25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Goal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32374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808B931-8BB8-A742-9198-032A8ACEF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Clusters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2C3BB66-E086-244D-A9F4-69CCA82E655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51711" y="1555668"/>
            <a:ext cx="8619157" cy="4453247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5B2B27B-3487-F24B-8777-69CD7AE93F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2551" y="144000"/>
            <a:ext cx="6958941" cy="65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648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D704EAE-D43D-2A4B-AC44-010A4252826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04212" y="1714951"/>
            <a:ext cx="4379665" cy="15151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Period: 1 </a:t>
            </a:r>
            <a:r>
              <a:rPr lang="en-US" dirty="0" err="1"/>
              <a:t>juni</a:t>
            </a:r>
            <a:r>
              <a:rPr lang="en-US" dirty="0"/>
              <a:t> 2017 tot 1 </a:t>
            </a:r>
            <a:r>
              <a:rPr lang="en-US" dirty="0" err="1"/>
              <a:t>december</a:t>
            </a:r>
            <a:r>
              <a:rPr lang="en-US" dirty="0"/>
              <a:t> 2017.</a:t>
            </a:r>
          </a:p>
          <a:p>
            <a:pPr marL="0" indent="0">
              <a:buNone/>
            </a:pPr>
            <a:r>
              <a:rPr lang="en-US" dirty="0"/>
              <a:t>Last registration came in on September 3</a:t>
            </a:r>
            <a:r>
              <a:rPr lang="en-US" baseline="30000" dirty="0"/>
              <a:t>rd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Last response so far came in on </a:t>
            </a:r>
            <a:r>
              <a:rPr lang="en-US" dirty="0" err="1"/>
              <a:t>Januari</a:t>
            </a:r>
            <a:r>
              <a:rPr lang="en-US" dirty="0"/>
              <a:t> 26</a:t>
            </a:r>
            <a:r>
              <a:rPr lang="en-US" baseline="30000" dirty="0"/>
              <a:t>th</a:t>
            </a:r>
            <a:r>
              <a:rPr lang="en-US" dirty="0"/>
              <a:t> 2018.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808B931-8BB8-A742-9198-032A8ACEF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Registration and response</a:t>
            </a:r>
          </a:p>
        </p:txBody>
      </p:sp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A4528A2A-6DEF-0741-A75C-28AAD3118422}"/>
              </a:ext>
            </a:extLst>
          </p:cNvPr>
          <p:cNvSpPr txBox="1">
            <a:spLocks/>
          </p:cNvSpPr>
          <p:nvPr/>
        </p:nvSpPr>
        <p:spPr>
          <a:xfrm>
            <a:off x="4702625" y="1714951"/>
            <a:ext cx="4333000" cy="151513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44000" indent="-1440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8000" indent="-144000" algn="l" defTabSz="914400" rtl="0" eaLnBrk="1" latinLnBrk="0" hangingPunct="1">
              <a:spcBef>
                <a:spcPts val="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144000" algn="l" defTabSz="914400" rtl="0" eaLnBrk="1" latinLnBrk="0" hangingPunct="1">
              <a:spcBef>
                <a:spcPts val="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ts val="12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/>
              <a:t>Registration total was </a:t>
            </a:r>
            <a:r>
              <a:rPr lang="en-US" b="1" dirty="0"/>
              <a:t>33</a:t>
            </a:r>
            <a:r>
              <a:rPr lang="en-US" dirty="0"/>
              <a:t> (64% WO + HBO, 30% of the entire membership), </a:t>
            </a:r>
          </a:p>
          <a:p>
            <a:pPr marL="0" indent="0">
              <a:buFont typeface="Arial" pitchFamily="34" charset="0"/>
              <a:buNone/>
            </a:pPr>
            <a:r>
              <a:rPr lang="en-US" dirty="0"/>
              <a:t>Number of results submitted: </a:t>
            </a:r>
            <a:r>
              <a:rPr lang="en-US" b="1" dirty="0"/>
              <a:t>20</a:t>
            </a:r>
            <a:r>
              <a:rPr lang="en-US" dirty="0"/>
              <a:t> (60% of the number of registrants).</a:t>
            </a:r>
          </a:p>
          <a:p>
            <a:pPr marL="0" indent="0">
              <a:buFont typeface="Arial" pitchFamily="34" charset="0"/>
              <a:buNone/>
            </a:pPr>
            <a:endParaRPr lang="en-US" dirty="0"/>
          </a:p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D9CE99-7352-4E47-A4BC-E6F9AABDB5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332" y="3230085"/>
            <a:ext cx="7675336" cy="276956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62B35DE-6CD9-5347-B7AB-A18C384F9A66}"/>
              </a:ext>
            </a:extLst>
          </p:cNvPr>
          <p:cNvSpPr/>
          <p:nvPr/>
        </p:nvSpPr>
        <p:spPr>
          <a:xfrm>
            <a:off x="1770589" y="5621935"/>
            <a:ext cx="1246909" cy="3038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Submitted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70F08A1-3137-DD40-A648-6606DEA1C5D2}"/>
              </a:ext>
            </a:extLst>
          </p:cNvPr>
          <p:cNvSpPr/>
          <p:nvPr/>
        </p:nvSpPr>
        <p:spPr>
          <a:xfrm>
            <a:off x="3229275" y="5613818"/>
            <a:ext cx="1829613" cy="3038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540000" rtlCol="0" anchor="ctr" anchorCtr="0"/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Postponed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97179ED-C73A-724D-BAAC-65C447542888}"/>
              </a:ext>
            </a:extLst>
          </p:cNvPr>
          <p:cNvSpPr/>
          <p:nvPr/>
        </p:nvSpPr>
        <p:spPr>
          <a:xfrm>
            <a:off x="5246916" y="5613818"/>
            <a:ext cx="1189512" cy="3038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Canceled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140F3DD-4292-E444-82B9-376E50339342}"/>
              </a:ext>
            </a:extLst>
          </p:cNvPr>
          <p:cNvSpPr/>
          <p:nvPr/>
        </p:nvSpPr>
        <p:spPr>
          <a:xfrm>
            <a:off x="6634351" y="5605701"/>
            <a:ext cx="1745393" cy="3038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540000" rtlCol="0" anchor="ctr" anchorCtr="0"/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Unknown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B819C27-88AB-2944-9F35-549D8B7944EC}"/>
              </a:ext>
            </a:extLst>
          </p:cNvPr>
          <p:cNvSpPr/>
          <p:nvPr/>
        </p:nvSpPr>
        <p:spPr>
          <a:xfrm>
            <a:off x="2908648" y="3235860"/>
            <a:ext cx="3504034" cy="3038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Benchmark 2017 - response</a:t>
            </a:r>
          </a:p>
        </p:txBody>
      </p:sp>
    </p:spTree>
    <p:extLst>
      <p:ext uri="{BB962C8B-B14F-4D97-AF65-F5344CB8AC3E}">
        <p14:creationId xmlns:p14="http://schemas.microsoft.com/office/powerpoint/2010/main" val="1318262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7C81EA6-03C4-104C-9DC9-EDD902EFBA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87337" y="1584325"/>
            <a:ext cx="6837858" cy="4408488"/>
          </a:xfrm>
        </p:spPr>
        <p:txBody>
          <a:bodyPr/>
          <a:lstStyle/>
          <a:p>
            <a:r>
              <a:rPr lang="en-US" dirty="0"/>
              <a:t>Since the first benchmark took place there a slight increase in the number of participants/submitters:</a:t>
            </a:r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162A801-7D33-EA48-8A63-491BAC4D6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Participation since 2011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5252D0-EF2E-404A-B8A7-BBFA8B83815E}"/>
              </a:ext>
            </a:extLst>
          </p:cNvPr>
          <p:cNvSpPr txBox="1"/>
          <p:nvPr/>
        </p:nvSpPr>
        <p:spPr>
          <a:xfrm>
            <a:off x="486888" y="2546226"/>
            <a:ext cx="18763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Participation: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2011: 13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2013: 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2015: 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2017: 20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377EBB-546C-A348-BCFE-4065D89692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9995" y="2546226"/>
            <a:ext cx="5645771" cy="309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73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7C81EA6-03C4-104C-9DC9-EDD902EFBA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87338" y="1584325"/>
            <a:ext cx="4213410" cy="4408488"/>
          </a:xfrm>
        </p:spPr>
        <p:txBody>
          <a:bodyPr/>
          <a:lstStyle/>
          <a:p>
            <a:r>
              <a:rPr lang="en-US" dirty="0"/>
              <a:t>Per sector:</a:t>
            </a:r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162A801-7D33-EA48-8A63-491BAC4D6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Participation since 2011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C6CDB08-CA37-FE4B-BA44-6956C5A960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384" y="2622144"/>
            <a:ext cx="3980918" cy="20804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356F36B-F76E-8C44-9638-D6451DE4E6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0437" y="3942608"/>
            <a:ext cx="3596464" cy="216815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1873AA3-7123-EC4A-8950-98E473A4B5EC}"/>
              </a:ext>
            </a:extLst>
          </p:cNvPr>
          <p:cNvSpPr txBox="1"/>
          <p:nvPr/>
        </p:nvSpPr>
        <p:spPr>
          <a:xfrm>
            <a:off x="431384" y="5106387"/>
            <a:ext cx="39809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Only in 2013 one participant was not part of these three sectors.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0D84FE6-67C7-E24E-AAEE-E2D3FD1F02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9234" y="1635853"/>
            <a:ext cx="3567668" cy="211675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61A0171-4CD7-4B4A-AF63-1F6413640C48}"/>
              </a:ext>
            </a:extLst>
          </p:cNvPr>
          <p:cNvSpPr/>
          <p:nvPr/>
        </p:nvSpPr>
        <p:spPr>
          <a:xfrm>
            <a:off x="1425039" y="2339435"/>
            <a:ext cx="1995055" cy="5343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Universities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904D8D8-A27E-694B-9BBF-D70A17E4A4CF}"/>
              </a:ext>
            </a:extLst>
          </p:cNvPr>
          <p:cNvSpPr/>
          <p:nvPr/>
        </p:nvSpPr>
        <p:spPr>
          <a:xfrm>
            <a:off x="5473274" y="1477450"/>
            <a:ext cx="2210789" cy="5343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Universities of applied science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D6D5790-59EC-3D4A-A935-C5C5A4D66E2B}"/>
              </a:ext>
            </a:extLst>
          </p:cNvPr>
          <p:cNvSpPr/>
          <p:nvPr/>
        </p:nvSpPr>
        <p:spPr>
          <a:xfrm>
            <a:off x="5202665" y="3851632"/>
            <a:ext cx="2780806" cy="5343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Research institutions</a:t>
            </a:r>
          </a:p>
        </p:txBody>
      </p:sp>
    </p:spTree>
    <p:extLst>
      <p:ext uri="{BB962C8B-B14F-4D97-AF65-F5344CB8AC3E}">
        <p14:creationId xmlns:p14="http://schemas.microsoft.com/office/powerpoint/2010/main" val="274173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7C81EA6-03C4-104C-9DC9-EDD902EFBA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87337" y="1584325"/>
            <a:ext cx="4070907" cy="4408488"/>
          </a:xfrm>
        </p:spPr>
        <p:txBody>
          <a:bodyPr>
            <a:normAutofit/>
          </a:bodyPr>
          <a:lstStyle/>
          <a:p>
            <a:r>
              <a:rPr lang="en-US" dirty="0"/>
              <a:t>Highest and lowest scoring organizations: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162A801-7D33-EA48-8A63-491BAC4D6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per cluster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5C60C3-F6D9-9E4E-AF31-21AFA6348C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038" y="1893895"/>
            <a:ext cx="6032666" cy="421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220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7C81EA6-03C4-104C-9DC9-EDD902EFBA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87337" y="1584325"/>
            <a:ext cx="4070907" cy="4408488"/>
          </a:xfrm>
        </p:spPr>
        <p:txBody>
          <a:bodyPr>
            <a:normAutofit/>
          </a:bodyPr>
          <a:lstStyle/>
          <a:p>
            <a:r>
              <a:rPr lang="en-US" dirty="0"/>
              <a:t>One organization scores at or above the baseline,</a:t>
            </a:r>
          </a:p>
          <a:p>
            <a:r>
              <a:rPr lang="en-US" dirty="0"/>
              <a:t>As groups both universities and universities of applied science are well below the baseline,</a:t>
            </a:r>
          </a:p>
          <a:p>
            <a:r>
              <a:rPr lang="en-US" dirty="0"/>
              <a:t>Cluster 2 and 6 score most weakly.</a:t>
            </a:r>
          </a:p>
          <a:p>
            <a:endParaRPr lang="en-US" dirty="0"/>
          </a:p>
          <a:p>
            <a:r>
              <a:rPr lang="en-US" dirty="0"/>
              <a:t>Cluster 1 = Policy &amp; </a:t>
            </a:r>
            <a:r>
              <a:rPr lang="en-US" dirty="0" err="1"/>
              <a:t>organisation</a:t>
            </a:r>
            <a:endParaRPr lang="en-US" dirty="0"/>
          </a:p>
          <a:p>
            <a:r>
              <a:rPr lang="en-US" dirty="0"/>
              <a:t>Cluster 2 = Personnel, students &amp; guests</a:t>
            </a:r>
          </a:p>
          <a:p>
            <a:r>
              <a:rPr lang="en-US" dirty="0"/>
              <a:t>Cluster 3 = Facilities &amp; systems</a:t>
            </a:r>
          </a:p>
          <a:p>
            <a:r>
              <a:rPr lang="en-US" dirty="0"/>
              <a:t>Cluster 4 = Continuity</a:t>
            </a:r>
          </a:p>
          <a:p>
            <a:r>
              <a:rPr lang="en-US" dirty="0"/>
              <a:t>Cluster 5 = Confidentiality &amp; integrity</a:t>
            </a:r>
          </a:p>
          <a:p>
            <a:r>
              <a:rPr lang="en-US" dirty="0"/>
              <a:t>Cluster 6 = Audit &amp; logging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162A801-7D33-EA48-8A63-491BAC4D6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per cluster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C2E8A0-6614-474B-9482-A95CFC592B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8244" y="1780519"/>
            <a:ext cx="4507180" cy="3806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302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7C81EA6-03C4-104C-9DC9-EDD902EFBA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87337" y="1584325"/>
            <a:ext cx="8607281" cy="4408488"/>
          </a:xfrm>
        </p:spPr>
        <p:txBody>
          <a:bodyPr>
            <a:normAutofit/>
          </a:bodyPr>
          <a:lstStyle/>
          <a:p>
            <a:r>
              <a:rPr lang="en-US" dirty="0"/>
              <a:t>Distribution of CMM levels: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Cluster 2 lowest scoring controls:</a:t>
            </a:r>
          </a:p>
          <a:p>
            <a:endParaRPr lang="en-US" dirty="0"/>
          </a:p>
          <a:p>
            <a:pPr lvl="1"/>
            <a:r>
              <a:rPr lang="en-US" dirty="0"/>
              <a:t>2.2: Information security awareness, education and training (CMM 1,85)</a:t>
            </a:r>
          </a:p>
          <a:p>
            <a:pPr lvl="1"/>
            <a:r>
              <a:rPr lang="en-US" dirty="0"/>
              <a:t>2.7: Screening (CMM 1,73)</a:t>
            </a:r>
          </a:p>
          <a:p>
            <a:pPr lvl="1"/>
            <a:endParaRPr lang="en-US" dirty="0"/>
          </a:p>
          <a:p>
            <a:r>
              <a:rPr lang="en-US" dirty="0"/>
              <a:t>Cluster 2 highest scoring controls:</a:t>
            </a:r>
          </a:p>
          <a:p>
            <a:endParaRPr lang="en-US" dirty="0"/>
          </a:p>
          <a:p>
            <a:pPr lvl="1"/>
            <a:r>
              <a:rPr lang="en-US" dirty="0"/>
              <a:t>2.3: Removal or adjustment of access rights (CMM 2,35) </a:t>
            </a:r>
          </a:p>
          <a:p>
            <a:pPr lvl="1"/>
            <a:r>
              <a:rPr lang="en-US" dirty="0"/>
              <a:t>2.6: Reporting information security weaknesses</a:t>
            </a:r>
            <a:r>
              <a:rPr lang="en-US" b="1" dirty="0"/>
              <a:t> </a:t>
            </a:r>
            <a:r>
              <a:rPr lang="en-US" dirty="0"/>
              <a:t>(CMM 2,37)</a:t>
            </a:r>
          </a:p>
          <a:p>
            <a:pPr marL="144000" lvl="1" indent="0">
              <a:buNone/>
            </a:pPr>
            <a:endParaRPr lang="en-US" dirty="0"/>
          </a:p>
          <a:p>
            <a:pPr marL="144000" lvl="1" indent="0">
              <a:buNone/>
            </a:pPr>
            <a:r>
              <a:rPr lang="en-US" dirty="0"/>
              <a:t>More than 57% of this cluster’s controls score lower than in 2015.</a:t>
            </a:r>
          </a:p>
          <a:p>
            <a:pPr marL="144000" lvl="1" indent="0">
              <a:buNone/>
            </a:pP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162A801-7D33-EA48-8A63-491BAC4D6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Cluster 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15BAB3-660D-C949-B99E-B3CA683322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7309" y="1691199"/>
            <a:ext cx="3417534" cy="671987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9B465F2-E092-3847-A65C-8BA6AEFDE393}"/>
              </a:ext>
            </a:extLst>
          </p:cNvPr>
          <p:cNvCxnSpPr>
            <a:cxnSpLocks/>
          </p:cNvCxnSpPr>
          <p:nvPr/>
        </p:nvCxnSpPr>
        <p:spPr>
          <a:xfrm>
            <a:off x="2907309" y="1531914"/>
            <a:ext cx="2009075" cy="0"/>
          </a:xfrm>
          <a:prstGeom prst="straightConnector1">
            <a:avLst/>
          </a:prstGeom>
          <a:ln w="34925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5298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11&quot;&gt;&lt;property id=&quot;20148&quot; value=&quot;5&quot;/&gt;&lt;property id=&quot;20300&quot; value=&quot;Slide 1&quot;/&gt;&lt;property id=&quot;20307&quot; value=&quot;25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SURF">
  <a:themeElements>
    <a:clrScheme name="Surfn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DB4"/>
      </a:accent1>
      <a:accent2>
        <a:srgbClr val="0090C4"/>
      </a:accent2>
      <a:accent3>
        <a:srgbClr val="5EA8D2"/>
      </a:accent3>
      <a:accent4>
        <a:srgbClr val="9BC4E1"/>
      </a:accent4>
      <a:accent5>
        <a:srgbClr val="CEE0F0"/>
      </a:accent5>
      <a:accent6>
        <a:srgbClr val="6D6E71"/>
      </a:accent6>
      <a:hlink>
        <a:srgbClr val="0000FF"/>
      </a:hlink>
      <a:folHlink>
        <a:srgbClr val="800080"/>
      </a:folHlink>
    </a:clrScheme>
    <a:fontScheme name="Sur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0121F59773F94AA3E21BD911C70D3F" ma:contentTypeVersion="0" ma:contentTypeDescription="Een nieuw document maken." ma:contentTypeScope="" ma:versionID="a2f9e45eacdcd3462deff0870e7b164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17e5968c79d9fe2fc9f8835eee23f5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73ADDF6-C92D-48EC-A5F4-E3D83B5820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89EB17D-20AA-4E4E-949B-6F7A74234AF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86F37FF-871A-4413-B2EA-18FCE92FA643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817</Words>
  <Application>Microsoft Macintosh PowerPoint</Application>
  <PresentationFormat>On-screen Show (4:3)</PresentationFormat>
  <Paragraphs>151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Verdana</vt:lpstr>
      <vt:lpstr>SURF</vt:lpstr>
      <vt:lpstr>SURFaudit Benchmark 2017</vt:lpstr>
      <vt:lpstr>What is it?</vt:lpstr>
      <vt:lpstr>Clusters</vt:lpstr>
      <vt:lpstr>Registration and response</vt:lpstr>
      <vt:lpstr>Participation since 2011</vt:lpstr>
      <vt:lpstr>Participation since 2011</vt:lpstr>
      <vt:lpstr>Results per cluster</vt:lpstr>
      <vt:lpstr>Results per cluster</vt:lpstr>
      <vt:lpstr>Cluster 2</vt:lpstr>
      <vt:lpstr>Cluster 6</vt:lpstr>
      <vt:lpstr>Clusters 1 &amp; 3 – 5</vt:lpstr>
      <vt:lpstr>Results grouped by quartile</vt:lpstr>
      <vt:lpstr>Results grouped by number of participations</vt:lpstr>
      <vt:lpstr>Trend 2011 – 2017</vt:lpstr>
      <vt:lpstr>Trend 2011 – 2017</vt:lpstr>
      <vt:lpstr>PowerPoint Presentation</vt:lpstr>
      <vt:lpstr>PowerPoint Presentation</vt:lpstr>
      <vt:lpstr>Conclusion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2012-11-08T17:05:27Z</dcterms:created>
  <dcterms:modified xsi:type="dcterms:W3CDTF">2018-02-10T13:02:13Z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0x0101007E0121F59773F94AA3E21BD911C70D3F</vt:lpwstr>
  </property>
</Properties>
</file>