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79" r:id="rId4"/>
    <p:sldId id="290" r:id="rId5"/>
    <p:sldId id="282" r:id="rId6"/>
    <p:sldId id="281" r:id="rId7"/>
    <p:sldId id="284" r:id="rId8"/>
    <p:sldId id="283" r:id="rId9"/>
    <p:sldId id="287" r:id="rId10"/>
    <p:sldId id="292" r:id="rId11"/>
    <p:sldId id="293" r:id="rId12"/>
    <p:sldId id="294" r:id="rId13"/>
    <p:sldId id="289" r:id="rId14"/>
    <p:sldId id="291" r:id="rId15"/>
    <p:sldId id="28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1EA4DF-3C87-45DF-B8DB-0C5D348828D2}" type="datetimeFigureOut">
              <a:rPr lang="en-GB" smtClean="0"/>
              <a:t>13/02/2018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045E35-73FE-43BA-86A9-C403F68D45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9086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825E0-C839-451A-90AE-9F236A49C984}" type="datetimeFigureOut">
              <a:rPr lang="en-GB" smtClean="0"/>
              <a:t>13/02/2018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11FAF-2CBF-461B-9B19-8089E5677A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87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825E0-C839-451A-90AE-9F236A49C984}" type="datetimeFigureOut">
              <a:rPr lang="en-GB" smtClean="0"/>
              <a:t>13/02/2018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11FAF-2CBF-461B-9B19-8089E5677A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8802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825E0-C839-451A-90AE-9F236A49C984}" type="datetimeFigureOut">
              <a:rPr lang="en-GB" smtClean="0"/>
              <a:t>13/02/2018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11FAF-2CBF-461B-9B19-8089E5677A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9302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825E0-C839-451A-90AE-9F236A49C984}" type="datetimeFigureOut">
              <a:rPr lang="en-GB" smtClean="0"/>
              <a:t>13/02/2018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11FAF-2CBF-461B-9B19-8089E5677A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4336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825E0-C839-451A-90AE-9F236A49C984}" type="datetimeFigureOut">
              <a:rPr lang="en-GB" smtClean="0"/>
              <a:t>13/02/2018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11FAF-2CBF-461B-9B19-8089E5677A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434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825E0-C839-451A-90AE-9F236A49C984}" type="datetimeFigureOut">
              <a:rPr lang="en-GB" smtClean="0"/>
              <a:t>13/02/2018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11FAF-2CBF-461B-9B19-8089E5677A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049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825E0-C839-451A-90AE-9F236A49C984}" type="datetimeFigureOut">
              <a:rPr lang="en-GB" smtClean="0"/>
              <a:t>13/02/2018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11FAF-2CBF-461B-9B19-8089E5677A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204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825E0-C839-451A-90AE-9F236A49C984}" type="datetimeFigureOut">
              <a:rPr lang="en-GB" smtClean="0"/>
              <a:t>13/02/2018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11FAF-2CBF-461B-9B19-8089E5677A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7372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825E0-C839-451A-90AE-9F236A49C984}" type="datetimeFigureOut">
              <a:rPr lang="en-GB" smtClean="0"/>
              <a:t>13/02/2018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11FAF-2CBF-461B-9B19-8089E5677A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714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825E0-C839-451A-90AE-9F236A49C984}" type="datetimeFigureOut">
              <a:rPr lang="en-GB" smtClean="0"/>
              <a:t>13/02/2018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11FAF-2CBF-461B-9B19-8089E5677A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065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825E0-C839-451A-90AE-9F236A49C984}" type="datetimeFigureOut">
              <a:rPr lang="en-GB" smtClean="0"/>
              <a:t>13/02/2018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11FAF-2CBF-461B-9B19-8089E5677A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43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3825E0-C839-451A-90AE-9F236A49C984}" type="datetimeFigureOut">
              <a:rPr lang="en-GB" smtClean="0"/>
              <a:t>13/02/2018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C11FAF-2CBF-461B-9B19-8089E5677A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504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geant.org/display/SIGISM/AMBER+TEMPLATE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geant.org/pages/viewpage.action?pageId=72942782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geant.org/pages/viewpage.action?pageId=72942804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Directory/Inventory – info sharing for security people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 smtClean="0"/>
              <a:t>Linda Cornwall, </a:t>
            </a:r>
          </a:p>
          <a:p>
            <a:r>
              <a:rPr lang="sv-SE" dirty="0" smtClean="0"/>
              <a:t>SIG-ISM Feb 2018 - Madrid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2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Access control – Level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Need to ensure access control is correct</a:t>
            </a:r>
          </a:p>
          <a:p>
            <a:r>
              <a:rPr lang="en-GB" dirty="0" smtClean="0"/>
              <a:t>AMBER – sub pages need to have/inherit access control. </a:t>
            </a:r>
            <a:endParaRPr lang="en-GB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5314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General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Duplicate as little as possible</a:t>
            </a:r>
          </a:p>
          <a:p>
            <a:r>
              <a:rPr lang="en-GB" dirty="0" smtClean="0"/>
              <a:t>Link to public info, or who to contact for private info</a:t>
            </a:r>
          </a:p>
          <a:p>
            <a:pPr lvl="1"/>
            <a:r>
              <a:rPr lang="en-GB" smtClean="0"/>
              <a:t>E.g. Don’t </a:t>
            </a:r>
            <a:r>
              <a:rPr lang="en-GB" dirty="0" smtClean="0"/>
              <a:t>think it’s a good idea to </a:t>
            </a:r>
            <a:r>
              <a:rPr lang="en-GB" dirty="0" err="1" smtClean="0"/>
              <a:t>e.g</a:t>
            </a:r>
            <a:r>
              <a:rPr lang="en-GB" dirty="0" smtClean="0"/>
              <a:t> duplicate docs on the level 2 inf.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490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Level 2 AMBER </a:t>
            </a:r>
            <a:r>
              <a:rPr lang="en-GB" dirty="0" smtClean="0"/>
              <a:t>template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wiki.geant.org/display/SIGISM/AMBER+TEMPLATE</a:t>
            </a:r>
            <a:endParaRPr lang="en-GB" dirty="0" smtClean="0"/>
          </a:p>
          <a:p>
            <a:r>
              <a:rPr lang="en-GB" dirty="0" smtClean="0"/>
              <a:t>This is the info we think you should </a:t>
            </a:r>
            <a:r>
              <a:rPr lang="en-GB" dirty="0" smtClean="0"/>
              <a:t>share</a:t>
            </a:r>
          </a:p>
          <a:p>
            <a:r>
              <a:rPr lang="en-GB" dirty="0" smtClean="0"/>
              <a:t>Will copy to the level 1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439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Going forwards?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Do we want to publicise level 1? If so who to</a:t>
            </a:r>
            <a:r>
              <a:rPr lang="en-GB" dirty="0" smtClean="0"/>
              <a:t>?</a:t>
            </a:r>
            <a:endParaRPr lang="en-GB" dirty="0"/>
          </a:p>
          <a:p>
            <a:r>
              <a:rPr lang="en-GB" dirty="0"/>
              <a:t>We need to get information in level 2, even if only a little to start off with</a:t>
            </a:r>
            <a:r>
              <a:rPr lang="en-GB" dirty="0" smtClean="0"/>
              <a:t>.</a:t>
            </a:r>
            <a:endParaRPr lang="en-GB" dirty="0"/>
          </a:p>
          <a:p>
            <a:r>
              <a:rPr lang="en-GB" dirty="0"/>
              <a:t>Similarly, who do we want to 'invite' to share level 2 information</a:t>
            </a:r>
            <a:r>
              <a:rPr lang="en-GB" dirty="0" smtClean="0"/>
              <a:t>?</a:t>
            </a:r>
          </a:p>
          <a:p>
            <a:r>
              <a:rPr lang="en-GB" dirty="0" smtClean="0"/>
              <a:t>Do we start by publicising/sharing within our own NRENs/Infrastructures?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630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Publicise?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After tidying a bit further, and getting some level 2 together</a:t>
            </a:r>
          </a:p>
          <a:p>
            <a:r>
              <a:rPr lang="en-GB" dirty="0" smtClean="0"/>
              <a:t>SIG-ISM – blog after meeting</a:t>
            </a:r>
          </a:p>
          <a:p>
            <a:r>
              <a:rPr lang="en-GB" dirty="0" smtClean="0"/>
              <a:t>GEANT?</a:t>
            </a:r>
          </a:p>
          <a:p>
            <a:r>
              <a:rPr lang="en-GB" dirty="0" smtClean="0"/>
              <a:t>TF-CSIRT?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021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Labelling and searching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Possibility of labelling and searching – e.g. search for policy, security officers.</a:t>
            </a:r>
          </a:p>
          <a:p>
            <a:r>
              <a:rPr lang="en-GB" dirty="0" smtClean="0"/>
              <a:t>Would need some sort of consistent labelling.</a:t>
            </a:r>
          </a:p>
          <a:p>
            <a:pPr lvl="1"/>
            <a:r>
              <a:rPr lang="en-GB" dirty="0" smtClean="0"/>
              <a:t>There’s a technical aspect</a:t>
            </a:r>
          </a:p>
          <a:p>
            <a:pPr lvl="1"/>
            <a:r>
              <a:rPr lang="en-GB" smtClean="0"/>
              <a:t>People would need to </a:t>
            </a:r>
            <a:r>
              <a:rPr lang="en-GB" dirty="0" smtClean="0"/>
              <a:t>use it.</a:t>
            </a:r>
          </a:p>
        </p:txBody>
      </p:sp>
    </p:spTree>
    <p:extLst>
      <p:ext uri="{BB962C8B-B14F-4D97-AF65-F5344CB8AC3E}">
        <p14:creationId xmlns:p14="http://schemas.microsoft.com/office/powerpoint/2010/main" val="50620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Information levels - reminder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en-US" dirty="0" smtClean="0"/>
              <a:t>Some information is public (e.g. already available on public web page) </a:t>
            </a:r>
          </a:p>
          <a:p>
            <a:r>
              <a:rPr lang="en-US" altLang="en-US" dirty="0" smtClean="0"/>
              <a:t>Some information is private</a:t>
            </a:r>
          </a:p>
          <a:p>
            <a:r>
              <a:rPr lang="en-US" altLang="en-US" dirty="0" smtClean="0"/>
              <a:t>We define level 1 information as information which is public ‘WHITE’</a:t>
            </a:r>
          </a:p>
          <a:p>
            <a:pPr lvl="1"/>
            <a:r>
              <a:rPr lang="en-US" altLang="en-US" dirty="0" smtClean="0"/>
              <a:t>We cannot tell people what they want to make public</a:t>
            </a:r>
          </a:p>
          <a:p>
            <a:r>
              <a:rPr lang="en-US" altLang="en-US" dirty="0" smtClean="0"/>
              <a:t>We define level 2 information as information which we share between ourselves ‘AMBER’</a:t>
            </a:r>
          </a:p>
          <a:p>
            <a:r>
              <a:rPr lang="en-US" altLang="en-US" dirty="0" smtClean="0"/>
              <a:t>We define level 3 as information which is more </a:t>
            </a:r>
            <a:r>
              <a:rPr lang="en-US" altLang="en-US" dirty="0" smtClean="0"/>
              <a:t>sensitive</a:t>
            </a:r>
          </a:p>
          <a:p>
            <a:r>
              <a:rPr lang="en-US" altLang="en-US" smtClean="0"/>
              <a:t>For now Level 1 and Level 2</a:t>
            </a:r>
            <a:endParaRPr lang="en-US" altLang="en-US" dirty="0" smtClean="0"/>
          </a:p>
          <a:p>
            <a:endParaRPr lang="en-US" alt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709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</a:t>
            </a:r>
            <a:r>
              <a:rPr lang="en-GB" dirty="0" smtClean="0"/>
              <a:t>evel 1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People have been adding information</a:t>
            </a:r>
          </a:p>
          <a:p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wiki.geant.org/pages/viewpage.action?pageId=72942782</a:t>
            </a:r>
            <a:endParaRPr lang="en-GB" dirty="0" smtClean="0"/>
          </a:p>
          <a:p>
            <a:r>
              <a:rPr lang="en-GB" dirty="0" smtClean="0"/>
              <a:t>Already quite useful</a:t>
            </a:r>
          </a:p>
          <a:p>
            <a:r>
              <a:rPr lang="en-GB" dirty="0" smtClean="0"/>
              <a:t>Needs some tweaking </a:t>
            </a:r>
          </a:p>
          <a:p>
            <a:r>
              <a:rPr lang="en-GB" dirty="0" smtClean="0"/>
              <a:t>Top table, just type of organisation</a:t>
            </a:r>
          </a:p>
          <a:p>
            <a:r>
              <a:rPr lang="en-GB" dirty="0" smtClean="0"/>
              <a:t>I’ll move the description to peoples entry unless they say don’t</a:t>
            </a:r>
          </a:p>
          <a:p>
            <a:pPr marL="457200" lvl="1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48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Level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Would be good if each entry had the same information</a:t>
            </a:r>
          </a:p>
          <a:p>
            <a:r>
              <a:rPr lang="en-GB" dirty="0" smtClean="0"/>
              <a:t>Not always appropriate </a:t>
            </a:r>
          </a:p>
          <a:p>
            <a:pPr lvl="1"/>
            <a:r>
              <a:rPr lang="en-GB" dirty="0" smtClean="0"/>
              <a:t>NRENs different from projects</a:t>
            </a:r>
          </a:p>
          <a:p>
            <a:pPr lvl="1"/>
            <a:r>
              <a:rPr lang="en-GB" dirty="0" smtClean="0"/>
              <a:t>E.g. IP range</a:t>
            </a:r>
          </a:p>
          <a:p>
            <a:r>
              <a:rPr lang="en-GB" dirty="0" smtClean="0"/>
              <a:t>Base on template</a:t>
            </a:r>
          </a:p>
          <a:p>
            <a:pPr lvl="1"/>
            <a:r>
              <a:rPr lang="en-GB" dirty="0" smtClean="0"/>
              <a:t>Suggest any improvements to the template</a:t>
            </a:r>
          </a:p>
          <a:p>
            <a:pPr lvl="1"/>
            <a:r>
              <a:rPr lang="en-GB" dirty="0" smtClean="0"/>
              <a:t>Anything that needs to be added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656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Level 2 information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Private wiki is there.</a:t>
            </a:r>
          </a:p>
          <a:p>
            <a:pPr marL="0" indent="0">
              <a:buNone/>
            </a:pPr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wiki.geant.org/pages/viewpage.action?pageId=72942804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422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Level 2 information -access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dirty="0"/>
              <a:t>This is the private part of the SIG-ISM WG1 that can only by accessed by a limited group of people. Permissions can be given to additional members </a:t>
            </a:r>
            <a:r>
              <a:rPr lang="en-GB" dirty="0" smtClean="0"/>
              <a:t>who:</a:t>
            </a:r>
          </a:p>
          <a:p>
            <a:pPr marL="0" indent="0">
              <a:buNone/>
            </a:pPr>
            <a:r>
              <a:rPr lang="en-GB" dirty="0" smtClean="0"/>
              <a:t>1)We</a:t>
            </a:r>
            <a:r>
              <a:rPr lang="en-GB" dirty="0"/>
              <a:t>* know, or one of us knows someone who knows that person</a:t>
            </a:r>
            <a:r>
              <a:rPr lang="en-GB" dirty="0" smtClean="0"/>
              <a:t>. – 1 person away</a:t>
            </a:r>
          </a:p>
          <a:p>
            <a:pPr marL="0" indent="0">
              <a:buNone/>
            </a:pPr>
            <a:r>
              <a:rPr lang="en-GB" dirty="0" smtClean="0"/>
              <a:t>2 Sponsors, i.e. 2 people from SIG-ISM group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2) I</a:t>
            </a:r>
            <a:r>
              <a:rPr lang="en-GB" dirty="0" smtClean="0"/>
              <a:t>s </a:t>
            </a:r>
            <a:r>
              <a:rPr lang="en-GB" dirty="0"/>
              <a:t>identifiable through federated login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3) States their security role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4) </a:t>
            </a:r>
            <a:r>
              <a:rPr lang="en-GB" dirty="0" smtClean="0"/>
              <a:t>Agrees to statement by e-mail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 </a:t>
            </a:r>
          </a:p>
          <a:p>
            <a:pPr marL="0" indent="0">
              <a:buNone/>
            </a:pPr>
            <a:r>
              <a:rPr lang="en-GB" dirty="0"/>
              <a:t>*Sig-ism group, i.e. the 30 or so people who (have) come to sig-ism meetings.</a:t>
            </a:r>
            <a:endParaRPr lang="en-GB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230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Simple e-mail O.K.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I understand that this information is private and must not be re-distributed  except as part of procedures agreed by the SIG-ISM group without the agreement of the SIG-ISM group.</a:t>
            </a:r>
          </a:p>
          <a:p>
            <a:pPr marL="0" indent="0">
              <a:buNone/>
            </a:pPr>
            <a:r>
              <a:rPr lang="en-GB" dirty="0" smtClean="0"/>
              <a:t>I understand the Information should be treated as ‘AMBER’</a:t>
            </a:r>
          </a:p>
          <a:p>
            <a:pPr marL="0" indent="0">
              <a:buNone/>
            </a:pPr>
            <a:r>
              <a:rPr lang="en-GB" dirty="0" smtClean="0"/>
              <a:t>- Must agree to this statement by e-mail.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7471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Level 2 info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Treat as AMBER information</a:t>
            </a:r>
          </a:p>
          <a:p>
            <a:r>
              <a:rPr lang="en-GB" dirty="0" smtClean="0"/>
              <a:t>All info in level 1 should also be in level 2</a:t>
            </a:r>
          </a:p>
          <a:p>
            <a:pPr lvl="1"/>
            <a:r>
              <a:rPr lang="en-GB" dirty="0" smtClean="0"/>
              <a:t>the level 2 may be more ‘complete’</a:t>
            </a:r>
          </a:p>
          <a:p>
            <a:r>
              <a:rPr lang="en-GB" dirty="0" smtClean="0"/>
              <a:t>People may have more entries in level 2</a:t>
            </a:r>
          </a:p>
          <a:p>
            <a:r>
              <a:rPr lang="en-GB" dirty="0" smtClean="0"/>
              <a:t>E.g. people may want to share what projects they are working on </a:t>
            </a:r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54629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 both level 1 and level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People can share any information they wish</a:t>
            </a:r>
          </a:p>
          <a:p>
            <a:r>
              <a:rPr lang="en-GB" dirty="0"/>
              <a:t>Look at what others share, see if this is useful, and whether you want to share similar</a:t>
            </a:r>
            <a:r>
              <a:rPr lang="en-GB" dirty="0" smtClean="0"/>
              <a:t>.</a:t>
            </a:r>
          </a:p>
          <a:p>
            <a:r>
              <a:rPr lang="en-GB" dirty="0" smtClean="0"/>
              <a:t>Learn from one another</a:t>
            </a:r>
          </a:p>
          <a:p>
            <a:r>
              <a:rPr lang="en-GB" dirty="0" smtClean="0"/>
              <a:t>Some NRENS may keep certain info as ‘AMBER’, e.g. names of individuals, others ‘WHITE’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785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834</TotalTime>
  <Words>621</Words>
  <Application>Microsoft Office PowerPoint</Application>
  <PresentationFormat>On-screen Show (4:3)</PresentationFormat>
  <Paragraphs>83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Directory/Inventory – info sharing for security people</vt:lpstr>
      <vt:lpstr>Information levels - reminder</vt:lpstr>
      <vt:lpstr>Level 1 </vt:lpstr>
      <vt:lpstr>Level 1</vt:lpstr>
      <vt:lpstr>Level 2 information</vt:lpstr>
      <vt:lpstr>Level 2 information -access</vt:lpstr>
      <vt:lpstr>Simple e-mail O.K.</vt:lpstr>
      <vt:lpstr>Level 2 info</vt:lpstr>
      <vt:lpstr>For both level 1 and level 2</vt:lpstr>
      <vt:lpstr>Access control – Level 2</vt:lpstr>
      <vt:lpstr>General</vt:lpstr>
      <vt:lpstr>Level 2 AMBER template</vt:lpstr>
      <vt:lpstr>Going forwards?</vt:lpstr>
      <vt:lpstr>Publicise?</vt:lpstr>
      <vt:lpstr>Labelling and searching</vt:lpstr>
    </vt:vector>
  </TitlesOfParts>
  <Company>STFC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Cornwall, Linda (STFC,RAL,PPD)</dc:creator>
  <cp:lastModifiedBy>Cornwall, Linda (STFC,RAL,PPD)</cp:lastModifiedBy>
  <cp:revision>95</cp:revision>
  <dcterms:created xsi:type="dcterms:W3CDTF">2017-02-17T13:39:33Z</dcterms:created>
  <dcterms:modified xsi:type="dcterms:W3CDTF">2018-02-13T09:41:22Z</dcterms:modified>
</cp:coreProperties>
</file>