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tif" ContentType="image/tiff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8"/>
  </p:notesMasterIdLst>
  <p:handoutMasterIdLst>
    <p:handoutMasterId r:id="rId9"/>
  </p:handoutMasterIdLst>
  <p:sldIdLst>
    <p:sldId id="256" r:id="rId2"/>
    <p:sldId id="258" r:id="rId3"/>
    <p:sldId id="259" r:id="rId4"/>
    <p:sldId id="260" r:id="rId5"/>
    <p:sldId id="261" r:id="rId6"/>
    <p:sldId id="262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0790D2"/>
    <a:srgbClr val="0690D2"/>
    <a:srgbClr val="0685D7"/>
    <a:srgbClr val="0073D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50" d="100"/>
          <a:sy n="150" d="100"/>
        </p:scale>
        <p:origin x="376" y="15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7" d="100"/>
          <a:sy n="57" d="100"/>
        </p:scale>
        <p:origin x="-2520" y="-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notesMaster" Target="notesMasters/notesMaster1.xml"/><Relationship Id="rId9" Type="http://schemas.openxmlformats.org/officeDocument/2006/relationships/handoutMaster" Target="handoutMasters/handoutMaster1.xml"/><Relationship Id="rId10" Type="http://schemas.openxmlformats.org/officeDocument/2006/relationships/printerSettings" Target="printerSettings/printerSettings1.bin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1C85F71-B54B-4280-B998-8E3868049B08}" type="datetimeFigureOut">
              <a:rPr lang="en-US" smtClean="0"/>
              <a:pPr/>
              <a:t>22/02/16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1937B5-4DBD-4BDF-ACB1-A5C63AEBADB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280199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D914F1B-F209-6645-8A9A-5F32325F1093}" type="datetimeFigureOut">
              <a:rPr lang="en-US" smtClean="0"/>
              <a:t>22/02/16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a-DK" smtClean="0"/>
              <a:t>Click to edit Master text styles</a:t>
            </a:r>
          </a:p>
          <a:p>
            <a:pPr lvl="1"/>
            <a:r>
              <a:rPr lang="da-DK" smtClean="0"/>
              <a:t>Second level</a:t>
            </a:r>
          </a:p>
          <a:p>
            <a:pPr lvl="2"/>
            <a:r>
              <a:rPr lang="da-DK" smtClean="0"/>
              <a:t>Third level</a:t>
            </a:r>
          </a:p>
          <a:p>
            <a:pPr lvl="3"/>
            <a:r>
              <a:rPr lang="da-DK" smtClean="0"/>
              <a:t>Fourth level</a:t>
            </a:r>
          </a:p>
          <a:p>
            <a:pPr lvl="4"/>
            <a:r>
              <a:rPr lang="da-DK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B4E963D-F409-2F4B-8049-810D5CA48C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508408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tif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2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-396875" y="0"/>
            <a:ext cx="2397125" cy="6858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6" name="AutoShape 10"/>
          <p:cNvSpPr>
            <a:spLocks noChangeArrowheads="1"/>
          </p:cNvSpPr>
          <p:nvPr userDrawn="1"/>
        </p:nvSpPr>
        <p:spPr bwMode="auto">
          <a:xfrm>
            <a:off x="0" y="0"/>
            <a:ext cx="9144000" cy="654050"/>
          </a:xfrm>
          <a:prstGeom prst="roundRect">
            <a:avLst>
              <a:gd name="adj" fmla="val 218"/>
            </a:avLst>
          </a:prstGeom>
          <a:solidFill>
            <a:srgbClr val="0790D2"/>
          </a:solidFill>
          <a:ln w="9525">
            <a:noFill/>
            <a:round/>
            <a:headEnd/>
            <a:tailEnd/>
          </a:ln>
          <a:effectLst/>
        </p:spPr>
        <p:txBody>
          <a:bodyPr lIns="0" tIns="0" rIns="0" bIns="0" anchor="ctr"/>
          <a:lstStyle/>
          <a:p>
            <a:pPr algn="ctr" defTabSz="407988" hangingPunct="0">
              <a:lnSpc>
                <a:spcPct val="98000"/>
              </a:lnSpc>
              <a:buClr>
                <a:srgbClr val="000000"/>
              </a:buClr>
              <a:buSzPct val="45000"/>
              <a:buFont typeface="StarSymbol" charset="0"/>
              <a:buNone/>
              <a:tabLst>
                <a:tab pos="657225" algn="l"/>
                <a:tab pos="1312863" algn="l"/>
                <a:tab pos="1970088" algn="l"/>
                <a:tab pos="2627313" algn="l"/>
                <a:tab pos="3282950" algn="l"/>
                <a:tab pos="3940175" algn="l"/>
                <a:tab pos="4595813" algn="l"/>
                <a:tab pos="5253038" algn="l"/>
                <a:tab pos="5910263" algn="l"/>
                <a:tab pos="6565900" algn="l"/>
                <a:tab pos="7223125" algn="l"/>
                <a:tab pos="7880350" algn="l"/>
                <a:tab pos="8535988" algn="l"/>
              </a:tabLst>
              <a:defRPr/>
            </a:pPr>
            <a:r>
              <a:rPr lang="en-GB" sz="2200" b="1" dirty="0">
                <a:solidFill>
                  <a:srgbClr val="000000"/>
                </a:solidFill>
                <a:latin typeface="Tahoma" pitchFamily="34" charset="0"/>
                <a:cs typeface="+mn-cs"/>
              </a:rPr>
              <a:t>   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ctrTitle" sz="quarter"/>
          </p:nvPr>
        </p:nvSpPr>
        <p:spPr>
          <a:xfrm>
            <a:off x="684213" y="1844675"/>
            <a:ext cx="7772400" cy="1555750"/>
          </a:xfrm>
        </p:spPr>
        <p:txBody>
          <a:bodyPr/>
          <a:lstStyle>
            <a:lvl1pPr>
              <a:defRPr sz="3600" b="0"/>
            </a:lvl1pPr>
          </a:lstStyle>
          <a:p>
            <a:r>
              <a:rPr lang="da-DK" smtClean="0"/>
              <a:t>Click to edit Master title style</a:t>
            </a:r>
            <a:endParaRPr lang="da-DK" dirty="0"/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da-DK" smtClean="0"/>
              <a:t>Click to edit Master subtitle style</a:t>
            </a:r>
            <a:endParaRPr lang="da-DK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104AC21E-E41A-F047-BD05-C91B5F4C548F}" type="datetime1">
              <a:rPr lang="en-US" smtClean="0"/>
              <a:t>22/02/16</a:t>
            </a:fld>
            <a:endParaRPr lang="en-US"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000090"/>
                </a:solidFill>
                <a:latin typeface="Verdana"/>
                <a:cs typeface="Verdana"/>
              </a:defRPr>
            </a:lvl1pPr>
          </a:lstStyle>
          <a:p>
            <a:endParaRPr lang="en-US" dirty="0"/>
          </a:p>
        </p:txBody>
      </p:sp>
      <p:sp>
        <p:nvSpPr>
          <p:cNvPr id="10" name="Rectangle 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0163AF0-F14E-4DBE-AED0-FC4494BA19D9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1" name="Picture 1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580458" y="6357958"/>
            <a:ext cx="384155" cy="38415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12" name="Picture 11" descr="NORDUnet 2015 Logo Pantone 300C 1600x375 600pt.tif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2733888" cy="640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a-DK" smtClean="0"/>
              <a:t>Click to edit Master title style</a:t>
            </a:r>
            <a:endParaRPr lang="da-DK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da-DK" noProof="0" smtClean="0"/>
              <a:t>Drag picture to placeholder or click icon to add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a-DK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F0CA1B3-856F-8248-BFD0-71E2D21E1580}" type="datetime1">
              <a:rPr lang="en-US" smtClean="0"/>
              <a:t>22/02/16</a:t>
            </a:fld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0163AF0-F14E-4DBE-AED0-FC4494BA19D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mtClean="0"/>
              <a:t>Click to edit Master title style</a:t>
            </a:r>
            <a:endParaRPr lang="da-DK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a-DK" smtClean="0"/>
              <a:t>Click to edit Master text styles</a:t>
            </a:r>
          </a:p>
          <a:p>
            <a:pPr lvl="1"/>
            <a:r>
              <a:rPr lang="da-DK" smtClean="0"/>
              <a:t>Second level</a:t>
            </a:r>
          </a:p>
          <a:p>
            <a:pPr lvl="2"/>
            <a:r>
              <a:rPr lang="da-DK" smtClean="0"/>
              <a:t>Third level</a:t>
            </a:r>
          </a:p>
          <a:p>
            <a:pPr lvl="3"/>
            <a:r>
              <a:rPr lang="da-DK" smtClean="0"/>
              <a:t>Fourth level</a:t>
            </a:r>
          </a:p>
          <a:p>
            <a:pPr lvl="4"/>
            <a:r>
              <a:rPr lang="da-DK" smtClean="0"/>
              <a:t>Fifth level</a:t>
            </a:r>
            <a:endParaRPr lang="da-DK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D8B3FD2-6C85-A942-A28F-037D4E10F4AB}" type="datetime1">
              <a:rPr lang="en-US" smtClean="0"/>
              <a:t>22/02/16</a:t>
            </a:fld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0163AF0-F14E-4DBE-AED0-FC4494BA19D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78613" y="765175"/>
            <a:ext cx="2070100" cy="5465763"/>
          </a:xfrm>
        </p:spPr>
        <p:txBody>
          <a:bodyPr vert="eaVert"/>
          <a:lstStyle/>
          <a:p>
            <a:r>
              <a:rPr lang="da-DK" smtClean="0"/>
              <a:t>Click to edit Master title style</a:t>
            </a:r>
            <a:endParaRPr lang="da-DK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68313" y="765175"/>
            <a:ext cx="6057900" cy="5465763"/>
          </a:xfrm>
        </p:spPr>
        <p:txBody>
          <a:bodyPr vert="eaVert"/>
          <a:lstStyle/>
          <a:p>
            <a:pPr lvl="0"/>
            <a:r>
              <a:rPr lang="da-DK" smtClean="0"/>
              <a:t>Click to edit Master text styles</a:t>
            </a:r>
          </a:p>
          <a:p>
            <a:pPr lvl="1"/>
            <a:r>
              <a:rPr lang="da-DK" smtClean="0"/>
              <a:t>Second level</a:t>
            </a:r>
          </a:p>
          <a:p>
            <a:pPr lvl="2"/>
            <a:r>
              <a:rPr lang="da-DK" smtClean="0"/>
              <a:t>Third level</a:t>
            </a:r>
          </a:p>
          <a:p>
            <a:pPr lvl="3"/>
            <a:r>
              <a:rPr lang="da-DK" smtClean="0"/>
              <a:t>Fourth level</a:t>
            </a:r>
          </a:p>
          <a:p>
            <a:pPr lvl="4"/>
            <a:r>
              <a:rPr lang="da-DK" smtClean="0"/>
              <a:t>Fifth level</a:t>
            </a:r>
            <a:endParaRPr lang="da-DK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E5EF618-03DA-4740-AAE1-B8EE96F12BE6}" type="datetime1">
              <a:rPr lang="en-US" smtClean="0"/>
              <a:t>22/02/16</a:t>
            </a:fld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0163AF0-F14E-4DBE-AED0-FC4494BA19D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 and 2 Content ov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5984" y="1"/>
            <a:ext cx="6858016" cy="642918"/>
          </a:xfrm>
        </p:spPr>
        <p:txBody>
          <a:bodyPr/>
          <a:lstStyle/>
          <a:p>
            <a:r>
              <a:rPr lang="da-DK" smtClean="0"/>
              <a:t>Click to edit Master title style</a:t>
            </a:r>
            <a:endParaRPr lang="da-DK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071538" y="928670"/>
            <a:ext cx="3740150" cy="2189162"/>
          </a:xfrm>
        </p:spPr>
        <p:txBody>
          <a:bodyPr/>
          <a:lstStyle/>
          <a:p>
            <a:pPr lvl="0"/>
            <a:r>
              <a:rPr lang="da-DK" smtClean="0"/>
              <a:t>Click to edit Master text styles</a:t>
            </a:r>
          </a:p>
          <a:p>
            <a:pPr lvl="1"/>
            <a:r>
              <a:rPr lang="da-DK" smtClean="0"/>
              <a:t>Second level</a:t>
            </a:r>
          </a:p>
          <a:p>
            <a:pPr lvl="2"/>
            <a:r>
              <a:rPr lang="da-DK" smtClean="0"/>
              <a:t>Third level</a:t>
            </a:r>
          </a:p>
          <a:p>
            <a:pPr lvl="3"/>
            <a:r>
              <a:rPr lang="da-DK" smtClean="0"/>
              <a:t>Fourth level</a:t>
            </a:r>
          </a:p>
          <a:p>
            <a:pPr lvl="4"/>
            <a:r>
              <a:rPr lang="da-DK" smtClean="0"/>
              <a:t>Fifth level</a:t>
            </a:r>
            <a:endParaRPr lang="da-DK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5000628" y="928670"/>
            <a:ext cx="3740150" cy="2189162"/>
          </a:xfrm>
        </p:spPr>
        <p:txBody>
          <a:bodyPr/>
          <a:lstStyle/>
          <a:p>
            <a:pPr lvl="0"/>
            <a:r>
              <a:rPr lang="da-DK" smtClean="0"/>
              <a:t>Click to edit Master text styles</a:t>
            </a:r>
          </a:p>
          <a:p>
            <a:pPr lvl="1"/>
            <a:r>
              <a:rPr lang="da-DK" smtClean="0"/>
              <a:t>Second level</a:t>
            </a:r>
          </a:p>
          <a:p>
            <a:pPr lvl="2"/>
            <a:r>
              <a:rPr lang="da-DK" smtClean="0"/>
              <a:t>Third level</a:t>
            </a:r>
          </a:p>
          <a:p>
            <a:pPr lvl="3"/>
            <a:r>
              <a:rPr lang="da-DK" smtClean="0"/>
              <a:t>Fourth level</a:t>
            </a:r>
          </a:p>
          <a:p>
            <a:pPr lvl="4"/>
            <a:r>
              <a:rPr lang="da-DK" smtClean="0"/>
              <a:t>Fifth level</a:t>
            </a:r>
            <a:endParaRPr lang="da-DK"/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3"/>
          </p:nvPr>
        </p:nvSpPr>
        <p:spPr>
          <a:xfrm>
            <a:off x="1071538" y="3286125"/>
            <a:ext cx="7677175" cy="2303115"/>
          </a:xfrm>
        </p:spPr>
        <p:txBody>
          <a:bodyPr/>
          <a:lstStyle/>
          <a:p>
            <a:pPr lvl="0"/>
            <a:r>
              <a:rPr lang="da-DK" smtClean="0"/>
              <a:t>Click to edit Master text styles</a:t>
            </a:r>
          </a:p>
          <a:p>
            <a:pPr lvl="1"/>
            <a:r>
              <a:rPr lang="da-DK" smtClean="0"/>
              <a:t>Second level</a:t>
            </a:r>
          </a:p>
          <a:p>
            <a:pPr lvl="2"/>
            <a:r>
              <a:rPr lang="da-DK" smtClean="0"/>
              <a:t>Third level</a:t>
            </a:r>
          </a:p>
          <a:p>
            <a:pPr lvl="3"/>
            <a:r>
              <a:rPr lang="da-DK" smtClean="0"/>
              <a:t>Fourth level</a:t>
            </a:r>
          </a:p>
          <a:p>
            <a:pPr lvl="4"/>
            <a:r>
              <a:rPr lang="da-DK" smtClean="0"/>
              <a:t>Fifth level</a:t>
            </a:r>
            <a:endParaRPr lang="da-DK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4829B37-0842-A942-AEC3-6828A83A5DC4}" type="datetime1">
              <a:rPr lang="en-US" smtClean="0"/>
              <a:t>22/02/16</a:t>
            </a:fld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0163AF0-F14E-4DBE-AED0-FC4494BA19D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5984" y="1"/>
            <a:ext cx="6858016" cy="642918"/>
          </a:xfrm>
        </p:spPr>
        <p:txBody>
          <a:bodyPr/>
          <a:lstStyle/>
          <a:p>
            <a:r>
              <a:rPr lang="da-DK" smtClean="0"/>
              <a:t>Click to edit Master title style</a:t>
            </a:r>
            <a:endParaRPr lang="da-DK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15616" y="908720"/>
            <a:ext cx="7632700" cy="4660569"/>
          </a:xfrm>
        </p:spPr>
        <p:txBody>
          <a:bodyPr/>
          <a:lstStyle/>
          <a:p>
            <a:pPr lvl="0"/>
            <a:r>
              <a:rPr lang="da-DK" smtClean="0"/>
              <a:t>Click to edit Master text styles</a:t>
            </a:r>
          </a:p>
          <a:p>
            <a:pPr lvl="1"/>
            <a:r>
              <a:rPr lang="da-DK" smtClean="0"/>
              <a:t>Second level</a:t>
            </a:r>
          </a:p>
          <a:p>
            <a:pPr lvl="2"/>
            <a:r>
              <a:rPr lang="da-DK" smtClean="0"/>
              <a:t>Third level</a:t>
            </a:r>
          </a:p>
          <a:p>
            <a:pPr lvl="3"/>
            <a:r>
              <a:rPr lang="da-DK" smtClean="0"/>
              <a:t>Fourth level</a:t>
            </a:r>
          </a:p>
          <a:p>
            <a:pPr lvl="4"/>
            <a:r>
              <a:rPr lang="da-DK" smtClean="0"/>
              <a:t>Fifth level</a:t>
            </a:r>
            <a:endParaRPr lang="da-DK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85F9448-E651-5D42-84DC-78719F95AB6A}" type="datetime1">
              <a:rPr lang="en-US" smtClean="0"/>
              <a:t>22/02/16</a:t>
            </a:fld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>
                <a:solidFill>
                  <a:srgbClr val="000090"/>
                </a:solidFill>
                <a:latin typeface="Verdana"/>
                <a:cs typeface="Verdana"/>
              </a:defRPr>
            </a:lvl1pPr>
          </a:lstStyle>
          <a:p>
            <a:endParaRPr lang="en-US" dirty="0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0163AF0-F14E-4DBE-AED0-FC4494BA19D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content no bulle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5984" y="1"/>
            <a:ext cx="6858016" cy="642918"/>
          </a:xfrm>
        </p:spPr>
        <p:txBody>
          <a:bodyPr/>
          <a:lstStyle/>
          <a:p>
            <a:r>
              <a:rPr lang="da-DK" smtClean="0"/>
              <a:t>Click to edit Master title style</a:t>
            </a:r>
            <a:endParaRPr lang="da-DK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16013" y="928671"/>
            <a:ext cx="7632700" cy="4660569"/>
          </a:xfrm>
        </p:spPr>
        <p:txBody>
          <a:bodyPr/>
          <a:lstStyle>
            <a:lvl1pPr marL="0" indent="0">
              <a:buNone/>
              <a:defRPr/>
            </a:lvl1pPr>
            <a:lvl2pPr marL="355600" indent="0">
              <a:buNone/>
              <a:defRPr baseline="0"/>
            </a:lvl2pPr>
          </a:lstStyle>
          <a:p>
            <a:pPr lvl="0"/>
            <a:r>
              <a:rPr lang="da-DK" smtClean="0"/>
              <a:t>Click to edit Master text styles</a:t>
            </a:r>
          </a:p>
          <a:p>
            <a:pPr lvl="1"/>
            <a:r>
              <a:rPr lang="da-DK" smtClean="0"/>
              <a:t>Second level</a:t>
            </a:r>
          </a:p>
          <a:p>
            <a:pPr lvl="2"/>
            <a:r>
              <a:rPr lang="da-DK" smtClean="0"/>
              <a:t>Third level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96244AC-E96A-7A41-AB5C-B2825C496194}" type="datetime1">
              <a:rPr lang="en-US" smtClean="0"/>
              <a:t>22/02/16</a:t>
            </a:fld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0163AF0-F14E-4DBE-AED0-FC4494BA19D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89317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a-DK" smtClean="0"/>
              <a:t>Click to edit Master title style</a:t>
            </a:r>
            <a:endParaRPr lang="da-DK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a-DK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DBF3A45-5CD1-8348-B85E-13C5A4058000}" type="datetime1">
              <a:rPr lang="en-US" smtClean="0"/>
              <a:t>22/02/16</a:t>
            </a:fld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0163AF0-F14E-4DBE-AED0-FC4494BA19D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5984" y="1"/>
            <a:ext cx="6858016" cy="642918"/>
          </a:xfrm>
        </p:spPr>
        <p:txBody>
          <a:bodyPr/>
          <a:lstStyle/>
          <a:p>
            <a:r>
              <a:rPr lang="da-DK" smtClean="0"/>
              <a:t>Click to edit Master title style</a:t>
            </a:r>
            <a:endParaRPr lang="da-DK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16013" y="857233"/>
            <a:ext cx="3740150" cy="473200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a-DK" smtClean="0"/>
              <a:t>Click to edit Master text styles</a:t>
            </a:r>
          </a:p>
          <a:p>
            <a:pPr lvl="1"/>
            <a:r>
              <a:rPr lang="da-DK" smtClean="0"/>
              <a:t>Second level</a:t>
            </a:r>
          </a:p>
          <a:p>
            <a:pPr lvl="2"/>
            <a:r>
              <a:rPr lang="da-DK" smtClean="0"/>
              <a:t>Third level</a:t>
            </a:r>
          </a:p>
          <a:p>
            <a:pPr lvl="3"/>
            <a:r>
              <a:rPr lang="da-DK" smtClean="0"/>
              <a:t>Fourth level</a:t>
            </a:r>
          </a:p>
          <a:p>
            <a:pPr lvl="4"/>
            <a:r>
              <a:rPr lang="da-DK" smtClean="0"/>
              <a:t>Fifth level</a:t>
            </a:r>
            <a:endParaRPr lang="da-DK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08563" y="857233"/>
            <a:ext cx="3740150" cy="473200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a-DK" smtClean="0"/>
              <a:t>Click to edit Master text styles</a:t>
            </a:r>
          </a:p>
          <a:p>
            <a:pPr lvl="1"/>
            <a:r>
              <a:rPr lang="da-DK" smtClean="0"/>
              <a:t>Second level</a:t>
            </a:r>
          </a:p>
          <a:p>
            <a:pPr lvl="2"/>
            <a:r>
              <a:rPr lang="da-DK" smtClean="0"/>
              <a:t>Third level</a:t>
            </a:r>
          </a:p>
          <a:p>
            <a:pPr lvl="3"/>
            <a:r>
              <a:rPr lang="da-DK" smtClean="0"/>
              <a:t>Fourth level</a:t>
            </a:r>
          </a:p>
          <a:p>
            <a:pPr lvl="4"/>
            <a:r>
              <a:rPr lang="da-DK" smtClean="0"/>
              <a:t>Fifth level</a:t>
            </a:r>
            <a:endParaRPr lang="da-DK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5403E15-592F-5E4B-B4E1-518EFB8BC7C0}" type="datetime1">
              <a:rPr lang="en-US" smtClean="0"/>
              <a:t>22/02/16</a:t>
            </a:fld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0163AF0-F14E-4DBE-AED0-FC4494BA19D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5984" y="0"/>
            <a:ext cx="6858016" cy="642918"/>
          </a:xfrm>
        </p:spPr>
        <p:txBody>
          <a:bodyPr/>
          <a:lstStyle>
            <a:lvl1pPr>
              <a:defRPr/>
            </a:lvl1pPr>
          </a:lstStyle>
          <a:p>
            <a:r>
              <a:rPr lang="da-DK" smtClean="0"/>
              <a:t>Click to edit Master title style</a:t>
            </a:r>
            <a:endParaRPr lang="da-DK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8596" y="857232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a-DK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571613"/>
            <a:ext cx="4040188" cy="401762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a-DK" smtClean="0"/>
              <a:t>Click to edit Master text styles</a:t>
            </a:r>
          </a:p>
          <a:p>
            <a:pPr lvl="1"/>
            <a:r>
              <a:rPr lang="da-DK" smtClean="0"/>
              <a:t>Second level</a:t>
            </a:r>
          </a:p>
          <a:p>
            <a:pPr lvl="2"/>
            <a:r>
              <a:rPr lang="da-DK" smtClean="0"/>
              <a:t>Third level</a:t>
            </a:r>
          </a:p>
          <a:p>
            <a:pPr lvl="3"/>
            <a:r>
              <a:rPr lang="da-DK" smtClean="0"/>
              <a:t>Fourth level</a:t>
            </a:r>
          </a:p>
          <a:p>
            <a:pPr lvl="4"/>
            <a:r>
              <a:rPr lang="da-DK" smtClean="0"/>
              <a:t>Fifth level</a:t>
            </a:r>
            <a:endParaRPr lang="da-DK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3438" y="857232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a-DK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71613"/>
            <a:ext cx="4041775" cy="401762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a-DK" smtClean="0"/>
              <a:t>Click to edit Master text styles</a:t>
            </a:r>
          </a:p>
          <a:p>
            <a:pPr lvl="1"/>
            <a:r>
              <a:rPr lang="da-DK" smtClean="0"/>
              <a:t>Second level</a:t>
            </a:r>
          </a:p>
          <a:p>
            <a:pPr lvl="2"/>
            <a:r>
              <a:rPr lang="da-DK" smtClean="0"/>
              <a:t>Third level</a:t>
            </a:r>
          </a:p>
          <a:p>
            <a:pPr lvl="3"/>
            <a:r>
              <a:rPr lang="da-DK" smtClean="0"/>
              <a:t>Fourth level</a:t>
            </a:r>
          </a:p>
          <a:p>
            <a:pPr lvl="4"/>
            <a:r>
              <a:rPr lang="da-DK" smtClean="0"/>
              <a:t>Fifth level</a:t>
            </a:r>
            <a:endParaRPr lang="da-DK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4783134-487E-5B43-9699-61DBE0CD57B5}" type="datetime1">
              <a:rPr lang="en-US" smtClean="0"/>
              <a:t>22/02/16</a:t>
            </a:fld>
            <a:endParaRPr 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is-IS" smtClean="0"/>
              <a:t>NORDUnet at TNC, Reykjavik, May 2012 </a:t>
            </a:r>
            <a:endParaRPr lang="en-US"/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0163AF0-F14E-4DBE-AED0-FC4494BA19D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mtClean="0"/>
              <a:t>Click to edit Master title style</a:t>
            </a:r>
            <a:endParaRPr lang="da-DK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37B0ACD-40C0-6C4E-BC07-E0D50E96ED63}" type="datetime1">
              <a:rPr lang="en-US" smtClean="0"/>
              <a:t>22/02/16</a:t>
            </a:fld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0163AF0-F14E-4DBE-AED0-FC4494BA19D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C284EBC-47AE-6F48-8646-63672D48EA6D}" type="datetime1">
              <a:rPr lang="en-US" smtClean="0"/>
              <a:t>22/02/16</a:t>
            </a:fld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0163AF0-F14E-4DBE-AED0-FC4494BA19D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a-DK" smtClean="0"/>
              <a:t>Click to edit Master title style</a:t>
            </a:r>
            <a:endParaRPr lang="da-DK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a-DK" smtClean="0"/>
              <a:t>Click to edit Master text styles</a:t>
            </a:r>
          </a:p>
          <a:p>
            <a:pPr lvl="1"/>
            <a:r>
              <a:rPr lang="da-DK" smtClean="0"/>
              <a:t>Second level</a:t>
            </a:r>
          </a:p>
          <a:p>
            <a:pPr lvl="2"/>
            <a:r>
              <a:rPr lang="da-DK" smtClean="0"/>
              <a:t>Third level</a:t>
            </a:r>
          </a:p>
          <a:p>
            <a:pPr lvl="3"/>
            <a:r>
              <a:rPr lang="da-DK" smtClean="0"/>
              <a:t>Fourth level</a:t>
            </a:r>
          </a:p>
          <a:p>
            <a:pPr lvl="4"/>
            <a:r>
              <a:rPr lang="da-DK" smtClean="0"/>
              <a:t>Fifth level</a:t>
            </a:r>
            <a:endParaRPr lang="da-DK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a-DK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5DB4AC8-E0EA-C346-B009-0D57679EB67C}" type="datetime1">
              <a:rPr lang="en-US" smtClean="0"/>
              <a:t>22/02/16</a:t>
            </a:fld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0163AF0-F14E-4DBE-AED0-FC4494BA19D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5" Type="http://schemas.openxmlformats.org/officeDocument/2006/relationships/image" Target="../media/image1.png"/><Relationship Id="rId16" Type="http://schemas.openxmlformats.org/officeDocument/2006/relationships/image" Target="../media/image2.png"/><Relationship Id="rId17" Type="http://schemas.openxmlformats.org/officeDocument/2006/relationships/image" Target="../media/image3.tif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16013" y="928671"/>
            <a:ext cx="7200403" cy="49486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a-DK" dirty="0" smtClean="0"/>
              <a:t>Klik for at redigere teksttypografierne i masteren</a:t>
            </a:r>
          </a:p>
          <a:p>
            <a:pPr marL="742950" marR="0" lvl="1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75000"/>
              <a:buFontTx/>
              <a:buChar char="•"/>
              <a:tabLst/>
              <a:defRPr/>
            </a:pPr>
            <a:r>
              <a:rPr lang="da-DK" dirty="0" smtClean="0"/>
              <a:t>Andet niveau</a:t>
            </a:r>
          </a:p>
          <a:p>
            <a:pPr lvl="2"/>
            <a:r>
              <a:rPr lang="da-DK" dirty="0" smtClean="0"/>
              <a:t>Tredje niveau</a:t>
            </a:r>
          </a:p>
          <a:p>
            <a:pPr lvl="3"/>
            <a:r>
              <a:rPr lang="da-DK" dirty="0" smtClean="0"/>
              <a:t>Fjerde niveau</a:t>
            </a:r>
          </a:p>
          <a:p>
            <a:pPr lvl="4"/>
            <a:r>
              <a:rPr lang="da-DK" dirty="0" smtClean="0"/>
              <a:t>Femte niveau</a:t>
            </a: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15616" y="6248400"/>
            <a:ext cx="1475184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+mn-cs"/>
              </a:defRPr>
            </a:lvl1pPr>
          </a:lstStyle>
          <a:p>
            <a:fld id="{2AE0BD8B-B932-C046-858B-8F017F009224}" type="datetime1">
              <a:rPr lang="en-US" smtClean="0"/>
              <a:t>22/02/16</a:t>
            </a:fld>
            <a:endParaRPr lang="en-US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>
                <a:solidFill>
                  <a:srgbClr val="000090"/>
                </a:solidFill>
                <a:effectLst/>
                <a:latin typeface="Verdana"/>
                <a:cs typeface="Verdana"/>
              </a:defRPr>
            </a:lvl1pPr>
          </a:lstStyle>
          <a:p>
            <a:endParaRPr lang="en-US" dirty="0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212489" y="6248400"/>
            <a:ext cx="210392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+mn-cs"/>
              </a:defRPr>
            </a:lvl1pPr>
          </a:lstStyle>
          <a:p>
            <a:fld id="{A0163AF0-F14E-4DBE-AED0-FC4494BA19D9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033" name="Picture 11"/>
          <p:cNvPicPr>
            <a:picLocks noChangeAspect="1" noChangeArrowheads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-396875" y="0"/>
            <a:ext cx="2089150" cy="6858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4108" name="AutoShape 12"/>
          <p:cNvSpPr>
            <a:spLocks noChangeArrowheads="1"/>
          </p:cNvSpPr>
          <p:nvPr/>
        </p:nvSpPr>
        <p:spPr bwMode="auto">
          <a:xfrm>
            <a:off x="0" y="0"/>
            <a:ext cx="9144000" cy="654050"/>
          </a:xfrm>
          <a:prstGeom prst="roundRect">
            <a:avLst>
              <a:gd name="adj" fmla="val 218"/>
            </a:avLst>
          </a:prstGeom>
          <a:solidFill>
            <a:srgbClr val="0790D2"/>
          </a:solidFill>
          <a:ln w="9525">
            <a:noFill/>
            <a:round/>
            <a:headEnd/>
            <a:tailEnd/>
          </a:ln>
          <a:effectLst/>
        </p:spPr>
        <p:txBody>
          <a:bodyPr lIns="0" tIns="0" rIns="0" bIns="0" anchor="ctr"/>
          <a:lstStyle/>
          <a:p>
            <a:pPr algn="ctr" defTabSz="407988" hangingPunct="0">
              <a:lnSpc>
                <a:spcPct val="98000"/>
              </a:lnSpc>
              <a:buClr>
                <a:srgbClr val="000000"/>
              </a:buClr>
              <a:buSzPct val="45000"/>
              <a:buFont typeface="StarSymbol" charset="0"/>
              <a:buNone/>
              <a:tabLst>
                <a:tab pos="657225" algn="l"/>
                <a:tab pos="1312863" algn="l"/>
                <a:tab pos="1970088" algn="l"/>
                <a:tab pos="2627313" algn="l"/>
                <a:tab pos="3282950" algn="l"/>
                <a:tab pos="3940175" algn="l"/>
                <a:tab pos="4595813" algn="l"/>
                <a:tab pos="5253038" algn="l"/>
                <a:tab pos="5910263" algn="l"/>
                <a:tab pos="6565900" algn="l"/>
                <a:tab pos="7223125" algn="l"/>
                <a:tab pos="7880350" algn="l"/>
                <a:tab pos="8535988" algn="l"/>
              </a:tabLst>
              <a:defRPr/>
            </a:pPr>
            <a:r>
              <a:rPr lang="en-GB" sz="2200" b="1" dirty="0">
                <a:solidFill>
                  <a:srgbClr val="000000"/>
                </a:solidFill>
                <a:latin typeface="Tahoma" pitchFamily="34" charset="0"/>
                <a:cs typeface="+mn-cs"/>
              </a:rPr>
              <a:t>   </a:t>
            </a:r>
          </a:p>
        </p:txBody>
      </p:sp>
      <p:sp>
        <p:nvSpPr>
          <p:cNvPr id="1026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2843808" y="0"/>
            <a:ext cx="5741830" cy="6429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da-DK" dirty="0" smtClean="0"/>
              <a:t>Klik for at redigere titeltypografi i masteren</a:t>
            </a:r>
          </a:p>
        </p:txBody>
      </p:sp>
      <p:pic>
        <p:nvPicPr>
          <p:cNvPr id="11" name="Picture 11"/>
          <p:cNvPicPr>
            <a:picLocks noChangeAspect="1" noChangeArrowheads="1"/>
          </p:cNvPicPr>
          <p:nvPr/>
        </p:nvPicPr>
        <p:blipFill>
          <a:blip r:embed="rId16"/>
          <a:srcRect/>
          <a:stretch>
            <a:fillRect/>
          </a:stretch>
        </p:blipFill>
        <p:spPr bwMode="auto">
          <a:xfrm>
            <a:off x="8580458" y="6357958"/>
            <a:ext cx="384155" cy="38415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3" name="Picture 2" descr="NORDUnet 2015 Logo Pantone 300C 1600x375 600pt.tif"/>
          <p:cNvPicPr>
            <a:picLocks noChangeAspect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2733888" cy="640800"/>
          </a:xfrm>
          <a:prstGeom prst="rect">
            <a:avLst/>
          </a:prstGeom>
        </p:spPr>
      </p:pic>
    </p:spTree>
  </p:cSld>
  <p:clrMap bg1="dk2" tx1="lt1" bg2="dk1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73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  <p:sldLayoutId id="2147483672" r:id="rId13"/>
  </p:sldLayoutIdLst>
  <p:timing>
    <p:tnLst>
      <p:par>
        <p:cTn xmlns:p14="http://schemas.microsoft.com/office/powerpoint/2010/main" id="1" dur="indefinite" restart="never" nodeType="tmRoot"/>
      </p:par>
    </p:tnLst>
  </p:timing>
  <p:hf sldNum="0" hd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Tahoma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Tahoma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Tahoma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Tahoma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Tahoma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Tahoma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Tahoma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Tahoma" pitchFamily="34" charset="0"/>
        </a:defRPr>
      </a:lvl9pPr>
    </p:titleStyle>
    <p:bodyStyle>
      <a:lvl1pPr marL="342900" indent="-342900" algn="l" rtl="0" eaLnBrk="1" fontAlgn="base" hangingPunct="1">
        <a:spcBef>
          <a:spcPts val="768"/>
        </a:spcBef>
        <a:spcAft>
          <a:spcPct val="0"/>
        </a:spcAft>
        <a:buClr>
          <a:schemeClr val="bg1"/>
        </a:buClr>
        <a:buSzPct val="75000"/>
        <a:buChar char="•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bg1"/>
        </a:buClr>
        <a:buSzPct val="75000"/>
        <a:buChar char="•"/>
        <a:defRPr sz="2800">
          <a:solidFill>
            <a:srgbClr val="000000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bg1"/>
        </a:buClr>
        <a:buSzPct val="75000"/>
        <a:buChar char="•"/>
        <a:defRPr sz="2400">
          <a:solidFill>
            <a:srgbClr val="000000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bg1"/>
        </a:buClr>
        <a:buSzPct val="75000"/>
        <a:buChar char="•"/>
        <a:defRPr sz="2000">
          <a:solidFill>
            <a:srgbClr val="000000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bg1"/>
        </a:buClr>
        <a:buSzPct val="75000"/>
        <a:buChar char="•"/>
        <a:defRPr sz="2000">
          <a:solidFill>
            <a:srgbClr val="000000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bg1"/>
        </a:buClr>
        <a:buSzPct val="75000"/>
        <a:buChar char="•"/>
        <a:defRPr sz="2000">
          <a:solidFill>
            <a:srgbClr val="000000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bg1"/>
        </a:buClr>
        <a:buSzPct val="75000"/>
        <a:buChar char="•"/>
        <a:defRPr sz="2000">
          <a:solidFill>
            <a:srgbClr val="000000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bg1"/>
        </a:buClr>
        <a:buSzPct val="75000"/>
        <a:buChar char="•"/>
        <a:defRPr sz="2000">
          <a:solidFill>
            <a:srgbClr val="000000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bg1"/>
        </a:buClr>
        <a:buSzPct val="75000"/>
        <a:buChar char="•"/>
        <a:defRPr sz="2000">
          <a:solidFill>
            <a:srgbClr val="000000"/>
          </a:solidFill>
          <a:latin typeface="+mn-lt"/>
        </a:defRPr>
      </a:lvl9pPr>
    </p:bodyStyle>
    <p:otherStyle>
      <a:defPPr>
        <a:defRPr lang="da-D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sz="quarter"/>
          </p:nvPr>
        </p:nvSpPr>
        <p:spPr/>
        <p:txBody>
          <a:bodyPr/>
          <a:lstStyle/>
          <a:p>
            <a:r>
              <a:rPr lang="en-US" dirty="0" smtClean="0"/>
              <a:t>Risk Assessment in NORDUnet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sz="quarter" idx="1"/>
          </p:nvPr>
        </p:nvSpPr>
        <p:spPr/>
        <p:txBody>
          <a:bodyPr/>
          <a:lstStyle/>
          <a:p>
            <a:r>
              <a:rPr lang="en-US" dirty="0" smtClean="0"/>
              <a:t>Jacob Wolf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419872" y="3068960"/>
            <a:ext cx="25202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accent6">
                    <a:lumMod val="75000"/>
                  </a:schemeClr>
                </a:solidFill>
              </a:rPr>
              <a:t>[TLP:GREEN]</a:t>
            </a:r>
            <a:endParaRPr lang="en-US" sz="2800" dirty="0" smtClean="0">
              <a:solidFill>
                <a:schemeClr val="accent6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3808" y="1"/>
            <a:ext cx="6300192" cy="642918"/>
          </a:xfrm>
        </p:spPr>
        <p:txBody>
          <a:bodyPr/>
          <a:lstStyle/>
          <a:p>
            <a:r>
              <a:rPr lang="en-US" dirty="0" smtClean="0"/>
              <a:t>Why risk assessment?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Treat risks that matters</a:t>
            </a:r>
            <a:endParaRPr lang="en-US" sz="2800" dirty="0"/>
          </a:p>
          <a:p>
            <a:r>
              <a:rPr lang="en-US" sz="2800" dirty="0" smtClean="0"/>
              <a:t>Implement only necessary security </a:t>
            </a:r>
          </a:p>
          <a:p>
            <a:r>
              <a:rPr lang="en-US" sz="2800" dirty="0" smtClean="0"/>
              <a:t>Report risk correctly</a:t>
            </a:r>
          </a:p>
          <a:p>
            <a:r>
              <a:rPr lang="en-US" sz="2800" dirty="0" smtClean="0"/>
              <a:t>Assign risk responsibility</a:t>
            </a:r>
          </a:p>
          <a:p>
            <a:r>
              <a:rPr lang="en-US" sz="2800" dirty="0" smtClean="0"/>
              <a:t>Take better business decisions</a:t>
            </a:r>
          </a:p>
          <a:p>
            <a:endParaRPr lang="en-US" sz="2800" dirty="0"/>
          </a:p>
          <a:p>
            <a:endParaRPr lang="en-US" sz="2800" dirty="0" smtClean="0"/>
          </a:p>
        </p:txBody>
      </p:sp>
    </p:spTree>
    <p:extLst>
      <p:ext uri="{BB962C8B-B14F-4D97-AF65-F5344CB8AC3E}">
        <p14:creationId xmlns:p14="http://schemas.microsoft.com/office/powerpoint/2010/main" val="19559999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Method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800" dirty="0" smtClean="0"/>
              <a:t>As mentioned on our last meeting, I use OCTAVE Allegro.</a:t>
            </a:r>
          </a:p>
          <a:p>
            <a:r>
              <a:rPr lang="en-US" sz="1800" dirty="0" smtClean="0"/>
              <a:t>Benefits: </a:t>
            </a:r>
          </a:p>
          <a:p>
            <a:pPr lvl="1"/>
            <a:r>
              <a:rPr lang="en-US" sz="1600" dirty="0" smtClean="0"/>
              <a:t>Easy security-business alignment</a:t>
            </a:r>
          </a:p>
          <a:p>
            <a:pPr lvl="1"/>
            <a:r>
              <a:rPr lang="en-US" sz="1600" dirty="0" smtClean="0"/>
              <a:t>Structured, quantitative</a:t>
            </a:r>
            <a:r>
              <a:rPr lang="en-US" sz="1600" dirty="0"/>
              <a:t> </a:t>
            </a:r>
            <a:r>
              <a:rPr lang="en-US" sz="1600" dirty="0" smtClean="0"/>
              <a:t>and qualitative</a:t>
            </a:r>
            <a:endParaRPr lang="en-US" sz="1600" dirty="0"/>
          </a:p>
          <a:p>
            <a:pPr lvl="1"/>
            <a:r>
              <a:rPr lang="en-US" sz="1600" dirty="0" smtClean="0"/>
              <a:t>Easy reporting</a:t>
            </a:r>
          </a:p>
          <a:p>
            <a:r>
              <a:rPr lang="en-US" sz="1800" dirty="0" smtClean="0"/>
              <a:t>Disadvantages:</a:t>
            </a:r>
          </a:p>
          <a:p>
            <a:pPr lvl="1"/>
            <a:r>
              <a:rPr lang="en-US" sz="1600" dirty="0" smtClean="0"/>
              <a:t>No good tools. I had to invent my own</a:t>
            </a:r>
            <a:r>
              <a:rPr lang="en-US" sz="1600" dirty="0" smtClean="0"/>
              <a:t>.</a:t>
            </a:r>
            <a:endParaRPr lang="en-US" sz="1600" dirty="0" smtClean="0"/>
          </a:p>
          <a:p>
            <a:r>
              <a:rPr lang="en-US" sz="1800" dirty="0" smtClean="0"/>
              <a:t>Workflow:</a:t>
            </a:r>
          </a:p>
          <a:p>
            <a:pPr lvl="1"/>
            <a:r>
              <a:rPr lang="en-US" sz="1600" dirty="0" smtClean="0"/>
              <a:t>Analyze what risks management priorities</a:t>
            </a:r>
          </a:p>
          <a:p>
            <a:pPr lvl="1"/>
            <a:r>
              <a:rPr lang="en-US" sz="1600" dirty="0" smtClean="0"/>
              <a:t>Describe environment</a:t>
            </a:r>
          </a:p>
          <a:p>
            <a:pPr lvl="2"/>
            <a:r>
              <a:rPr lang="en-US" sz="1200" dirty="0" smtClean="0"/>
              <a:t>Processes</a:t>
            </a:r>
          </a:p>
          <a:p>
            <a:pPr lvl="2"/>
            <a:r>
              <a:rPr lang="en-US" sz="1200" dirty="0" smtClean="0"/>
              <a:t>Critical information (data that is key to the process)</a:t>
            </a:r>
          </a:p>
          <a:p>
            <a:pPr lvl="2"/>
            <a:r>
              <a:rPr lang="en-US" sz="1200" dirty="0" smtClean="0"/>
              <a:t>Containers (technical, human, physical artifacts that handle the information)</a:t>
            </a:r>
          </a:p>
          <a:p>
            <a:pPr lvl="2"/>
            <a:r>
              <a:rPr lang="en-US" sz="1200" dirty="0" smtClean="0"/>
              <a:t>Threats </a:t>
            </a:r>
          </a:p>
          <a:p>
            <a:pPr lvl="1"/>
            <a:r>
              <a:rPr lang="en-US" sz="1600" dirty="0" smtClean="0"/>
              <a:t>Analyze each threat</a:t>
            </a:r>
          </a:p>
          <a:p>
            <a:pPr lvl="2"/>
            <a:r>
              <a:rPr lang="en-US" sz="1200" dirty="0" smtClean="0"/>
              <a:t>Threats are scored regarding impact and likelihood.</a:t>
            </a:r>
          </a:p>
          <a:p>
            <a:pPr lvl="1"/>
            <a:r>
              <a:rPr lang="en-US" sz="1600" dirty="0" smtClean="0"/>
              <a:t>Decide actions</a:t>
            </a:r>
          </a:p>
          <a:p>
            <a:pPr lvl="2"/>
            <a:r>
              <a:rPr lang="en-US" sz="1200" dirty="0" smtClean="0"/>
              <a:t>Action (transfer, modify, accept, defer, ..)</a:t>
            </a:r>
          </a:p>
          <a:p>
            <a:pPr lvl="2"/>
            <a:r>
              <a:rPr lang="en-US" sz="1200" dirty="0" smtClean="0"/>
              <a:t>Select </a:t>
            </a:r>
            <a:r>
              <a:rPr lang="en-US" sz="1200" dirty="0" smtClean="0"/>
              <a:t>controls for each affected container</a:t>
            </a:r>
          </a:p>
        </p:txBody>
      </p:sp>
    </p:spTree>
    <p:extLst>
      <p:ext uri="{BB962C8B-B14F-4D97-AF65-F5344CB8AC3E}">
        <p14:creationId xmlns:p14="http://schemas.microsoft.com/office/powerpoint/2010/main" val="26052461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Tool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 talked about my tool at our last meeting</a:t>
            </a:r>
          </a:p>
          <a:p>
            <a:r>
              <a:rPr lang="en-US" dirty="0" smtClean="0"/>
              <a:t>Since last meeting, I have:</a:t>
            </a:r>
          </a:p>
          <a:p>
            <a:pPr lvl="1"/>
            <a:r>
              <a:rPr lang="en-US" dirty="0" smtClean="0"/>
              <a:t>Improved data structure</a:t>
            </a:r>
          </a:p>
          <a:p>
            <a:pPr lvl="1"/>
            <a:r>
              <a:rPr lang="en-US" dirty="0" smtClean="0"/>
              <a:t>Created a web application (easier to use</a:t>
            </a:r>
            <a:r>
              <a:rPr lang="en-US" dirty="0" smtClean="0"/>
              <a:t>)</a:t>
            </a:r>
          </a:p>
          <a:p>
            <a:r>
              <a:rPr lang="en-US" dirty="0" smtClean="0"/>
              <a:t>Soon, I will publish it on </a:t>
            </a:r>
            <a:r>
              <a:rPr lang="en-US" dirty="0" err="1" smtClean="0"/>
              <a:t>git</a:t>
            </a:r>
            <a:r>
              <a:rPr lang="en-US" dirty="0" err="1" smtClean="0"/>
              <a:t>hub</a:t>
            </a:r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17187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 will now </a:t>
            </a:r>
            <a:r>
              <a:rPr lang="en-US" dirty="0" smtClean="0"/>
              <a:t>show the </a:t>
            </a:r>
            <a:r>
              <a:rPr lang="en-US" dirty="0" smtClean="0"/>
              <a:t>risk tool.</a:t>
            </a:r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98123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Future?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 haven't migrated all my risk analysis to the new tool. This will follow very soon.</a:t>
            </a:r>
          </a:p>
          <a:p>
            <a:endParaRPr lang="en-US" dirty="0" smtClean="0"/>
          </a:p>
          <a:p>
            <a:r>
              <a:rPr lang="en-US" dirty="0" smtClean="0"/>
              <a:t>I will be happy to share generic risk analysis that could benefit this group (as [</a:t>
            </a:r>
            <a:r>
              <a:rPr lang="en-US" dirty="0" err="1" smtClean="0"/>
              <a:t>TLP:Amber</a:t>
            </a:r>
            <a:r>
              <a:rPr lang="en-US" dirty="0" smtClean="0"/>
              <a:t>]).</a:t>
            </a:r>
          </a:p>
          <a:p>
            <a:endParaRPr lang="en-US" dirty="0"/>
          </a:p>
          <a:p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37939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NDN PPT template 2015">
  <a:themeElements>
    <a:clrScheme name="NORDUnet 1 3">
      <a:dk1>
        <a:srgbClr val="000066"/>
      </a:dk1>
      <a:lt1>
        <a:srgbClr val="FFFFFF"/>
      </a:lt1>
      <a:dk2>
        <a:srgbClr val="000099"/>
      </a:dk2>
      <a:lt2>
        <a:srgbClr val="9FBFFF"/>
      </a:lt2>
      <a:accent1>
        <a:srgbClr val="0099CC"/>
      </a:accent1>
      <a:accent2>
        <a:srgbClr val="00CC66"/>
      </a:accent2>
      <a:accent3>
        <a:srgbClr val="AAAACA"/>
      </a:accent3>
      <a:accent4>
        <a:srgbClr val="DADADA"/>
      </a:accent4>
      <a:accent5>
        <a:srgbClr val="AACAE2"/>
      </a:accent5>
      <a:accent6>
        <a:srgbClr val="00B95C"/>
      </a:accent6>
      <a:hlink>
        <a:srgbClr val="00FFFF"/>
      </a:hlink>
      <a:folHlink>
        <a:srgbClr val="CDE6FF"/>
      </a:folHlink>
    </a:clrScheme>
    <a:fontScheme name="NORDUnet 1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lnDef>
      <a:spPr>
        <a:ln w="38100" cap="rnd">
          <a:gradFill flip="none" rotWithShape="1">
            <a:gsLst>
              <a:gs pos="0">
                <a:srgbClr val="A603AB"/>
              </a:gs>
              <a:gs pos="21001">
                <a:srgbClr val="0819FB"/>
              </a:gs>
              <a:gs pos="35001">
                <a:srgbClr val="1A8D48"/>
              </a:gs>
              <a:gs pos="52000">
                <a:srgbClr val="FFFF00"/>
              </a:gs>
              <a:gs pos="73000">
                <a:srgbClr val="EE3F17"/>
              </a:gs>
              <a:gs pos="88000">
                <a:srgbClr val="E81766"/>
              </a:gs>
              <a:gs pos="100000">
                <a:srgbClr val="A603AB"/>
              </a:gs>
            </a:gsLst>
            <a:path path="circle">
              <a:fillToRect l="100000" t="100000"/>
            </a:path>
            <a:tileRect r="-100000" b="-100000"/>
          </a:gra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defRPr dirty="0" err="1" smtClean="0">
            <a:solidFill>
              <a:schemeClr val="bg2"/>
            </a:solidFill>
          </a:defRPr>
        </a:defPPr>
      </a:lstStyle>
    </a:txDef>
  </a:objectDefaults>
  <a:extraClrSchemeLst>
    <a:extraClrScheme>
      <a:clrScheme name="NORDUnet 1 1">
        <a:dk1>
          <a:srgbClr val="010199"/>
        </a:dk1>
        <a:lt1>
          <a:srgbClr val="FFFFFF"/>
        </a:lt1>
        <a:dk2>
          <a:srgbClr val="000000"/>
        </a:dk2>
        <a:lt2>
          <a:srgbClr val="B2B2B2"/>
        </a:lt2>
        <a:accent1>
          <a:srgbClr val="3399FF"/>
        </a:accent1>
        <a:accent2>
          <a:srgbClr val="666699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5C5C8A"/>
        </a:accent6>
        <a:hlink>
          <a:srgbClr val="FFFFCC"/>
        </a:hlink>
        <a:folHlink>
          <a:srgbClr val="FF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RDUnet 1 2">
        <a:dk1>
          <a:srgbClr val="008000"/>
        </a:dk1>
        <a:lt1>
          <a:srgbClr val="FFFFFF"/>
        </a:lt1>
        <a:dk2>
          <a:srgbClr val="003300"/>
        </a:dk2>
        <a:lt2>
          <a:srgbClr val="C0C0C0"/>
        </a:lt2>
        <a:accent1>
          <a:srgbClr val="99CC00"/>
        </a:accent1>
        <a:accent2>
          <a:srgbClr val="527C3A"/>
        </a:accent2>
        <a:accent3>
          <a:srgbClr val="AAADAA"/>
        </a:accent3>
        <a:accent4>
          <a:srgbClr val="DADADA"/>
        </a:accent4>
        <a:accent5>
          <a:srgbClr val="CAE2AA"/>
        </a:accent5>
        <a:accent6>
          <a:srgbClr val="497034"/>
        </a:accent6>
        <a:hlink>
          <a:srgbClr val="33CC33"/>
        </a:hlink>
        <a:folHlink>
          <a:srgbClr val="C1FF8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RDUnet 1 3">
        <a:dk1>
          <a:srgbClr val="000066"/>
        </a:dk1>
        <a:lt1>
          <a:srgbClr val="FFFFFF"/>
        </a:lt1>
        <a:dk2>
          <a:srgbClr val="000099"/>
        </a:dk2>
        <a:lt2>
          <a:srgbClr val="9FBFFF"/>
        </a:lt2>
        <a:accent1>
          <a:srgbClr val="0099CC"/>
        </a:accent1>
        <a:accent2>
          <a:srgbClr val="00CC66"/>
        </a:accent2>
        <a:accent3>
          <a:srgbClr val="AAAACA"/>
        </a:accent3>
        <a:accent4>
          <a:srgbClr val="DADADA"/>
        </a:accent4>
        <a:accent5>
          <a:srgbClr val="AACAE2"/>
        </a:accent5>
        <a:accent6>
          <a:srgbClr val="00B95C"/>
        </a:accent6>
        <a:hlink>
          <a:srgbClr val="00FFFF"/>
        </a:hlink>
        <a:folHlink>
          <a:srgbClr val="CDE6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RDUnet 1 4">
        <a:dk1>
          <a:srgbClr val="00ACA8"/>
        </a:dk1>
        <a:lt1>
          <a:srgbClr val="FFFFFF"/>
        </a:lt1>
        <a:dk2>
          <a:srgbClr val="006666"/>
        </a:dk2>
        <a:lt2>
          <a:srgbClr val="FFFF99"/>
        </a:lt2>
        <a:accent1>
          <a:srgbClr val="0099CC"/>
        </a:accent1>
        <a:accent2>
          <a:srgbClr val="6D6FC7"/>
        </a:accent2>
        <a:accent3>
          <a:srgbClr val="AAB8B8"/>
        </a:accent3>
        <a:accent4>
          <a:srgbClr val="DADADA"/>
        </a:accent4>
        <a:accent5>
          <a:srgbClr val="AACAE2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RDUnet 1 5">
        <a:dk1>
          <a:srgbClr val="BA0023"/>
        </a:dk1>
        <a:lt1>
          <a:srgbClr val="FFFFFF"/>
        </a:lt1>
        <a:dk2>
          <a:srgbClr val="800000"/>
        </a:dk2>
        <a:lt2>
          <a:srgbClr val="FFFF99"/>
        </a:lt2>
        <a:accent1>
          <a:srgbClr val="FF6600"/>
        </a:accent1>
        <a:accent2>
          <a:srgbClr val="C5543D"/>
        </a:accent2>
        <a:accent3>
          <a:srgbClr val="C0AAAA"/>
        </a:accent3>
        <a:accent4>
          <a:srgbClr val="DADADA"/>
        </a:accent4>
        <a:accent5>
          <a:srgbClr val="FFB8AA"/>
        </a:accent5>
        <a:accent6>
          <a:srgbClr val="B24B36"/>
        </a:accent6>
        <a:hlink>
          <a:srgbClr val="FFFF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RDUnet 1 6">
        <a:dk1>
          <a:srgbClr val="6D776E"/>
        </a:dk1>
        <a:lt1>
          <a:srgbClr val="FFFFFF"/>
        </a:lt1>
        <a:dk2>
          <a:srgbClr val="575863"/>
        </a:dk2>
        <a:lt2>
          <a:srgbClr val="DDDDDD"/>
        </a:lt2>
        <a:accent1>
          <a:srgbClr val="0099CC"/>
        </a:accent1>
        <a:accent2>
          <a:srgbClr val="939EA9"/>
        </a:accent2>
        <a:accent3>
          <a:srgbClr val="B4B4B7"/>
        </a:accent3>
        <a:accent4>
          <a:srgbClr val="DADADA"/>
        </a:accent4>
        <a:accent5>
          <a:srgbClr val="AACAE2"/>
        </a:accent5>
        <a:accent6>
          <a:srgbClr val="858F99"/>
        </a:accent6>
        <a:hlink>
          <a:srgbClr val="FFCC00"/>
        </a:hlink>
        <a:folHlink>
          <a:srgbClr val="BD894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RDUnet 1 7">
        <a:dk1>
          <a:srgbClr val="A28A84"/>
        </a:dk1>
        <a:lt1>
          <a:srgbClr val="FFFFFF"/>
        </a:lt1>
        <a:dk2>
          <a:srgbClr val="765E58"/>
        </a:dk2>
        <a:lt2>
          <a:srgbClr val="DDDDDD"/>
        </a:lt2>
        <a:accent1>
          <a:srgbClr val="CC6600"/>
        </a:accent1>
        <a:accent2>
          <a:srgbClr val="CC9900"/>
        </a:accent2>
        <a:accent3>
          <a:srgbClr val="BDB6B4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FFCC00"/>
        </a:hlink>
        <a:folHlink>
          <a:srgbClr val="FFFFB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RDUnet 1 8">
        <a:dk1>
          <a:srgbClr val="000000"/>
        </a:dk1>
        <a:lt1>
          <a:srgbClr val="C5D9ED"/>
        </a:lt1>
        <a:dk2>
          <a:srgbClr val="000000"/>
        </a:dk2>
        <a:lt2>
          <a:srgbClr val="FFFFFF"/>
        </a:lt2>
        <a:accent1>
          <a:srgbClr val="F3F6FF"/>
        </a:accent1>
        <a:accent2>
          <a:srgbClr val="33CCCC"/>
        </a:accent2>
        <a:accent3>
          <a:srgbClr val="DFE9F4"/>
        </a:accent3>
        <a:accent4>
          <a:srgbClr val="000000"/>
        </a:accent4>
        <a:accent5>
          <a:srgbClr val="F8FAFF"/>
        </a:accent5>
        <a:accent6>
          <a:srgbClr val="2DB9B9"/>
        </a:accent6>
        <a:hlink>
          <a:srgbClr val="0000FF"/>
        </a:hlink>
        <a:folHlink>
          <a:srgbClr val="00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RDUnet 1 9">
        <a:dk1>
          <a:srgbClr val="FFFFFF"/>
        </a:dk1>
        <a:lt1>
          <a:srgbClr val="FFFFFF"/>
        </a:lt1>
        <a:dk2>
          <a:srgbClr val="AAAAC6"/>
        </a:dk2>
        <a:lt2>
          <a:srgbClr val="FFFFCC"/>
        </a:lt2>
        <a:accent1>
          <a:srgbClr val="66667E"/>
        </a:accent1>
        <a:accent2>
          <a:srgbClr val="629157"/>
        </a:accent2>
        <a:accent3>
          <a:srgbClr val="D2D2DF"/>
        </a:accent3>
        <a:accent4>
          <a:srgbClr val="DADADA"/>
        </a:accent4>
        <a:accent5>
          <a:srgbClr val="B8B8C0"/>
        </a:accent5>
        <a:accent6>
          <a:srgbClr val="58834E"/>
        </a:accent6>
        <a:hlink>
          <a:srgbClr val="6600CC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NDN PPT template 2015.potx</Template>
  <TotalTime>1888</TotalTime>
  <Words>226</Words>
  <Application>Microsoft Macintosh PowerPoint</Application>
  <PresentationFormat>On-screen Show (4:3)</PresentationFormat>
  <Paragraphs>41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NDN PPT template 2015</vt:lpstr>
      <vt:lpstr>Risk Assessment in NORDUnet</vt:lpstr>
      <vt:lpstr>Why risk assessment?</vt:lpstr>
      <vt:lpstr>Method</vt:lpstr>
      <vt:lpstr>Tool</vt:lpstr>
      <vt:lpstr>Example</vt:lpstr>
      <vt:lpstr>The Future?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Rene Buch</dc:creator>
  <cp:lastModifiedBy>Jacob Asbæk Wolf</cp:lastModifiedBy>
  <cp:revision>46</cp:revision>
  <cp:lastPrinted>2015-06-29T14:39:28Z</cp:lastPrinted>
  <dcterms:created xsi:type="dcterms:W3CDTF">2008-11-07T21:17:12Z</dcterms:created>
  <dcterms:modified xsi:type="dcterms:W3CDTF">2016-02-22T11:29:35Z</dcterms:modified>
</cp:coreProperties>
</file>