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315" r:id="rId2"/>
    <p:sldId id="370" r:id="rId3"/>
    <p:sldId id="361" r:id="rId4"/>
    <p:sldId id="364" r:id="rId5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e" initials="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9A5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5" autoAdjust="0"/>
    <p:restoredTop sz="74651" autoAdjust="0"/>
  </p:normalViewPr>
  <p:slideViewPr>
    <p:cSldViewPr>
      <p:cViewPr varScale="1">
        <p:scale>
          <a:sx n="80" d="100"/>
          <a:sy n="80" d="100"/>
        </p:scale>
        <p:origin x="22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0AB217-309A-4F85-9E61-3A7DFE80ECF5}" type="doc">
      <dgm:prSet loTypeId="urn:microsoft.com/office/officeart/2005/8/layout/hProcess7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6EA09C9-C52F-4EE4-9457-809B63EFFB46}">
      <dgm:prSet phldrT="[Text]"/>
      <dgm:spPr/>
      <dgm:t>
        <a:bodyPr/>
        <a:lstStyle/>
        <a:p>
          <a:r>
            <a:rPr lang="de-DE" dirty="0" smtClean="0"/>
            <a:t>2017</a:t>
          </a:r>
          <a:endParaRPr lang="de-DE" dirty="0"/>
        </a:p>
      </dgm:t>
    </dgm:pt>
    <dgm:pt modelId="{A70C382F-577F-40DA-83B4-29F4B934752B}" type="parTrans" cxnId="{A310A17C-E154-4208-86C3-BC7B2A4F2B93}">
      <dgm:prSet/>
      <dgm:spPr/>
      <dgm:t>
        <a:bodyPr/>
        <a:lstStyle/>
        <a:p>
          <a:endParaRPr lang="de-DE"/>
        </a:p>
      </dgm:t>
    </dgm:pt>
    <dgm:pt modelId="{9761CE1D-7F87-4B7D-AADD-D7F41E837014}" type="sibTrans" cxnId="{A310A17C-E154-4208-86C3-BC7B2A4F2B93}">
      <dgm:prSet/>
      <dgm:spPr/>
      <dgm:t>
        <a:bodyPr/>
        <a:lstStyle/>
        <a:p>
          <a:endParaRPr lang="de-DE"/>
        </a:p>
      </dgm:t>
    </dgm:pt>
    <dgm:pt modelId="{3BFC3F5E-C6A9-468F-A9F4-333AB9C6EA83}">
      <dgm:prSet phldrT="[Text]"/>
      <dgm:spPr/>
      <dgm:t>
        <a:bodyPr/>
        <a:lstStyle/>
        <a:p>
          <a:r>
            <a:rPr lang="de-DE" dirty="0" smtClean="0"/>
            <a:t>Audits</a:t>
          </a:r>
        </a:p>
        <a:p>
          <a:r>
            <a:rPr lang="de-DE" dirty="0" err="1" smtClean="0"/>
            <a:t>Policy</a:t>
          </a:r>
          <a:endParaRPr lang="de-DE" dirty="0" smtClean="0"/>
        </a:p>
      </dgm:t>
    </dgm:pt>
    <dgm:pt modelId="{48F95EF4-A4CA-43AD-AAEE-F4993FEF4D14}" type="parTrans" cxnId="{716D86B9-D3D6-42B4-9C89-984A17DEAE4F}">
      <dgm:prSet/>
      <dgm:spPr/>
      <dgm:t>
        <a:bodyPr/>
        <a:lstStyle/>
        <a:p>
          <a:endParaRPr lang="de-DE"/>
        </a:p>
      </dgm:t>
    </dgm:pt>
    <dgm:pt modelId="{38359CDE-76CC-451D-905E-C7F6FFF1EC65}" type="sibTrans" cxnId="{716D86B9-D3D6-42B4-9C89-984A17DEAE4F}">
      <dgm:prSet/>
      <dgm:spPr/>
      <dgm:t>
        <a:bodyPr/>
        <a:lstStyle/>
        <a:p>
          <a:endParaRPr lang="de-DE"/>
        </a:p>
      </dgm:t>
    </dgm:pt>
    <dgm:pt modelId="{7C70C3B6-67CA-406A-8F42-DBE39A362A60}">
      <dgm:prSet phldrT="[Text]"/>
      <dgm:spPr/>
      <dgm:t>
        <a:bodyPr/>
        <a:lstStyle/>
        <a:p>
          <a:r>
            <a:rPr lang="de-DE" dirty="0" err="1" smtClean="0"/>
            <a:t>Organization</a:t>
          </a:r>
          <a:endParaRPr lang="de-DE" dirty="0" smtClean="0"/>
        </a:p>
        <a:p>
          <a:r>
            <a:rPr lang="de-DE" dirty="0" err="1" smtClean="0"/>
            <a:t>Classification</a:t>
          </a:r>
          <a:endParaRPr lang="de-DE" dirty="0" smtClean="0"/>
        </a:p>
        <a:p>
          <a:r>
            <a:rPr lang="de-DE" dirty="0" err="1" smtClean="0"/>
            <a:t>How</a:t>
          </a:r>
          <a:r>
            <a:rPr lang="de-DE" dirty="0" smtClean="0"/>
            <a:t> to </a:t>
          </a:r>
          <a:r>
            <a:rPr lang="de-DE" dirty="0" err="1" smtClean="0"/>
            <a:t>Implement</a:t>
          </a:r>
          <a:endParaRPr lang="de-DE" dirty="0"/>
        </a:p>
      </dgm:t>
    </dgm:pt>
    <dgm:pt modelId="{556CF3C1-7257-4614-A6A6-89B048CCF862}" type="parTrans" cxnId="{F5AEBFB9-F1B3-45CE-9A62-DA2B6ACB36EB}">
      <dgm:prSet/>
      <dgm:spPr/>
      <dgm:t>
        <a:bodyPr/>
        <a:lstStyle/>
        <a:p>
          <a:endParaRPr lang="de-DE"/>
        </a:p>
      </dgm:t>
    </dgm:pt>
    <dgm:pt modelId="{13959D06-0BF2-45E8-8221-8DE3E88003ED}" type="sibTrans" cxnId="{F5AEBFB9-F1B3-45CE-9A62-DA2B6ACB36EB}">
      <dgm:prSet/>
      <dgm:spPr/>
      <dgm:t>
        <a:bodyPr/>
        <a:lstStyle/>
        <a:p>
          <a:endParaRPr lang="de-DE"/>
        </a:p>
      </dgm:t>
    </dgm:pt>
    <dgm:pt modelId="{EA6A89E1-2CCF-49AA-81CB-69D0C1D717C8}">
      <dgm:prSet phldrT="[Text]"/>
      <dgm:spPr/>
      <dgm:t>
        <a:bodyPr/>
        <a:lstStyle/>
        <a:p>
          <a:r>
            <a:rPr lang="de-DE" dirty="0" smtClean="0"/>
            <a:t>2019</a:t>
          </a:r>
          <a:endParaRPr lang="de-DE" dirty="0"/>
        </a:p>
      </dgm:t>
    </dgm:pt>
    <dgm:pt modelId="{6C8F45BC-BC21-4F83-A3AF-123ED27EF32A}" type="parTrans" cxnId="{6F8FE20A-716D-4667-8A52-31A7A7F99DFF}">
      <dgm:prSet/>
      <dgm:spPr/>
      <dgm:t>
        <a:bodyPr/>
        <a:lstStyle/>
        <a:p>
          <a:endParaRPr lang="de-DE"/>
        </a:p>
      </dgm:t>
    </dgm:pt>
    <dgm:pt modelId="{233E0796-30C2-4CE4-ACE5-2E5C220251A6}" type="sibTrans" cxnId="{6F8FE20A-716D-4667-8A52-31A7A7F99DFF}">
      <dgm:prSet/>
      <dgm:spPr/>
      <dgm:t>
        <a:bodyPr/>
        <a:lstStyle/>
        <a:p>
          <a:endParaRPr lang="de-DE"/>
        </a:p>
      </dgm:t>
    </dgm:pt>
    <dgm:pt modelId="{B162E3FC-91EF-43D7-91B0-4334073AFF12}">
      <dgm:prSet phldrT="[Text]"/>
      <dgm:spPr/>
      <dgm:t>
        <a:bodyPr/>
        <a:lstStyle/>
        <a:p>
          <a:r>
            <a:rPr lang="de-DE" dirty="0" smtClean="0"/>
            <a:t>Awareness </a:t>
          </a:r>
          <a:r>
            <a:rPr lang="de-DE" dirty="0" err="1" smtClean="0"/>
            <a:t>Concept</a:t>
          </a:r>
          <a:endParaRPr lang="de-DE" dirty="0" smtClean="0"/>
        </a:p>
        <a:p>
          <a:r>
            <a:rPr lang="de-DE" dirty="0" smtClean="0"/>
            <a:t>Tools</a:t>
          </a:r>
          <a:endParaRPr lang="de-DE" dirty="0" smtClean="0"/>
        </a:p>
      </dgm:t>
    </dgm:pt>
    <dgm:pt modelId="{FEFEA424-A7D1-4B69-B05E-A33817AB49C2}" type="parTrans" cxnId="{81E95776-2D8C-40D9-AB60-82DAD1921C01}">
      <dgm:prSet/>
      <dgm:spPr/>
      <dgm:t>
        <a:bodyPr/>
        <a:lstStyle/>
        <a:p>
          <a:endParaRPr lang="de-DE"/>
        </a:p>
      </dgm:t>
    </dgm:pt>
    <dgm:pt modelId="{F3F59788-D832-4998-A6C1-94194343CB45}" type="sibTrans" cxnId="{81E95776-2D8C-40D9-AB60-82DAD1921C01}">
      <dgm:prSet/>
      <dgm:spPr/>
      <dgm:t>
        <a:bodyPr/>
        <a:lstStyle/>
        <a:p>
          <a:endParaRPr lang="de-DE"/>
        </a:p>
      </dgm:t>
    </dgm:pt>
    <dgm:pt modelId="{51228ABA-D286-4B8A-B984-21149E1A74E5}">
      <dgm:prSet phldrT="[Text]"/>
      <dgm:spPr/>
      <dgm:t>
        <a:bodyPr/>
        <a:lstStyle/>
        <a:p>
          <a:r>
            <a:rPr lang="de-DE" dirty="0" smtClean="0"/>
            <a:t>2020</a:t>
          </a:r>
          <a:endParaRPr lang="de-DE" dirty="0"/>
        </a:p>
      </dgm:t>
    </dgm:pt>
    <dgm:pt modelId="{0242BA7F-D9BE-4C54-A976-E6F8BF03DFA7}" type="parTrans" cxnId="{F0A84CF2-5230-43C8-81E3-4DD3C244471A}">
      <dgm:prSet/>
      <dgm:spPr/>
      <dgm:t>
        <a:bodyPr/>
        <a:lstStyle/>
        <a:p>
          <a:endParaRPr lang="de-DE"/>
        </a:p>
      </dgm:t>
    </dgm:pt>
    <dgm:pt modelId="{25703FAC-2FB6-4701-B001-6D2D3C11B4CF}" type="sibTrans" cxnId="{F0A84CF2-5230-43C8-81E3-4DD3C244471A}">
      <dgm:prSet/>
      <dgm:spPr/>
      <dgm:t>
        <a:bodyPr/>
        <a:lstStyle/>
        <a:p>
          <a:endParaRPr lang="de-DE"/>
        </a:p>
      </dgm:t>
    </dgm:pt>
    <dgm:pt modelId="{A87CAFA3-95F6-4898-B28F-32C6F7D0B262}">
      <dgm:prSet phldrT="[Text]"/>
      <dgm:spPr/>
      <dgm:t>
        <a:bodyPr/>
        <a:lstStyle/>
        <a:p>
          <a:r>
            <a:rPr lang="de-DE" dirty="0" err="1" smtClean="0"/>
            <a:t>Risk</a:t>
          </a:r>
          <a:r>
            <a:rPr lang="de-DE" dirty="0" smtClean="0"/>
            <a:t>  </a:t>
          </a:r>
          <a:r>
            <a:rPr lang="de-DE" dirty="0" err="1" smtClean="0"/>
            <a:t>management</a:t>
          </a:r>
          <a:endParaRPr lang="de-DE" dirty="0"/>
        </a:p>
      </dgm:t>
    </dgm:pt>
    <dgm:pt modelId="{12CD452D-5D31-45E9-BB82-36DAE4436898}" type="parTrans" cxnId="{91536867-75C0-42FD-9FF2-FA322B544CC8}">
      <dgm:prSet/>
      <dgm:spPr/>
      <dgm:t>
        <a:bodyPr/>
        <a:lstStyle/>
        <a:p>
          <a:endParaRPr lang="de-DE"/>
        </a:p>
      </dgm:t>
    </dgm:pt>
    <dgm:pt modelId="{52AFE170-3527-46DC-A767-6B56CBB81A88}" type="sibTrans" cxnId="{91536867-75C0-42FD-9FF2-FA322B544CC8}">
      <dgm:prSet/>
      <dgm:spPr/>
      <dgm:t>
        <a:bodyPr/>
        <a:lstStyle/>
        <a:p>
          <a:endParaRPr lang="de-DE"/>
        </a:p>
      </dgm:t>
    </dgm:pt>
    <dgm:pt modelId="{A0B866D1-220A-4154-848C-110B89F483A7}">
      <dgm:prSet phldrT="[Text]"/>
      <dgm:spPr/>
      <dgm:t>
        <a:bodyPr/>
        <a:lstStyle/>
        <a:p>
          <a:r>
            <a:rPr lang="de-DE" dirty="0" smtClean="0"/>
            <a:t>2022</a:t>
          </a:r>
          <a:endParaRPr lang="de-DE" dirty="0"/>
        </a:p>
      </dgm:t>
    </dgm:pt>
    <dgm:pt modelId="{1E3D3C85-5CED-4167-A565-F6BAFEB6B683}" type="parTrans" cxnId="{8CEF434A-CD2F-4320-BE60-FF0C9BB0CD14}">
      <dgm:prSet/>
      <dgm:spPr/>
      <dgm:t>
        <a:bodyPr/>
        <a:lstStyle/>
        <a:p>
          <a:endParaRPr lang="de-DE"/>
        </a:p>
      </dgm:t>
    </dgm:pt>
    <dgm:pt modelId="{2B0BE7B6-5F11-4AE8-A34B-C8BD5FBE8BA8}" type="sibTrans" cxnId="{8CEF434A-CD2F-4320-BE60-FF0C9BB0CD14}">
      <dgm:prSet/>
      <dgm:spPr/>
      <dgm:t>
        <a:bodyPr/>
        <a:lstStyle/>
        <a:p>
          <a:endParaRPr lang="de-DE"/>
        </a:p>
      </dgm:t>
    </dgm:pt>
    <dgm:pt modelId="{AADE5D33-574C-414D-8674-034E8EF4BC68}">
      <dgm:prSet phldrT="[Text]"/>
      <dgm:spPr/>
      <dgm:t>
        <a:bodyPr/>
        <a:lstStyle/>
        <a:p>
          <a:r>
            <a:rPr lang="de-DE" dirty="0" err="1" smtClean="0"/>
            <a:t>Extend</a:t>
          </a:r>
          <a:r>
            <a:rPr lang="de-DE" dirty="0" smtClean="0"/>
            <a:t> to </a:t>
          </a:r>
          <a:r>
            <a:rPr lang="de-DE" dirty="0" err="1" smtClean="0"/>
            <a:t>other</a:t>
          </a:r>
          <a:r>
            <a:rPr lang="de-DE" dirty="0" smtClean="0"/>
            <a:t> </a:t>
          </a:r>
          <a:r>
            <a:rPr lang="de-DE" dirty="0" err="1" smtClean="0"/>
            <a:t>faculties</a:t>
          </a:r>
          <a:endParaRPr lang="de-DE" dirty="0" smtClean="0"/>
        </a:p>
        <a:p>
          <a:endParaRPr lang="de-DE" dirty="0" smtClean="0"/>
        </a:p>
      </dgm:t>
    </dgm:pt>
    <dgm:pt modelId="{AD1C6B33-4FA3-480B-AE7A-EA14DCFECABB}" type="parTrans" cxnId="{285CF1CB-3BBA-4788-BC2E-6E76D699C096}">
      <dgm:prSet/>
      <dgm:spPr/>
      <dgm:t>
        <a:bodyPr/>
        <a:lstStyle/>
        <a:p>
          <a:endParaRPr lang="de-DE"/>
        </a:p>
      </dgm:t>
    </dgm:pt>
    <dgm:pt modelId="{27CC4076-5095-4953-A3D8-B09EF27EC5BA}" type="sibTrans" cxnId="{285CF1CB-3BBA-4788-BC2E-6E76D699C096}">
      <dgm:prSet/>
      <dgm:spPr/>
      <dgm:t>
        <a:bodyPr/>
        <a:lstStyle/>
        <a:p>
          <a:endParaRPr lang="de-DE"/>
        </a:p>
      </dgm:t>
    </dgm:pt>
    <dgm:pt modelId="{BD67518A-6285-4BEB-A95B-6CAAE35E2014}">
      <dgm:prSet phldrT="[Text]"/>
      <dgm:spPr/>
      <dgm:t>
        <a:bodyPr/>
        <a:lstStyle/>
        <a:p>
          <a:r>
            <a:rPr lang="de-DE" dirty="0" smtClean="0"/>
            <a:t>2021</a:t>
          </a:r>
          <a:endParaRPr lang="de-DE" dirty="0"/>
        </a:p>
      </dgm:t>
    </dgm:pt>
    <dgm:pt modelId="{6B0F4E33-1E06-4410-84E9-8BE3C866FF58}" type="parTrans" cxnId="{7B901316-DA7F-42A9-B97F-C1C1430850D3}">
      <dgm:prSet/>
      <dgm:spPr/>
      <dgm:t>
        <a:bodyPr/>
        <a:lstStyle/>
        <a:p>
          <a:endParaRPr lang="de-DE"/>
        </a:p>
      </dgm:t>
    </dgm:pt>
    <dgm:pt modelId="{E31E64FB-82A0-44EA-895D-EFB63F3E60A0}" type="sibTrans" cxnId="{7B901316-DA7F-42A9-B97F-C1C1430850D3}">
      <dgm:prSet/>
      <dgm:spPr/>
      <dgm:t>
        <a:bodyPr/>
        <a:lstStyle/>
        <a:p>
          <a:endParaRPr lang="de-DE"/>
        </a:p>
      </dgm:t>
    </dgm:pt>
    <dgm:pt modelId="{C71E912B-60D6-4DC2-BE59-8BA06B67D07F}">
      <dgm:prSet phldrT="[Text]"/>
      <dgm:spPr/>
      <dgm:t>
        <a:bodyPr/>
        <a:lstStyle/>
        <a:p>
          <a:r>
            <a:rPr lang="de-DE" dirty="0" smtClean="0"/>
            <a:t>Reporting</a:t>
          </a:r>
          <a:endParaRPr lang="de-DE" dirty="0" smtClean="0"/>
        </a:p>
        <a:p>
          <a:endParaRPr lang="de-DE" dirty="0" smtClean="0"/>
        </a:p>
        <a:p>
          <a:endParaRPr lang="de-DE" dirty="0" smtClean="0"/>
        </a:p>
      </dgm:t>
    </dgm:pt>
    <dgm:pt modelId="{63B9187D-52F3-4817-BF5C-EA04B5B32CA8}" type="parTrans" cxnId="{940C5A3A-B56A-4338-9AD8-3D589ABC20D4}">
      <dgm:prSet/>
      <dgm:spPr/>
      <dgm:t>
        <a:bodyPr/>
        <a:lstStyle/>
        <a:p>
          <a:endParaRPr lang="de-DE"/>
        </a:p>
      </dgm:t>
    </dgm:pt>
    <dgm:pt modelId="{96A41853-4FB1-48EC-97B5-89D5F0550356}" type="sibTrans" cxnId="{940C5A3A-B56A-4338-9AD8-3D589ABC20D4}">
      <dgm:prSet/>
      <dgm:spPr/>
      <dgm:t>
        <a:bodyPr/>
        <a:lstStyle/>
        <a:p>
          <a:endParaRPr lang="de-DE"/>
        </a:p>
      </dgm:t>
    </dgm:pt>
    <dgm:pt modelId="{D864B9B2-F8E1-49A5-B41F-80F283A31726}">
      <dgm:prSet/>
      <dgm:spPr/>
      <dgm:t>
        <a:bodyPr/>
        <a:lstStyle/>
        <a:p>
          <a:r>
            <a:rPr lang="de-DE" dirty="0" err="1" smtClean="0"/>
            <a:t>Incidents</a:t>
          </a:r>
          <a:endParaRPr lang="de-DE" dirty="0"/>
        </a:p>
      </dgm:t>
    </dgm:pt>
    <dgm:pt modelId="{75E71B62-93A4-4E2D-8A21-D9849A6365E3}" type="parTrans" cxnId="{F9E5C333-8E4A-4031-9FC3-7E254639E70B}">
      <dgm:prSet/>
      <dgm:spPr/>
      <dgm:t>
        <a:bodyPr/>
        <a:lstStyle/>
        <a:p>
          <a:endParaRPr lang="de-DE"/>
        </a:p>
      </dgm:t>
    </dgm:pt>
    <dgm:pt modelId="{7DBFB5BC-7ECA-4EC7-92F0-BA2E47325468}" type="sibTrans" cxnId="{F9E5C333-8E4A-4031-9FC3-7E254639E70B}">
      <dgm:prSet/>
      <dgm:spPr/>
      <dgm:t>
        <a:bodyPr/>
        <a:lstStyle/>
        <a:p>
          <a:endParaRPr lang="de-DE"/>
        </a:p>
      </dgm:t>
    </dgm:pt>
    <dgm:pt modelId="{7C025803-7BFE-4851-AE9D-FD62ED722A99}">
      <dgm:prSet phldrT="[Text]"/>
      <dgm:spPr/>
      <dgm:t>
        <a:bodyPr/>
        <a:lstStyle/>
        <a:p>
          <a:r>
            <a:rPr lang="de-DE" dirty="0" smtClean="0"/>
            <a:t>2018</a:t>
          </a:r>
          <a:endParaRPr lang="de-DE" dirty="0"/>
        </a:p>
      </dgm:t>
    </dgm:pt>
    <dgm:pt modelId="{5C04A68C-4CF9-410A-96ED-96D9750519D6}" type="sibTrans" cxnId="{42143238-65F9-43F3-B006-EF67D35EE017}">
      <dgm:prSet/>
      <dgm:spPr/>
      <dgm:t>
        <a:bodyPr/>
        <a:lstStyle/>
        <a:p>
          <a:endParaRPr lang="de-DE"/>
        </a:p>
      </dgm:t>
    </dgm:pt>
    <dgm:pt modelId="{36FE64BF-F8DC-49C5-B573-4DB07E6FFBDA}" type="parTrans" cxnId="{42143238-65F9-43F3-B006-EF67D35EE017}">
      <dgm:prSet/>
      <dgm:spPr/>
      <dgm:t>
        <a:bodyPr/>
        <a:lstStyle/>
        <a:p>
          <a:endParaRPr lang="de-DE"/>
        </a:p>
      </dgm:t>
    </dgm:pt>
    <dgm:pt modelId="{05C0A9A2-17B6-4051-856C-DEF2C2F4B597}">
      <dgm:prSet phldrT="[Text]"/>
      <dgm:spPr/>
      <dgm:t>
        <a:bodyPr/>
        <a:lstStyle/>
        <a:p>
          <a:r>
            <a:rPr lang="de-DE" dirty="0" smtClean="0"/>
            <a:t>Operation</a:t>
          </a:r>
          <a:endParaRPr lang="de-DE" dirty="0"/>
        </a:p>
      </dgm:t>
    </dgm:pt>
    <dgm:pt modelId="{ED14F720-4408-4F57-B088-5EC3FF368A06}" type="parTrans" cxnId="{3E9A00AA-0D53-4D88-8108-4A54538DFF75}">
      <dgm:prSet/>
      <dgm:spPr/>
      <dgm:t>
        <a:bodyPr/>
        <a:lstStyle/>
        <a:p>
          <a:endParaRPr lang="de-DE"/>
        </a:p>
      </dgm:t>
    </dgm:pt>
    <dgm:pt modelId="{BD00992D-E90E-49AA-89B2-9F2DF12B5A61}" type="sibTrans" cxnId="{3E9A00AA-0D53-4D88-8108-4A54538DFF75}">
      <dgm:prSet/>
      <dgm:spPr/>
      <dgm:t>
        <a:bodyPr/>
        <a:lstStyle/>
        <a:p>
          <a:endParaRPr lang="de-DE"/>
        </a:p>
      </dgm:t>
    </dgm:pt>
    <dgm:pt modelId="{9BB1E3D6-D3F8-4303-BCFD-F1C66099493B}" type="pres">
      <dgm:prSet presAssocID="{8D0AB217-309A-4F85-9E61-3A7DFE80EC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1EFC7208-73F5-4A46-9E7B-90DE78902520}" type="pres">
      <dgm:prSet presAssocID="{16EA09C9-C52F-4EE4-9457-809B63EFFB46}" presName="compositeNode" presStyleCnt="0">
        <dgm:presLayoutVars>
          <dgm:bulletEnabled val="1"/>
        </dgm:presLayoutVars>
      </dgm:prSet>
      <dgm:spPr/>
    </dgm:pt>
    <dgm:pt modelId="{D28670D1-252A-448C-8969-FB4C0B321C0B}" type="pres">
      <dgm:prSet presAssocID="{16EA09C9-C52F-4EE4-9457-809B63EFFB46}" presName="bgRect" presStyleLbl="node1" presStyleIdx="0" presStyleCnt="6"/>
      <dgm:spPr/>
      <dgm:t>
        <a:bodyPr/>
        <a:lstStyle/>
        <a:p>
          <a:endParaRPr lang="de-DE"/>
        </a:p>
      </dgm:t>
    </dgm:pt>
    <dgm:pt modelId="{8964DBE8-956D-4262-9F04-8E6D02943D4C}" type="pres">
      <dgm:prSet presAssocID="{16EA09C9-C52F-4EE4-9457-809B63EFFB46}" presName="parentNode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5C72464-BE1B-4467-839E-B85FE4BDDA6F}" type="pres">
      <dgm:prSet presAssocID="{16EA09C9-C52F-4EE4-9457-809B63EFFB46}" presName="child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154205B-4290-4452-919E-55B2F35D8227}" type="pres">
      <dgm:prSet presAssocID="{9761CE1D-7F87-4B7D-AADD-D7F41E837014}" presName="hSp" presStyleCnt="0"/>
      <dgm:spPr/>
    </dgm:pt>
    <dgm:pt modelId="{899FACC3-E01A-49CF-A0C3-1409B1CEBB4B}" type="pres">
      <dgm:prSet presAssocID="{9761CE1D-7F87-4B7D-AADD-D7F41E837014}" presName="vProcSp" presStyleCnt="0"/>
      <dgm:spPr/>
    </dgm:pt>
    <dgm:pt modelId="{52AC2BCD-7DB1-43EC-AB0C-9BABE51F2886}" type="pres">
      <dgm:prSet presAssocID="{9761CE1D-7F87-4B7D-AADD-D7F41E837014}" presName="vSp1" presStyleCnt="0"/>
      <dgm:spPr/>
    </dgm:pt>
    <dgm:pt modelId="{407429EE-A4E1-407D-A1D9-EFED4A034A8F}" type="pres">
      <dgm:prSet presAssocID="{9761CE1D-7F87-4B7D-AADD-D7F41E837014}" presName="simulatedConn" presStyleLbl="solidFgAcc1" presStyleIdx="0" presStyleCnt="5"/>
      <dgm:spPr/>
    </dgm:pt>
    <dgm:pt modelId="{B9DA5E3C-8F7A-46E2-8AEB-118DD085274C}" type="pres">
      <dgm:prSet presAssocID="{9761CE1D-7F87-4B7D-AADD-D7F41E837014}" presName="vSp2" presStyleCnt="0"/>
      <dgm:spPr/>
    </dgm:pt>
    <dgm:pt modelId="{888FA7D7-D7F1-44B3-8527-8CB3D7E50E3E}" type="pres">
      <dgm:prSet presAssocID="{9761CE1D-7F87-4B7D-AADD-D7F41E837014}" presName="sibTrans" presStyleCnt="0"/>
      <dgm:spPr/>
    </dgm:pt>
    <dgm:pt modelId="{2F81FD85-03B4-42E4-9B07-F5FFF5FBB8F7}" type="pres">
      <dgm:prSet presAssocID="{7C025803-7BFE-4851-AE9D-FD62ED722A99}" presName="compositeNode" presStyleCnt="0">
        <dgm:presLayoutVars>
          <dgm:bulletEnabled val="1"/>
        </dgm:presLayoutVars>
      </dgm:prSet>
      <dgm:spPr/>
    </dgm:pt>
    <dgm:pt modelId="{26211D5C-5BE5-4516-9AB6-06BB1F64F98B}" type="pres">
      <dgm:prSet presAssocID="{7C025803-7BFE-4851-AE9D-FD62ED722A99}" presName="bgRect" presStyleLbl="node1" presStyleIdx="1" presStyleCnt="6"/>
      <dgm:spPr/>
      <dgm:t>
        <a:bodyPr/>
        <a:lstStyle/>
        <a:p>
          <a:endParaRPr lang="de-DE"/>
        </a:p>
      </dgm:t>
    </dgm:pt>
    <dgm:pt modelId="{BDEDBDBF-8FAB-4957-9D06-1B3AD17CD178}" type="pres">
      <dgm:prSet presAssocID="{7C025803-7BFE-4851-AE9D-FD62ED722A99}" presName="parentNode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600203-1F42-4BEB-A583-FDA79C7833BB}" type="pres">
      <dgm:prSet presAssocID="{7C025803-7BFE-4851-AE9D-FD62ED722A99}" presName="child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6BF37B0-6402-4683-9487-92B40BBE650B}" type="pres">
      <dgm:prSet presAssocID="{5C04A68C-4CF9-410A-96ED-96D9750519D6}" presName="hSp" presStyleCnt="0"/>
      <dgm:spPr/>
    </dgm:pt>
    <dgm:pt modelId="{ABBB3259-4E01-4E16-872A-EF02325B5640}" type="pres">
      <dgm:prSet presAssocID="{5C04A68C-4CF9-410A-96ED-96D9750519D6}" presName="vProcSp" presStyleCnt="0"/>
      <dgm:spPr/>
    </dgm:pt>
    <dgm:pt modelId="{C72F0403-5FF9-424C-B936-66271CFC036F}" type="pres">
      <dgm:prSet presAssocID="{5C04A68C-4CF9-410A-96ED-96D9750519D6}" presName="vSp1" presStyleCnt="0"/>
      <dgm:spPr/>
    </dgm:pt>
    <dgm:pt modelId="{ABEC3FAD-8B0A-457D-9C88-2CE3E1F6BD08}" type="pres">
      <dgm:prSet presAssocID="{5C04A68C-4CF9-410A-96ED-96D9750519D6}" presName="simulatedConn" presStyleLbl="solidFgAcc1" presStyleIdx="1" presStyleCnt="5"/>
      <dgm:spPr/>
    </dgm:pt>
    <dgm:pt modelId="{2B430514-DC83-4EB4-A118-4FC2DAB09F87}" type="pres">
      <dgm:prSet presAssocID="{5C04A68C-4CF9-410A-96ED-96D9750519D6}" presName="vSp2" presStyleCnt="0"/>
      <dgm:spPr/>
    </dgm:pt>
    <dgm:pt modelId="{01B85D92-890B-4328-B643-FA8D4C85E2AB}" type="pres">
      <dgm:prSet presAssocID="{5C04A68C-4CF9-410A-96ED-96D9750519D6}" presName="sibTrans" presStyleCnt="0"/>
      <dgm:spPr/>
    </dgm:pt>
    <dgm:pt modelId="{E98D7C43-6B3A-4C09-90D5-89BF5137A87B}" type="pres">
      <dgm:prSet presAssocID="{EA6A89E1-2CCF-49AA-81CB-69D0C1D717C8}" presName="compositeNode" presStyleCnt="0">
        <dgm:presLayoutVars>
          <dgm:bulletEnabled val="1"/>
        </dgm:presLayoutVars>
      </dgm:prSet>
      <dgm:spPr/>
    </dgm:pt>
    <dgm:pt modelId="{935EE152-9411-4D8F-AF3F-78B01F77EB95}" type="pres">
      <dgm:prSet presAssocID="{EA6A89E1-2CCF-49AA-81CB-69D0C1D717C8}" presName="bgRect" presStyleLbl="node1" presStyleIdx="2" presStyleCnt="6"/>
      <dgm:spPr/>
      <dgm:t>
        <a:bodyPr/>
        <a:lstStyle/>
        <a:p>
          <a:endParaRPr lang="de-DE"/>
        </a:p>
      </dgm:t>
    </dgm:pt>
    <dgm:pt modelId="{A27D9F89-2B59-40A9-BC29-97A5B3A7EDD1}" type="pres">
      <dgm:prSet presAssocID="{EA6A89E1-2CCF-49AA-81CB-69D0C1D717C8}" presName="parentNode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93FA992-EDEF-4778-B2CE-351B549A7E6A}" type="pres">
      <dgm:prSet presAssocID="{EA6A89E1-2CCF-49AA-81CB-69D0C1D717C8}" presName="child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0EA9D53-979D-4849-B00C-F8F1A39B676B}" type="pres">
      <dgm:prSet presAssocID="{233E0796-30C2-4CE4-ACE5-2E5C220251A6}" presName="hSp" presStyleCnt="0"/>
      <dgm:spPr/>
    </dgm:pt>
    <dgm:pt modelId="{9569FC94-CA38-4927-83AB-1C8408095C6A}" type="pres">
      <dgm:prSet presAssocID="{233E0796-30C2-4CE4-ACE5-2E5C220251A6}" presName="vProcSp" presStyleCnt="0"/>
      <dgm:spPr/>
    </dgm:pt>
    <dgm:pt modelId="{3885AD15-9040-4661-97F5-CA85631F6CB6}" type="pres">
      <dgm:prSet presAssocID="{233E0796-30C2-4CE4-ACE5-2E5C220251A6}" presName="vSp1" presStyleCnt="0"/>
      <dgm:spPr/>
    </dgm:pt>
    <dgm:pt modelId="{6229FACC-4047-4FC7-B2C5-2EF06722ED17}" type="pres">
      <dgm:prSet presAssocID="{233E0796-30C2-4CE4-ACE5-2E5C220251A6}" presName="simulatedConn" presStyleLbl="solidFgAcc1" presStyleIdx="2" presStyleCnt="5"/>
      <dgm:spPr/>
    </dgm:pt>
    <dgm:pt modelId="{D424C236-BD2F-4E3B-8F3E-55C020ED9CCF}" type="pres">
      <dgm:prSet presAssocID="{233E0796-30C2-4CE4-ACE5-2E5C220251A6}" presName="vSp2" presStyleCnt="0"/>
      <dgm:spPr/>
    </dgm:pt>
    <dgm:pt modelId="{7BAC37BB-C84E-4AE0-AD79-B8928DDD2268}" type="pres">
      <dgm:prSet presAssocID="{233E0796-30C2-4CE4-ACE5-2E5C220251A6}" presName="sibTrans" presStyleCnt="0"/>
      <dgm:spPr/>
    </dgm:pt>
    <dgm:pt modelId="{3E3EBC8D-C6CC-4CA5-812D-4C176A79988D}" type="pres">
      <dgm:prSet presAssocID="{51228ABA-D286-4B8A-B984-21149E1A74E5}" presName="compositeNode" presStyleCnt="0">
        <dgm:presLayoutVars>
          <dgm:bulletEnabled val="1"/>
        </dgm:presLayoutVars>
      </dgm:prSet>
      <dgm:spPr/>
    </dgm:pt>
    <dgm:pt modelId="{948AEFB4-55A3-4137-A7F1-8A1DECB50165}" type="pres">
      <dgm:prSet presAssocID="{51228ABA-D286-4B8A-B984-21149E1A74E5}" presName="bgRect" presStyleLbl="node1" presStyleIdx="3" presStyleCnt="6" custLinFactNeighborY="-1281"/>
      <dgm:spPr/>
      <dgm:t>
        <a:bodyPr/>
        <a:lstStyle/>
        <a:p>
          <a:endParaRPr lang="de-DE"/>
        </a:p>
      </dgm:t>
    </dgm:pt>
    <dgm:pt modelId="{885D47EC-D14E-44D2-BF6B-603E227AAFE2}" type="pres">
      <dgm:prSet presAssocID="{51228ABA-D286-4B8A-B984-21149E1A74E5}" presName="parentNode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3D6E6E6-997F-4E77-9648-C756BB2FFEA1}" type="pres">
      <dgm:prSet presAssocID="{51228ABA-D286-4B8A-B984-21149E1A74E5}" presName="child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0767938-D3F1-466D-94CD-2ABD5414826A}" type="pres">
      <dgm:prSet presAssocID="{25703FAC-2FB6-4701-B001-6D2D3C11B4CF}" presName="hSp" presStyleCnt="0"/>
      <dgm:spPr/>
    </dgm:pt>
    <dgm:pt modelId="{0CD47864-A78C-4607-8F1E-24B7656F9185}" type="pres">
      <dgm:prSet presAssocID="{25703FAC-2FB6-4701-B001-6D2D3C11B4CF}" presName="vProcSp" presStyleCnt="0"/>
      <dgm:spPr/>
    </dgm:pt>
    <dgm:pt modelId="{E70CE56A-0E84-428D-9025-C933E0E77890}" type="pres">
      <dgm:prSet presAssocID="{25703FAC-2FB6-4701-B001-6D2D3C11B4CF}" presName="vSp1" presStyleCnt="0"/>
      <dgm:spPr/>
    </dgm:pt>
    <dgm:pt modelId="{EBBFAF30-DB92-4E80-9591-D237A9354F56}" type="pres">
      <dgm:prSet presAssocID="{25703FAC-2FB6-4701-B001-6D2D3C11B4CF}" presName="simulatedConn" presStyleLbl="solidFgAcc1" presStyleIdx="3" presStyleCnt="5"/>
      <dgm:spPr/>
    </dgm:pt>
    <dgm:pt modelId="{48DC2DEF-430B-4223-A473-0B34DFB590D8}" type="pres">
      <dgm:prSet presAssocID="{25703FAC-2FB6-4701-B001-6D2D3C11B4CF}" presName="vSp2" presStyleCnt="0"/>
      <dgm:spPr/>
    </dgm:pt>
    <dgm:pt modelId="{9F33FA15-CAEA-45D2-98D1-7625D17A39E6}" type="pres">
      <dgm:prSet presAssocID="{25703FAC-2FB6-4701-B001-6D2D3C11B4CF}" presName="sibTrans" presStyleCnt="0"/>
      <dgm:spPr/>
    </dgm:pt>
    <dgm:pt modelId="{080AA7EF-31D1-43B9-AE68-BF35E47258D9}" type="pres">
      <dgm:prSet presAssocID="{BD67518A-6285-4BEB-A95B-6CAAE35E2014}" presName="compositeNode" presStyleCnt="0">
        <dgm:presLayoutVars>
          <dgm:bulletEnabled val="1"/>
        </dgm:presLayoutVars>
      </dgm:prSet>
      <dgm:spPr/>
    </dgm:pt>
    <dgm:pt modelId="{EC5371B3-E234-4622-9F56-54122272D74C}" type="pres">
      <dgm:prSet presAssocID="{BD67518A-6285-4BEB-A95B-6CAAE35E2014}" presName="bgRect" presStyleLbl="node1" presStyleIdx="4" presStyleCnt="6"/>
      <dgm:spPr/>
      <dgm:t>
        <a:bodyPr/>
        <a:lstStyle/>
        <a:p>
          <a:endParaRPr lang="de-DE"/>
        </a:p>
      </dgm:t>
    </dgm:pt>
    <dgm:pt modelId="{EA5FB55F-1CDC-4581-B4DD-09192B38E7B8}" type="pres">
      <dgm:prSet presAssocID="{BD67518A-6285-4BEB-A95B-6CAAE35E2014}" presName="parentNode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FA7ED43-48F2-46EF-86EC-022B8E95B2D2}" type="pres">
      <dgm:prSet presAssocID="{BD67518A-6285-4BEB-A95B-6CAAE35E2014}" presName="child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CA6816-EB5E-4D40-A6D8-00E9B8D77D3C}" type="pres">
      <dgm:prSet presAssocID="{E31E64FB-82A0-44EA-895D-EFB63F3E60A0}" presName="hSp" presStyleCnt="0"/>
      <dgm:spPr/>
    </dgm:pt>
    <dgm:pt modelId="{55608954-928D-406E-AC97-440EAFE256F4}" type="pres">
      <dgm:prSet presAssocID="{E31E64FB-82A0-44EA-895D-EFB63F3E60A0}" presName="vProcSp" presStyleCnt="0"/>
      <dgm:spPr/>
    </dgm:pt>
    <dgm:pt modelId="{8EC70F51-3182-4134-B8D8-3A5D5FE31506}" type="pres">
      <dgm:prSet presAssocID="{E31E64FB-82A0-44EA-895D-EFB63F3E60A0}" presName="vSp1" presStyleCnt="0"/>
      <dgm:spPr/>
    </dgm:pt>
    <dgm:pt modelId="{5866B69E-2BC9-4D3B-9B9A-125A2EA8821C}" type="pres">
      <dgm:prSet presAssocID="{E31E64FB-82A0-44EA-895D-EFB63F3E60A0}" presName="simulatedConn" presStyleLbl="solidFgAcc1" presStyleIdx="4" presStyleCnt="5"/>
      <dgm:spPr/>
    </dgm:pt>
    <dgm:pt modelId="{A7A735AF-A3BA-454D-8585-AAEC020C6C93}" type="pres">
      <dgm:prSet presAssocID="{E31E64FB-82A0-44EA-895D-EFB63F3E60A0}" presName="vSp2" presStyleCnt="0"/>
      <dgm:spPr/>
    </dgm:pt>
    <dgm:pt modelId="{68AA99D7-5B98-44C6-9129-285C4AFE9DCC}" type="pres">
      <dgm:prSet presAssocID="{E31E64FB-82A0-44EA-895D-EFB63F3E60A0}" presName="sibTrans" presStyleCnt="0"/>
      <dgm:spPr/>
    </dgm:pt>
    <dgm:pt modelId="{4059B3E4-23B5-48C0-BBE4-91E35239C03C}" type="pres">
      <dgm:prSet presAssocID="{A0B866D1-220A-4154-848C-110B89F483A7}" presName="compositeNode" presStyleCnt="0">
        <dgm:presLayoutVars>
          <dgm:bulletEnabled val="1"/>
        </dgm:presLayoutVars>
      </dgm:prSet>
      <dgm:spPr/>
    </dgm:pt>
    <dgm:pt modelId="{4A7069FA-CA5D-4C6A-8DE0-5F4C71F22F99}" type="pres">
      <dgm:prSet presAssocID="{A0B866D1-220A-4154-848C-110B89F483A7}" presName="bgRect" presStyleLbl="node1" presStyleIdx="5" presStyleCnt="6"/>
      <dgm:spPr/>
      <dgm:t>
        <a:bodyPr/>
        <a:lstStyle/>
        <a:p>
          <a:endParaRPr lang="de-DE"/>
        </a:p>
      </dgm:t>
    </dgm:pt>
    <dgm:pt modelId="{697156B6-23B1-4EF1-B1F0-223B5DB22369}" type="pres">
      <dgm:prSet presAssocID="{A0B866D1-220A-4154-848C-110B89F483A7}" presName="parentNode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C2AD0CD-CE2C-4D90-BFEF-7A6ED56A87E9}" type="pres">
      <dgm:prSet presAssocID="{A0B866D1-220A-4154-848C-110B89F483A7}" presName="child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A421D56-6CED-4E1C-8BE9-DA2F983F338C}" type="presOf" srcId="{51228ABA-D286-4B8A-B984-21149E1A74E5}" destId="{948AEFB4-55A3-4137-A7F1-8A1DECB50165}" srcOrd="0" destOrd="0" presId="urn:microsoft.com/office/officeart/2005/8/layout/hProcess7"/>
    <dgm:cxn modelId="{42143238-65F9-43F3-B006-EF67D35EE017}" srcId="{8D0AB217-309A-4F85-9E61-3A7DFE80ECF5}" destId="{7C025803-7BFE-4851-AE9D-FD62ED722A99}" srcOrd="1" destOrd="0" parTransId="{36FE64BF-F8DC-49C5-B573-4DB07E6FFBDA}" sibTransId="{5C04A68C-4CF9-410A-96ED-96D9750519D6}"/>
    <dgm:cxn modelId="{F5AEBFB9-F1B3-45CE-9A62-DA2B6ACB36EB}" srcId="{7C025803-7BFE-4851-AE9D-FD62ED722A99}" destId="{7C70C3B6-67CA-406A-8F42-DBE39A362A60}" srcOrd="0" destOrd="0" parTransId="{556CF3C1-7257-4614-A6A6-89B048CCF862}" sibTransId="{13959D06-0BF2-45E8-8221-8DE3E88003ED}"/>
    <dgm:cxn modelId="{669FBE17-0D42-450A-83BE-4D0C5E5A5AC1}" type="presOf" srcId="{C71E912B-60D6-4DC2-BE59-8BA06B67D07F}" destId="{6FA7ED43-48F2-46EF-86EC-022B8E95B2D2}" srcOrd="0" destOrd="0" presId="urn:microsoft.com/office/officeart/2005/8/layout/hProcess7"/>
    <dgm:cxn modelId="{907C3123-8243-4D9A-8ABC-0C8890D579DD}" type="presOf" srcId="{EA6A89E1-2CCF-49AA-81CB-69D0C1D717C8}" destId="{935EE152-9411-4D8F-AF3F-78B01F77EB95}" srcOrd="0" destOrd="0" presId="urn:microsoft.com/office/officeart/2005/8/layout/hProcess7"/>
    <dgm:cxn modelId="{92A140B4-831A-49BD-AEFF-36AAAA95C275}" type="presOf" srcId="{16EA09C9-C52F-4EE4-9457-809B63EFFB46}" destId="{8964DBE8-956D-4262-9F04-8E6D02943D4C}" srcOrd="1" destOrd="0" presId="urn:microsoft.com/office/officeart/2005/8/layout/hProcess7"/>
    <dgm:cxn modelId="{A310A17C-E154-4208-86C3-BC7B2A4F2B93}" srcId="{8D0AB217-309A-4F85-9E61-3A7DFE80ECF5}" destId="{16EA09C9-C52F-4EE4-9457-809B63EFFB46}" srcOrd="0" destOrd="0" parTransId="{A70C382F-577F-40DA-83B4-29F4B934752B}" sibTransId="{9761CE1D-7F87-4B7D-AADD-D7F41E837014}"/>
    <dgm:cxn modelId="{7D03A53A-BE8B-4DCE-9CF6-F9AA2D979714}" type="presOf" srcId="{7C70C3B6-67CA-406A-8F42-DBE39A362A60}" destId="{D0600203-1F42-4BEB-A583-FDA79C7833BB}" srcOrd="0" destOrd="0" presId="urn:microsoft.com/office/officeart/2005/8/layout/hProcess7"/>
    <dgm:cxn modelId="{2F8DAF47-EC81-4148-B557-E3364991411C}" type="presOf" srcId="{B162E3FC-91EF-43D7-91B0-4334073AFF12}" destId="{F93FA992-EDEF-4778-B2CE-351B549A7E6A}" srcOrd="0" destOrd="0" presId="urn:microsoft.com/office/officeart/2005/8/layout/hProcess7"/>
    <dgm:cxn modelId="{7B901316-DA7F-42A9-B97F-C1C1430850D3}" srcId="{8D0AB217-309A-4F85-9E61-3A7DFE80ECF5}" destId="{BD67518A-6285-4BEB-A95B-6CAAE35E2014}" srcOrd="4" destOrd="0" parTransId="{6B0F4E33-1E06-4410-84E9-8BE3C866FF58}" sibTransId="{E31E64FB-82A0-44EA-895D-EFB63F3E60A0}"/>
    <dgm:cxn modelId="{5A79AC64-B6CA-40B6-B53A-CFCCDE514418}" type="presOf" srcId="{D864B9B2-F8E1-49A5-B41F-80F283A31726}" destId="{D0600203-1F42-4BEB-A583-FDA79C7833BB}" srcOrd="0" destOrd="1" presId="urn:microsoft.com/office/officeart/2005/8/layout/hProcess7"/>
    <dgm:cxn modelId="{ACEC0F67-426B-4BC4-9ACF-F771DA0325EE}" type="presOf" srcId="{51228ABA-D286-4B8A-B984-21149E1A74E5}" destId="{885D47EC-D14E-44D2-BF6B-603E227AAFE2}" srcOrd="1" destOrd="0" presId="urn:microsoft.com/office/officeart/2005/8/layout/hProcess7"/>
    <dgm:cxn modelId="{3A09E86F-BF92-4AD5-B42E-E09CCF491E58}" type="presOf" srcId="{05C0A9A2-17B6-4051-856C-DEF2C2F4B597}" destId="{E3D6E6E6-997F-4E77-9648-C756BB2FFEA1}" srcOrd="0" destOrd="1" presId="urn:microsoft.com/office/officeart/2005/8/layout/hProcess7"/>
    <dgm:cxn modelId="{F0A84CF2-5230-43C8-81E3-4DD3C244471A}" srcId="{8D0AB217-309A-4F85-9E61-3A7DFE80ECF5}" destId="{51228ABA-D286-4B8A-B984-21149E1A74E5}" srcOrd="3" destOrd="0" parTransId="{0242BA7F-D9BE-4C54-A976-E6F8BF03DFA7}" sibTransId="{25703FAC-2FB6-4701-B001-6D2D3C11B4CF}"/>
    <dgm:cxn modelId="{120F00C3-134D-4351-92CD-543A33BFCB29}" type="presOf" srcId="{A87CAFA3-95F6-4898-B28F-32C6F7D0B262}" destId="{E3D6E6E6-997F-4E77-9648-C756BB2FFEA1}" srcOrd="0" destOrd="0" presId="urn:microsoft.com/office/officeart/2005/8/layout/hProcess7"/>
    <dgm:cxn modelId="{81E95776-2D8C-40D9-AB60-82DAD1921C01}" srcId="{EA6A89E1-2CCF-49AA-81CB-69D0C1D717C8}" destId="{B162E3FC-91EF-43D7-91B0-4334073AFF12}" srcOrd="0" destOrd="0" parTransId="{FEFEA424-A7D1-4B69-B05E-A33817AB49C2}" sibTransId="{F3F59788-D832-4998-A6C1-94194343CB45}"/>
    <dgm:cxn modelId="{940C5A3A-B56A-4338-9AD8-3D589ABC20D4}" srcId="{BD67518A-6285-4BEB-A95B-6CAAE35E2014}" destId="{C71E912B-60D6-4DC2-BE59-8BA06B67D07F}" srcOrd="0" destOrd="0" parTransId="{63B9187D-52F3-4817-BF5C-EA04B5B32CA8}" sibTransId="{96A41853-4FB1-48EC-97B5-89D5F0550356}"/>
    <dgm:cxn modelId="{94859757-F005-4939-90EF-ED270D294C3D}" type="presOf" srcId="{16EA09C9-C52F-4EE4-9457-809B63EFFB46}" destId="{D28670D1-252A-448C-8969-FB4C0B321C0B}" srcOrd="0" destOrd="0" presId="urn:microsoft.com/office/officeart/2005/8/layout/hProcess7"/>
    <dgm:cxn modelId="{83EE0576-AC41-4842-B5CD-FB62E2D94A89}" type="presOf" srcId="{BD67518A-6285-4BEB-A95B-6CAAE35E2014}" destId="{EA5FB55F-1CDC-4581-B4DD-09192B38E7B8}" srcOrd="1" destOrd="0" presId="urn:microsoft.com/office/officeart/2005/8/layout/hProcess7"/>
    <dgm:cxn modelId="{6B375F3F-7C7B-4B04-BCF5-C9AC141B6EC8}" type="presOf" srcId="{A0B866D1-220A-4154-848C-110B89F483A7}" destId="{697156B6-23B1-4EF1-B1F0-223B5DB22369}" srcOrd="1" destOrd="0" presId="urn:microsoft.com/office/officeart/2005/8/layout/hProcess7"/>
    <dgm:cxn modelId="{285CF1CB-3BBA-4788-BC2E-6E76D699C096}" srcId="{A0B866D1-220A-4154-848C-110B89F483A7}" destId="{AADE5D33-574C-414D-8674-034E8EF4BC68}" srcOrd="0" destOrd="0" parTransId="{AD1C6B33-4FA3-480B-AE7A-EA14DCFECABB}" sibTransId="{27CC4076-5095-4953-A3D8-B09EF27EC5BA}"/>
    <dgm:cxn modelId="{53509C2F-BDA6-4086-AA82-DD4432224458}" type="presOf" srcId="{AADE5D33-574C-414D-8674-034E8EF4BC68}" destId="{0C2AD0CD-CE2C-4D90-BFEF-7A6ED56A87E9}" srcOrd="0" destOrd="0" presId="urn:microsoft.com/office/officeart/2005/8/layout/hProcess7"/>
    <dgm:cxn modelId="{6C217088-4614-4D1C-BA48-5F8A27E69C5A}" type="presOf" srcId="{7C025803-7BFE-4851-AE9D-FD62ED722A99}" destId="{BDEDBDBF-8FAB-4957-9D06-1B3AD17CD178}" srcOrd="1" destOrd="0" presId="urn:microsoft.com/office/officeart/2005/8/layout/hProcess7"/>
    <dgm:cxn modelId="{9F859BC4-B81A-46DA-8AC9-1A60EEEB3B70}" type="presOf" srcId="{7C025803-7BFE-4851-AE9D-FD62ED722A99}" destId="{26211D5C-5BE5-4516-9AB6-06BB1F64F98B}" srcOrd="0" destOrd="0" presId="urn:microsoft.com/office/officeart/2005/8/layout/hProcess7"/>
    <dgm:cxn modelId="{87198DB4-DFD9-45F8-A9AD-6B8614342399}" type="presOf" srcId="{BD67518A-6285-4BEB-A95B-6CAAE35E2014}" destId="{EC5371B3-E234-4622-9F56-54122272D74C}" srcOrd="0" destOrd="0" presId="urn:microsoft.com/office/officeart/2005/8/layout/hProcess7"/>
    <dgm:cxn modelId="{F9E5C333-8E4A-4031-9FC3-7E254639E70B}" srcId="{7C025803-7BFE-4851-AE9D-FD62ED722A99}" destId="{D864B9B2-F8E1-49A5-B41F-80F283A31726}" srcOrd="1" destOrd="0" parTransId="{75E71B62-93A4-4E2D-8A21-D9849A6365E3}" sibTransId="{7DBFB5BC-7ECA-4EC7-92F0-BA2E47325468}"/>
    <dgm:cxn modelId="{8CEF434A-CD2F-4320-BE60-FF0C9BB0CD14}" srcId="{8D0AB217-309A-4F85-9E61-3A7DFE80ECF5}" destId="{A0B866D1-220A-4154-848C-110B89F483A7}" srcOrd="5" destOrd="0" parTransId="{1E3D3C85-5CED-4167-A565-F6BAFEB6B683}" sibTransId="{2B0BE7B6-5F11-4AE8-A34B-C8BD5FBE8BA8}"/>
    <dgm:cxn modelId="{B461AB30-AE46-4E15-ABF8-0EDE96774EB0}" type="presOf" srcId="{8D0AB217-309A-4F85-9E61-3A7DFE80ECF5}" destId="{9BB1E3D6-D3F8-4303-BCFD-F1C66099493B}" srcOrd="0" destOrd="0" presId="urn:microsoft.com/office/officeart/2005/8/layout/hProcess7"/>
    <dgm:cxn modelId="{91536867-75C0-42FD-9FF2-FA322B544CC8}" srcId="{51228ABA-D286-4B8A-B984-21149E1A74E5}" destId="{A87CAFA3-95F6-4898-B28F-32C6F7D0B262}" srcOrd="0" destOrd="0" parTransId="{12CD452D-5D31-45E9-BB82-36DAE4436898}" sibTransId="{52AFE170-3527-46DC-A767-6B56CBB81A88}"/>
    <dgm:cxn modelId="{716D86B9-D3D6-42B4-9C89-984A17DEAE4F}" srcId="{16EA09C9-C52F-4EE4-9457-809B63EFFB46}" destId="{3BFC3F5E-C6A9-468F-A9F4-333AB9C6EA83}" srcOrd="0" destOrd="0" parTransId="{48F95EF4-A4CA-43AD-AAEE-F4993FEF4D14}" sibTransId="{38359CDE-76CC-451D-905E-C7F6FFF1EC65}"/>
    <dgm:cxn modelId="{AD93EB01-4352-44A9-9CF8-E8B0B9355DEF}" type="presOf" srcId="{A0B866D1-220A-4154-848C-110B89F483A7}" destId="{4A7069FA-CA5D-4C6A-8DE0-5F4C71F22F99}" srcOrd="0" destOrd="0" presId="urn:microsoft.com/office/officeart/2005/8/layout/hProcess7"/>
    <dgm:cxn modelId="{8023BEB1-808F-4631-AF7C-A147605B5DF3}" type="presOf" srcId="{EA6A89E1-2CCF-49AA-81CB-69D0C1D717C8}" destId="{A27D9F89-2B59-40A9-BC29-97A5B3A7EDD1}" srcOrd="1" destOrd="0" presId="urn:microsoft.com/office/officeart/2005/8/layout/hProcess7"/>
    <dgm:cxn modelId="{3E9A00AA-0D53-4D88-8108-4A54538DFF75}" srcId="{51228ABA-D286-4B8A-B984-21149E1A74E5}" destId="{05C0A9A2-17B6-4051-856C-DEF2C2F4B597}" srcOrd="1" destOrd="0" parTransId="{ED14F720-4408-4F57-B088-5EC3FF368A06}" sibTransId="{BD00992D-E90E-49AA-89B2-9F2DF12B5A61}"/>
    <dgm:cxn modelId="{6F8FE20A-716D-4667-8A52-31A7A7F99DFF}" srcId="{8D0AB217-309A-4F85-9E61-3A7DFE80ECF5}" destId="{EA6A89E1-2CCF-49AA-81CB-69D0C1D717C8}" srcOrd="2" destOrd="0" parTransId="{6C8F45BC-BC21-4F83-A3AF-123ED27EF32A}" sibTransId="{233E0796-30C2-4CE4-ACE5-2E5C220251A6}"/>
    <dgm:cxn modelId="{34BE9266-541C-4DB9-96E6-472AFACD70F4}" type="presOf" srcId="{3BFC3F5E-C6A9-468F-A9F4-333AB9C6EA83}" destId="{55C72464-BE1B-4467-839E-B85FE4BDDA6F}" srcOrd="0" destOrd="0" presId="urn:microsoft.com/office/officeart/2005/8/layout/hProcess7"/>
    <dgm:cxn modelId="{30267DBC-5E26-4852-8C67-189B2D134555}" type="presParOf" srcId="{9BB1E3D6-D3F8-4303-BCFD-F1C66099493B}" destId="{1EFC7208-73F5-4A46-9E7B-90DE78902520}" srcOrd="0" destOrd="0" presId="urn:microsoft.com/office/officeart/2005/8/layout/hProcess7"/>
    <dgm:cxn modelId="{4B556A42-15FB-493A-B80D-6E126B950423}" type="presParOf" srcId="{1EFC7208-73F5-4A46-9E7B-90DE78902520}" destId="{D28670D1-252A-448C-8969-FB4C0B321C0B}" srcOrd="0" destOrd="0" presId="urn:microsoft.com/office/officeart/2005/8/layout/hProcess7"/>
    <dgm:cxn modelId="{D0DA408C-6B12-46C3-9BB0-3F0E63F7B671}" type="presParOf" srcId="{1EFC7208-73F5-4A46-9E7B-90DE78902520}" destId="{8964DBE8-956D-4262-9F04-8E6D02943D4C}" srcOrd="1" destOrd="0" presId="urn:microsoft.com/office/officeart/2005/8/layout/hProcess7"/>
    <dgm:cxn modelId="{9310453B-F83A-4C29-9823-E20D7D888737}" type="presParOf" srcId="{1EFC7208-73F5-4A46-9E7B-90DE78902520}" destId="{55C72464-BE1B-4467-839E-B85FE4BDDA6F}" srcOrd="2" destOrd="0" presId="urn:microsoft.com/office/officeart/2005/8/layout/hProcess7"/>
    <dgm:cxn modelId="{6D8EBA15-6372-4385-BF8A-16D86457AE93}" type="presParOf" srcId="{9BB1E3D6-D3F8-4303-BCFD-F1C66099493B}" destId="{4154205B-4290-4452-919E-55B2F35D8227}" srcOrd="1" destOrd="0" presId="urn:microsoft.com/office/officeart/2005/8/layout/hProcess7"/>
    <dgm:cxn modelId="{40D9EAC3-E0F8-49A7-A493-8F27AD3FDCDA}" type="presParOf" srcId="{9BB1E3D6-D3F8-4303-BCFD-F1C66099493B}" destId="{899FACC3-E01A-49CF-A0C3-1409B1CEBB4B}" srcOrd="2" destOrd="0" presId="urn:microsoft.com/office/officeart/2005/8/layout/hProcess7"/>
    <dgm:cxn modelId="{615E120C-DF3B-4490-A3DB-95452DB3B5C6}" type="presParOf" srcId="{899FACC3-E01A-49CF-A0C3-1409B1CEBB4B}" destId="{52AC2BCD-7DB1-43EC-AB0C-9BABE51F2886}" srcOrd="0" destOrd="0" presId="urn:microsoft.com/office/officeart/2005/8/layout/hProcess7"/>
    <dgm:cxn modelId="{1649E3D4-E680-4B88-9105-D1989C0E0AA5}" type="presParOf" srcId="{899FACC3-E01A-49CF-A0C3-1409B1CEBB4B}" destId="{407429EE-A4E1-407D-A1D9-EFED4A034A8F}" srcOrd="1" destOrd="0" presId="urn:microsoft.com/office/officeart/2005/8/layout/hProcess7"/>
    <dgm:cxn modelId="{9B4CBC78-72BA-4584-9DCD-B2BA2FEF41AB}" type="presParOf" srcId="{899FACC3-E01A-49CF-A0C3-1409B1CEBB4B}" destId="{B9DA5E3C-8F7A-46E2-8AEB-118DD085274C}" srcOrd="2" destOrd="0" presId="urn:microsoft.com/office/officeart/2005/8/layout/hProcess7"/>
    <dgm:cxn modelId="{D6D2D62F-AAB5-46F4-94F0-8ECB6C10CCCF}" type="presParOf" srcId="{9BB1E3D6-D3F8-4303-BCFD-F1C66099493B}" destId="{888FA7D7-D7F1-44B3-8527-8CB3D7E50E3E}" srcOrd="3" destOrd="0" presId="urn:microsoft.com/office/officeart/2005/8/layout/hProcess7"/>
    <dgm:cxn modelId="{9BA9032E-56C3-483B-A7A1-2AFC285C6624}" type="presParOf" srcId="{9BB1E3D6-D3F8-4303-BCFD-F1C66099493B}" destId="{2F81FD85-03B4-42E4-9B07-F5FFF5FBB8F7}" srcOrd="4" destOrd="0" presId="urn:microsoft.com/office/officeart/2005/8/layout/hProcess7"/>
    <dgm:cxn modelId="{5E60DE80-6FA6-4874-A4AE-94DF51221880}" type="presParOf" srcId="{2F81FD85-03B4-42E4-9B07-F5FFF5FBB8F7}" destId="{26211D5C-5BE5-4516-9AB6-06BB1F64F98B}" srcOrd="0" destOrd="0" presId="urn:microsoft.com/office/officeart/2005/8/layout/hProcess7"/>
    <dgm:cxn modelId="{F3158AD5-B9EF-4AE6-B24A-308EF982F28C}" type="presParOf" srcId="{2F81FD85-03B4-42E4-9B07-F5FFF5FBB8F7}" destId="{BDEDBDBF-8FAB-4957-9D06-1B3AD17CD178}" srcOrd="1" destOrd="0" presId="urn:microsoft.com/office/officeart/2005/8/layout/hProcess7"/>
    <dgm:cxn modelId="{9699158C-C6A0-4790-9548-A30B4003D3E6}" type="presParOf" srcId="{2F81FD85-03B4-42E4-9B07-F5FFF5FBB8F7}" destId="{D0600203-1F42-4BEB-A583-FDA79C7833BB}" srcOrd="2" destOrd="0" presId="urn:microsoft.com/office/officeart/2005/8/layout/hProcess7"/>
    <dgm:cxn modelId="{1A53AF98-E80F-4AF3-89AE-899C4C455D8E}" type="presParOf" srcId="{9BB1E3D6-D3F8-4303-BCFD-F1C66099493B}" destId="{36BF37B0-6402-4683-9487-92B40BBE650B}" srcOrd="5" destOrd="0" presId="urn:microsoft.com/office/officeart/2005/8/layout/hProcess7"/>
    <dgm:cxn modelId="{35BE5F0D-0A65-434E-B404-DF7E02590AFB}" type="presParOf" srcId="{9BB1E3D6-D3F8-4303-BCFD-F1C66099493B}" destId="{ABBB3259-4E01-4E16-872A-EF02325B5640}" srcOrd="6" destOrd="0" presId="urn:microsoft.com/office/officeart/2005/8/layout/hProcess7"/>
    <dgm:cxn modelId="{D456B49A-1B92-4DF1-8783-DB8C99144563}" type="presParOf" srcId="{ABBB3259-4E01-4E16-872A-EF02325B5640}" destId="{C72F0403-5FF9-424C-B936-66271CFC036F}" srcOrd="0" destOrd="0" presId="urn:microsoft.com/office/officeart/2005/8/layout/hProcess7"/>
    <dgm:cxn modelId="{DB7544A5-733D-4BD0-A736-2E90E8A75BC8}" type="presParOf" srcId="{ABBB3259-4E01-4E16-872A-EF02325B5640}" destId="{ABEC3FAD-8B0A-457D-9C88-2CE3E1F6BD08}" srcOrd="1" destOrd="0" presId="urn:microsoft.com/office/officeart/2005/8/layout/hProcess7"/>
    <dgm:cxn modelId="{0652E498-0679-4DB5-9D8E-72DBC9267624}" type="presParOf" srcId="{ABBB3259-4E01-4E16-872A-EF02325B5640}" destId="{2B430514-DC83-4EB4-A118-4FC2DAB09F87}" srcOrd="2" destOrd="0" presId="urn:microsoft.com/office/officeart/2005/8/layout/hProcess7"/>
    <dgm:cxn modelId="{948729A7-1139-4F5B-80D3-715A13A90B67}" type="presParOf" srcId="{9BB1E3D6-D3F8-4303-BCFD-F1C66099493B}" destId="{01B85D92-890B-4328-B643-FA8D4C85E2AB}" srcOrd="7" destOrd="0" presId="urn:microsoft.com/office/officeart/2005/8/layout/hProcess7"/>
    <dgm:cxn modelId="{15FF4D36-6685-4865-8F3C-E3E65B4507ED}" type="presParOf" srcId="{9BB1E3D6-D3F8-4303-BCFD-F1C66099493B}" destId="{E98D7C43-6B3A-4C09-90D5-89BF5137A87B}" srcOrd="8" destOrd="0" presId="urn:microsoft.com/office/officeart/2005/8/layout/hProcess7"/>
    <dgm:cxn modelId="{256F3EB5-EB1A-4ADF-AB7D-855E91F5BDAD}" type="presParOf" srcId="{E98D7C43-6B3A-4C09-90D5-89BF5137A87B}" destId="{935EE152-9411-4D8F-AF3F-78B01F77EB95}" srcOrd="0" destOrd="0" presId="urn:microsoft.com/office/officeart/2005/8/layout/hProcess7"/>
    <dgm:cxn modelId="{F8E248AB-B0B3-4C3C-9C55-2E12CE1CD2DA}" type="presParOf" srcId="{E98D7C43-6B3A-4C09-90D5-89BF5137A87B}" destId="{A27D9F89-2B59-40A9-BC29-97A5B3A7EDD1}" srcOrd="1" destOrd="0" presId="urn:microsoft.com/office/officeart/2005/8/layout/hProcess7"/>
    <dgm:cxn modelId="{F2143385-F3E3-4873-82D9-717258CBB469}" type="presParOf" srcId="{E98D7C43-6B3A-4C09-90D5-89BF5137A87B}" destId="{F93FA992-EDEF-4778-B2CE-351B549A7E6A}" srcOrd="2" destOrd="0" presId="urn:microsoft.com/office/officeart/2005/8/layout/hProcess7"/>
    <dgm:cxn modelId="{8CAAAA6A-0825-40ED-8E0C-9B97D4432AB5}" type="presParOf" srcId="{9BB1E3D6-D3F8-4303-BCFD-F1C66099493B}" destId="{00EA9D53-979D-4849-B00C-F8F1A39B676B}" srcOrd="9" destOrd="0" presId="urn:microsoft.com/office/officeart/2005/8/layout/hProcess7"/>
    <dgm:cxn modelId="{F675D582-7507-482D-980D-6B89B88BDF9B}" type="presParOf" srcId="{9BB1E3D6-D3F8-4303-BCFD-F1C66099493B}" destId="{9569FC94-CA38-4927-83AB-1C8408095C6A}" srcOrd="10" destOrd="0" presId="urn:microsoft.com/office/officeart/2005/8/layout/hProcess7"/>
    <dgm:cxn modelId="{E239C46D-F1F9-4D38-9BF0-A7FD48D4E700}" type="presParOf" srcId="{9569FC94-CA38-4927-83AB-1C8408095C6A}" destId="{3885AD15-9040-4661-97F5-CA85631F6CB6}" srcOrd="0" destOrd="0" presId="urn:microsoft.com/office/officeart/2005/8/layout/hProcess7"/>
    <dgm:cxn modelId="{0AFC56D0-1926-416F-9F3B-FF6038548319}" type="presParOf" srcId="{9569FC94-CA38-4927-83AB-1C8408095C6A}" destId="{6229FACC-4047-4FC7-B2C5-2EF06722ED17}" srcOrd="1" destOrd="0" presId="urn:microsoft.com/office/officeart/2005/8/layout/hProcess7"/>
    <dgm:cxn modelId="{430B3B94-8EB4-43FB-8EB4-A64222D6DAA5}" type="presParOf" srcId="{9569FC94-CA38-4927-83AB-1C8408095C6A}" destId="{D424C236-BD2F-4E3B-8F3E-55C020ED9CCF}" srcOrd="2" destOrd="0" presId="urn:microsoft.com/office/officeart/2005/8/layout/hProcess7"/>
    <dgm:cxn modelId="{F3576043-E84E-4E4B-8928-670DFD4A56D2}" type="presParOf" srcId="{9BB1E3D6-D3F8-4303-BCFD-F1C66099493B}" destId="{7BAC37BB-C84E-4AE0-AD79-B8928DDD2268}" srcOrd="11" destOrd="0" presId="urn:microsoft.com/office/officeart/2005/8/layout/hProcess7"/>
    <dgm:cxn modelId="{22681F6F-DD1D-4AC7-8473-A6E908479448}" type="presParOf" srcId="{9BB1E3D6-D3F8-4303-BCFD-F1C66099493B}" destId="{3E3EBC8D-C6CC-4CA5-812D-4C176A79988D}" srcOrd="12" destOrd="0" presId="urn:microsoft.com/office/officeart/2005/8/layout/hProcess7"/>
    <dgm:cxn modelId="{6CBE4629-6EBC-4256-B843-23A6D435ED62}" type="presParOf" srcId="{3E3EBC8D-C6CC-4CA5-812D-4C176A79988D}" destId="{948AEFB4-55A3-4137-A7F1-8A1DECB50165}" srcOrd="0" destOrd="0" presId="urn:microsoft.com/office/officeart/2005/8/layout/hProcess7"/>
    <dgm:cxn modelId="{FEBC07F3-38D7-4CC4-8375-100CDAF096E2}" type="presParOf" srcId="{3E3EBC8D-C6CC-4CA5-812D-4C176A79988D}" destId="{885D47EC-D14E-44D2-BF6B-603E227AAFE2}" srcOrd="1" destOrd="0" presId="urn:microsoft.com/office/officeart/2005/8/layout/hProcess7"/>
    <dgm:cxn modelId="{D73B66FE-3C43-4DDB-B91C-863E081EA44B}" type="presParOf" srcId="{3E3EBC8D-C6CC-4CA5-812D-4C176A79988D}" destId="{E3D6E6E6-997F-4E77-9648-C756BB2FFEA1}" srcOrd="2" destOrd="0" presId="urn:microsoft.com/office/officeart/2005/8/layout/hProcess7"/>
    <dgm:cxn modelId="{839A93A4-8AF4-41B9-B18C-F18F7B847B9F}" type="presParOf" srcId="{9BB1E3D6-D3F8-4303-BCFD-F1C66099493B}" destId="{C0767938-D3F1-466D-94CD-2ABD5414826A}" srcOrd="13" destOrd="0" presId="urn:microsoft.com/office/officeart/2005/8/layout/hProcess7"/>
    <dgm:cxn modelId="{A858B3A6-81A6-495E-9AEE-DAAE41DBE4E2}" type="presParOf" srcId="{9BB1E3D6-D3F8-4303-BCFD-F1C66099493B}" destId="{0CD47864-A78C-4607-8F1E-24B7656F9185}" srcOrd="14" destOrd="0" presId="urn:microsoft.com/office/officeart/2005/8/layout/hProcess7"/>
    <dgm:cxn modelId="{847C0145-90A4-4703-A2A8-C1F747FA4EE5}" type="presParOf" srcId="{0CD47864-A78C-4607-8F1E-24B7656F9185}" destId="{E70CE56A-0E84-428D-9025-C933E0E77890}" srcOrd="0" destOrd="0" presId="urn:microsoft.com/office/officeart/2005/8/layout/hProcess7"/>
    <dgm:cxn modelId="{C93B52D4-9513-4DCA-9216-E279A6D8520B}" type="presParOf" srcId="{0CD47864-A78C-4607-8F1E-24B7656F9185}" destId="{EBBFAF30-DB92-4E80-9591-D237A9354F56}" srcOrd="1" destOrd="0" presId="urn:microsoft.com/office/officeart/2005/8/layout/hProcess7"/>
    <dgm:cxn modelId="{EEAFF14C-788F-4D3B-B8B4-5FC2F488874D}" type="presParOf" srcId="{0CD47864-A78C-4607-8F1E-24B7656F9185}" destId="{48DC2DEF-430B-4223-A473-0B34DFB590D8}" srcOrd="2" destOrd="0" presId="urn:microsoft.com/office/officeart/2005/8/layout/hProcess7"/>
    <dgm:cxn modelId="{E4759E91-0C5E-41DE-8A30-0332779A0BF9}" type="presParOf" srcId="{9BB1E3D6-D3F8-4303-BCFD-F1C66099493B}" destId="{9F33FA15-CAEA-45D2-98D1-7625D17A39E6}" srcOrd="15" destOrd="0" presId="urn:microsoft.com/office/officeart/2005/8/layout/hProcess7"/>
    <dgm:cxn modelId="{58C71DE4-3AF5-4FC0-8C81-F675E571F10B}" type="presParOf" srcId="{9BB1E3D6-D3F8-4303-BCFD-F1C66099493B}" destId="{080AA7EF-31D1-43B9-AE68-BF35E47258D9}" srcOrd="16" destOrd="0" presId="urn:microsoft.com/office/officeart/2005/8/layout/hProcess7"/>
    <dgm:cxn modelId="{DB175089-3F64-4718-9148-0431D30338D9}" type="presParOf" srcId="{080AA7EF-31D1-43B9-AE68-BF35E47258D9}" destId="{EC5371B3-E234-4622-9F56-54122272D74C}" srcOrd="0" destOrd="0" presId="urn:microsoft.com/office/officeart/2005/8/layout/hProcess7"/>
    <dgm:cxn modelId="{10965F7B-6383-49C3-BE5B-E3AA997B9C61}" type="presParOf" srcId="{080AA7EF-31D1-43B9-AE68-BF35E47258D9}" destId="{EA5FB55F-1CDC-4581-B4DD-09192B38E7B8}" srcOrd="1" destOrd="0" presId="urn:microsoft.com/office/officeart/2005/8/layout/hProcess7"/>
    <dgm:cxn modelId="{D6D074E9-CEF6-4F8C-90CC-2D98E46CDB52}" type="presParOf" srcId="{080AA7EF-31D1-43B9-AE68-BF35E47258D9}" destId="{6FA7ED43-48F2-46EF-86EC-022B8E95B2D2}" srcOrd="2" destOrd="0" presId="urn:microsoft.com/office/officeart/2005/8/layout/hProcess7"/>
    <dgm:cxn modelId="{2A1E8B8B-56B1-49FF-95B1-423631910C1F}" type="presParOf" srcId="{9BB1E3D6-D3F8-4303-BCFD-F1C66099493B}" destId="{9ECA6816-EB5E-4D40-A6D8-00E9B8D77D3C}" srcOrd="17" destOrd="0" presId="urn:microsoft.com/office/officeart/2005/8/layout/hProcess7"/>
    <dgm:cxn modelId="{B9B6B56A-5CCC-429A-925F-AFB73BAEE6DB}" type="presParOf" srcId="{9BB1E3D6-D3F8-4303-BCFD-F1C66099493B}" destId="{55608954-928D-406E-AC97-440EAFE256F4}" srcOrd="18" destOrd="0" presId="urn:microsoft.com/office/officeart/2005/8/layout/hProcess7"/>
    <dgm:cxn modelId="{D2CBA0EC-4758-42A4-96C2-D7482524404A}" type="presParOf" srcId="{55608954-928D-406E-AC97-440EAFE256F4}" destId="{8EC70F51-3182-4134-B8D8-3A5D5FE31506}" srcOrd="0" destOrd="0" presId="urn:microsoft.com/office/officeart/2005/8/layout/hProcess7"/>
    <dgm:cxn modelId="{9FDE7167-7695-420A-A0E8-8BCFF9425AFA}" type="presParOf" srcId="{55608954-928D-406E-AC97-440EAFE256F4}" destId="{5866B69E-2BC9-4D3B-9B9A-125A2EA8821C}" srcOrd="1" destOrd="0" presId="urn:microsoft.com/office/officeart/2005/8/layout/hProcess7"/>
    <dgm:cxn modelId="{7E65A95D-E745-4706-A296-715B61804A83}" type="presParOf" srcId="{55608954-928D-406E-AC97-440EAFE256F4}" destId="{A7A735AF-A3BA-454D-8585-AAEC020C6C93}" srcOrd="2" destOrd="0" presId="urn:microsoft.com/office/officeart/2005/8/layout/hProcess7"/>
    <dgm:cxn modelId="{DD0D8C46-BA07-4F24-8819-89588E4F7DC2}" type="presParOf" srcId="{9BB1E3D6-D3F8-4303-BCFD-F1C66099493B}" destId="{68AA99D7-5B98-44C6-9129-285C4AFE9DCC}" srcOrd="19" destOrd="0" presId="urn:microsoft.com/office/officeart/2005/8/layout/hProcess7"/>
    <dgm:cxn modelId="{16F02D30-CDE6-4B52-84A1-857BE105A0C9}" type="presParOf" srcId="{9BB1E3D6-D3F8-4303-BCFD-F1C66099493B}" destId="{4059B3E4-23B5-48C0-BBE4-91E35239C03C}" srcOrd="20" destOrd="0" presId="urn:microsoft.com/office/officeart/2005/8/layout/hProcess7"/>
    <dgm:cxn modelId="{E61A0E49-2753-414A-83B6-1806D358BD57}" type="presParOf" srcId="{4059B3E4-23B5-48C0-BBE4-91E35239C03C}" destId="{4A7069FA-CA5D-4C6A-8DE0-5F4C71F22F99}" srcOrd="0" destOrd="0" presId="urn:microsoft.com/office/officeart/2005/8/layout/hProcess7"/>
    <dgm:cxn modelId="{D499489F-4DE0-4DA2-AEAE-ECB2AAFA0871}" type="presParOf" srcId="{4059B3E4-23B5-48C0-BBE4-91E35239C03C}" destId="{697156B6-23B1-4EF1-B1F0-223B5DB22369}" srcOrd="1" destOrd="0" presId="urn:microsoft.com/office/officeart/2005/8/layout/hProcess7"/>
    <dgm:cxn modelId="{434BA93B-5FF2-4FB5-9C85-188781B8DFAD}" type="presParOf" srcId="{4059B3E4-23B5-48C0-BBE4-91E35239C03C}" destId="{0C2AD0CD-CE2C-4D90-BFEF-7A6ED56A87E9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A29DB3-2408-488E-8190-EE229C96745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5276AED-4EF9-432E-BBAB-1FBF51CD094B}">
      <dgm:prSet phldrT="[Text]"/>
      <dgm:spPr/>
      <dgm:t>
        <a:bodyPr/>
        <a:lstStyle/>
        <a:p>
          <a:r>
            <a:rPr lang="de-DE" dirty="0" err="1" smtClean="0"/>
            <a:t>Leardership</a:t>
          </a:r>
          <a:endParaRPr lang="de-DE" dirty="0"/>
        </a:p>
      </dgm:t>
    </dgm:pt>
    <dgm:pt modelId="{F7E6FF35-0CE7-45B8-B0A4-BD1D140C3FF1}" type="parTrans" cxnId="{7F5F9C00-96F1-4847-9DFB-BA3502FD785F}">
      <dgm:prSet/>
      <dgm:spPr/>
      <dgm:t>
        <a:bodyPr/>
        <a:lstStyle/>
        <a:p>
          <a:endParaRPr lang="de-DE"/>
        </a:p>
      </dgm:t>
    </dgm:pt>
    <dgm:pt modelId="{002E63FB-DC1F-4F5E-A5DA-8BE809C22281}" type="sibTrans" cxnId="{7F5F9C00-96F1-4847-9DFB-BA3502FD785F}">
      <dgm:prSet/>
      <dgm:spPr/>
      <dgm:t>
        <a:bodyPr/>
        <a:lstStyle/>
        <a:p>
          <a:endParaRPr lang="de-DE"/>
        </a:p>
      </dgm:t>
    </dgm:pt>
    <dgm:pt modelId="{A7219D88-9DEA-4A61-B200-407047970AF2}">
      <dgm:prSet phldrT="[Text]"/>
      <dgm:spPr/>
      <dgm:t>
        <a:bodyPr/>
        <a:lstStyle/>
        <a:p>
          <a:r>
            <a:rPr lang="de-DE" dirty="0" smtClean="0"/>
            <a:t>Support</a:t>
          </a:r>
          <a:endParaRPr lang="de-DE" dirty="0"/>
        </a:p>
      </dgm:t>
    </dgm:pt>
    <dgm:pt modelId="{37ECAF77-7883-4E2C-85FF-2B9ACCBF2A6C}" type="parTrans" cxnId="{FFD78EDE-437E-486A-80E3-BFA2249112C9}">
      <dgm:prSet/>
      <dgm:spPr/>
      <dgm:t>
        <a:bodyPr/>
        <a:lstStyle/>
        <a:p>
          <a:endParaRPr lang="de-DE"/>
        </a:p>
      </dgm:t>
    </dgm:pt>
    <dgm:pt modelId="{2A9783C8-DA88-415A-B7CD-3679CF479D7B}" type="sibTrans" cxnId="{FFD78EDE-437E-486A-80E3-BFA2249112C9}">
      <dgm:prSet/>
      <dgm:spPr/>
      <dgm:t>
        <a:bodyPr/>
        <a:lstStyle/>
        <a:p>
          <a:endParaRPr lang="de-DE"/>
        </a:p>
      </dgm:t>
    </dgm:pt>
    <dgm:pt modelId="{65E62C62-E048-440D-B13C-B7E1034D82C7}">
      <dgm:prSet phldrT="[Text]"/>
      <dgm:spPr/>
      <dgm:t>
        <a:bodyPr/>
        <a:lstStyle/>
        <a:p>
          <a:r>
            <a:rPr lang="de-DE" dirty="0" smtClean="0"/>
            <a:t>Operation</a:t>
          </a:r>
          <a:endParaRPr lang="de-DE" dirty="0"/>
        </a:p>
      </dgm:t>
    </dgm:pt>
    <dgm:pt modelId="{C0372FD1-17DA-4F22-97D0-003658D2A5A0}" type="parTrans" cxnId="{A64C05D5-4FE0-48F6-891F-43E9E629F7E8}">
      <dgm:prSet/>
      <dgm:spPr/>
      <dgm:t>
        <a:bodyPr/>
        <a:lstStyle/>
        <a:p>
          <a:endParaRPr lang="de-DE"/>
        </a:p>
      </dgm:t>
    </dgm:pt>
    <dgm:pt modelId="{AAF1A42F-396C-4D3C-82FC-01A1218F0720}" type="sibTrans" cxnId="{A64C05D5-4FE0-48F6-891F-43E9E629F7E8}">
      <dgm:prSet/>
      <dgm:spPr/>
      <dgm:t>
        <a:bodyPr/>
        <a:lstStyle/>
        <a:p>
          <a:endParaRPr lang="de-DE"/>
        </a:p>
      </dgm:t>
    </dgm:pt>
    <dgm:pt modelId="{6A3A6148-CF67-40FB-A2AC-FA6F18C43B12}">
      <dgm:prSet phldrT="[Text]"/>
      <dgm:spPr/>
      <dgm:t>
        <a:bodyPr/>
        <a:lstStyle/>
        <a:p>
          <a:r>
            <a:rPr lang="de-DE" dirty="0" err="1" smtClean="0"/>
            <a:t>Planing</a:t>
          </a:r>
          <a:endParaRPr lang="de-DE" dirty="0"/>
        </a:p>
      </dgm:t>
    </dgm:pt>
    <dgm:pt modelId="{588A07F3-DC46-4B94-9DA4-9B8A4EB41DA5}" type="parTrans" cxnId="{A028663A-7B30-47C4-93FD-2199DA0669A5}">
      <dgm:prSet/>
      <dgm:spPr/>
      <dgm:t>
        <a:bodyPr/>
        <a:lstStyle/>
        <a:p>
          <a:endParaRPr lang="de-DE"/>
        </a:p>
      </dgm:t>
    </dgm:pt>
    <dgm:pt modelId="{8DDB71BC-9CCA-478F-8D67-CE06D3B52B81}" type="sibTrans" cxnId="{A028663A-7B30-47C4-93FD-2199DA0669A5}">
      <dgm:prSet/>
      <dgm:spPr/>
      <dgm:t>
        <a:bodyPr/>
        <a:lstStyle/>
        <a:p>
          <a:endParaRPr lang="de-DE"/>
        </a:p>
      </dgm:t>
    </dgm:pt>
    <dgm:pt modelId="{674541DA-D404-41CB-8692-61C7AC56B59C}">
      <dgm:prSet phldrT="[Text]"/>
      <dgm:spPr/>
      <dgm:t>
        <a:bodyPr/>
        <a:lstStyle/>
        <a:p>
          <a:r>
            <a:rPr lang="de-DE" dirty="0" smtClean="0"/>
            <a:t>Performance</a:t>
          </a:r>
          <a:endParaRPr lang="de-DE" dirty="0"/>
        </a:p>
      </dgm:t>
    </dgm:pt>
    <dgm:pt modelId="{E84FE324-1BF1-4E5D-9CD4-C7CBB929609C}" type="parTrans" cxnId="{BBA2D1DF-D2BF-4B2C-8074-B7B19F6A1EEC}">
      <dgm:prSet/>
      <dgm:spPr/>
      <dgm:t>
        <a:bodyPr/>
        <a:lstStyle/>
        <a:p>
          <a:endParaRPr lang="de-DE"/>
        </a:p>
      </dgm:t>
    </dgm:pt>
    <dgm:pt modelId="{34D6B98F-88EA-43E8-961E-8F3E138F0B75}" type="sibTrans" cxnId="{BBA2D1DF-D2BF-4B2C-8074-B7B19F6A1EEC}">
      <dgm:prSet/>
      <dgm:spPr/>
      <dgm:t>
        <a:bodyPr/>
        <a:lstStyle/>
        <a:p>
          <a:endParaRPr lang="de-DE"/>
        </a:p>
      </dgm:t>
    </dgm:pt>
    <dgm:pt modelId="{5A5A4C07-D22B-42E5-8717-B72AAA2AFCF1}">
      <dgm:prSet phldrT="[Text]"/>
      <dgm:spPr/>
      <dgm:t>
        <a:bodyPr/>
        <a:lstStyle/>
        <a:p>
          <a:r>
            <a:rPr lang="de-DE" dirty="0" err="1" smtClean="0"/>
            <a:t>Improvement</a:t>
          </a:r>
          <a:endParaRPr lang="de-DE" dirty="0"/>
        </a:p>
      </dgm:t>
    </dgm:pt>
    <dgm:pt modelId="{DC078805-16E0-435E-B2FF-5BE231A07530}" type="parTrans" cxnId="{0FC6DC39-7920-4F3D-B1DB-F6C4A2E1EB55}">
      <dgm:prSet/>
      <dgm:spPr/>
      <dgm:t>
        <a:bodyPr/>
        <a:lstStyle/>
        <a:p>
          <a:endParaRPr lang="de-DE"/>
        </a:p>
      </dgm:t>
    </dgm:pt>
    <dgm:pt modelId="{F079141E-53F3-48CD-A4D9-5440E51B0776}" type="sibTrans" cxnId="{0FC6DC39-7920-4F3D-B1DB-F6C4A2E1EB55}">
      <dgm:prSet/>
      <dgm:spPr/>
      <dgm:t>
        <a:bodyPr/>
        <a:lstStyle/>
        <a:p>
          <a:endParaRPr lang="de-DE"/>
        </a:p>
      </dgm:t>
    </dgm:pt>
    <dgm:pt modelId="{8FE77109-7271-4D1F-8335-034317E2D295}" type="pres">
      <dgm:prSet presAssocID="{60A29DB3-2408-488E-8190-EE229C96745F}" presName="Name0" presStyleCnt="0">
        <dgm:presLayoutVars>
          <dgm:dir/>
          <dgm:animLvl val="lvl"/>
          <dgm:resizeHandles val="exact"/>
        </dgm:presLayoutVars>
      </dgm:prSet>
      <dgm:spPr/>
    </dgm:pt>
    <dgm:pt modelId="{EB30977F-428D-47A9-82A2-241CE532D633}" type="pres">
      <dgm:prSet presAssocID="{15276AED-4EF9-432E-BBAB-1FBF51CD094B}" presName="parTxOnly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62017A-1AB5-414E-A5CC-90AB1DF4F42F}" type="pres">
      <dgm:prSet presAssocID="{002E63FB-DC1F-4F5E-A5DA-8BE809C22281}" presName="parTxOnlySpace" presStyleCnt="0"/>
      <dgm:spPr/>
    </dgm:pt>
    <dgm:pt modelId="{399F6F09-C057-429A-A4E8-D6C24BFA491E}" type="pres">
      <dgm:prSet presAssocID="{6A3A6148-CF67-40FB-A2AC-FA6F18C43B12}" presName="parTxOnly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3B0CE09-E679-4456-A13C-C8B449FC9D7F}" type="pres">
      <dgm:prSet presAssocID="{8DDB71BC-9CCA-478F-8D67-CE06D3B52B81}" presName="parTxOnlySpace" presStyleCnt="0"/>
      <dgm:spPr/>
    </dgm:pt>
    <dgm:pt modelId="{C0C5C404-40D4-4DD4-8036-6877C7D0F7BE}" type="pres">
      <dgm:prSet presAssocID="{A7219D88-9DEA-4A61-B200-407047970AF2}" presName="parTxOnly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FB2DCFE-BC0E-4B85-8A51-E12B79BB061F}" type="pres">
      <dgm:prSet presAssocID="{2A9783C8-DA88-415A-B7CD-3679CF479D7B}" presName="parTxOnlySpace" presStyleCnt="0"/>
      <dgm:spPr/>
    </dgm:pt>
    <dgm:pt modelId="{5498E56A-AF37-470D-8424-5EB4038EF3F1}" type="pres">
      <dgm:prSet presAssocID="{65E62C62-E048-440D-B13C-B7E1034D82C7}" presName="parTxOnly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E0BF43-2FAD-4B84-A9D1-FF64E74F936C}" type="pres">
      <dgm:prSet presAssocID="{AAF1A42F-396C-4D3C-82FC-01A1218F0720}" presName="parTxOnlySpace" presStyleCnt="0"/>
      <dgm:spPr/>
    </dgm:pt>
    <dgm:pt modelId="{6F16C810-F828-4792-B9B3-5AA85F363E64}" type="pres">
      <dgm:prSet presAssocID="{674541DA-D404-41CB-8692-61C7AC56B59C}" presName="parTxOnly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8F9E18-2B69-4827-834E-117185B88FF4}" type="pres">
      <dgm:prSet presAssocID="{34D6B98F-88EA-43E8-961E-8F3E138F0B75}" presName="parTxOnlySpace" presStyleCnt="0"/>
      <dgm:spPr/>
    </dgm:pt>
    <dgm:pt modelId="{57396463-D527-4948-9621-53A445FBD3B9}" type="pres">
      <dgm:prSet presAssocID="{5A5A4C07-D22B-42E5-8717-B72AAA2AFCF1}" presName="parTxOnly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CBF2229-166A-45F8-8F7A-5D084D0DE63B}" type="presOf" srcId="{A7219D88-9DEA-4A61-B200-407047970AF2}" destId="{C0C5C404-40D4-4DD4-8036-6877C7D0F7BE}" srcOrd="0" destOrd="0" presId="urn:microsoft.com/office/officeart/2005/8/layout/chevron1"/>
    <dgm:cxn modelId="{7166D6F0-23CB-4EF8-96BA-5668FF97F16E}" type="presOf" srcId="{6A3A6148-CF67-40FB-A2AC-FA6F18C43B12}" destId="{399F6F09-C057-429A-A4E8-D6C24BFA491E}" srcOrd="0" destOrd="0" presId="urn:microsoft.com/office/officeart/2005/8/layout/chevron1"/>
    <dgm:cxn modelId="{FFD78EDE-437E-486A-80E3-BFA2249112C9}" srcId="{60A29DB3-2408-488E-8190-EE229C96745F}" destId="{A7219D88-9DEA-4A61-B200-407047970AF2}" srcOrd="2" destOrd="0" parTransId="{37ECAF77-7883-4E2C-85FF-2B9ACCBF2A6C}" sibTransId="{2A9783C8-DA88-415A-B7CD-3679CF479D7B}"/>
    <dgm:cxn modelId="{8E25E960-F864-4D9F-8851-A7A18D79CB17}" type="presOf" srcId="{15276AED-4EF9-432E-BBAB-1FBF51CD094B}" destId="{EB30977F-428D-47A9-82A2-241CE532D633}" srcOrd="0" destOrd="0" presId="urn:microsoft.com/office/officeart/2005/8/layout/chevron1"/>
    <dgm:cxn modelId="{A028663A-7B30-47C4-93FD-2199DA0669A5}" srcId="{60A29DB3-2408-488E-8190-EE229C96745F}" destId="{6A3A6148-CF67-40FB-A2AC-FA6F18C43B12}" srcOrd="1" destOrd="0" parTransId="{588A07F3-DC46-4B94-9DA4-9B8A4EB41DA5}" sibTransId="{8DDB71BC-9CCA-478F-8D67-CE06D3B52B81}"/>
    <dgm:cxn modelId="{FA03340C-E9E6-421B-94A7-49195A2844A9}" type="presOf" srcId="{65E62C62-E048-440D-B13C-B7E1034D82C7}" destId="{5498E56A-AF37-470D-8424-5EB4038EF3F1}" srcOrd="0" destOrd="0" presId="urn:microsoft.com/office/officeart/2005/8/layout/chevron1"/>
    <dgm:cxn modelId="{5B1581F4-A591-4332-A49F-A84559C57729}" type="presOf" srcId="{5A5A4C07-D22B-42E5-8717-B72AAA2AFCF1}" destId="{57396463-D527-4948-9621-53A445FBD3B9}" srcOrd="0" destOrd="0" presId="urn:microsoft.com/office/officeart/2005/8/layout/chevron1"/>
    <dgm:cxn modelId="{0FC6DC39-7920-4F3D-B1DB-F6C4A2E1EB55}" srcId="{60A29DB3-2408-488E-8190-EE229C96745F}" destId="{5A5A4C07-D22B-42E5-8717-B72AAA2AFCF1}" srcOrd="5" destOrd="0" parTransId="{DC078805-16E0-435E-B2FF-5BE231A07530}" sibTransId="{F079141E-53F3-48CD-A4D9-5440E51B0776}"/>
    <dgm:cxn modelId="{BBA2D1DF-D2BF-4B2C-8074-B7B19F6A1EEC}" srcId="{60A29DB3-2408-488E-8190-EE229C96745F}" destId="{674541DA-D404-41CB-8692-61C7AC56B59C}" srcOrd="4" destOrd="0" parTransId="{E84FE324-1BF1-4E5D-9CD4-C7CBB929609C}" sibTransId="{34D6B98F-88EA-43E8-961E-8F3E138F0B75}"/>
    <dgm:cxn modelId="{82EE1EE0-6CD2-4F38-893E-83BC4420130C}" type="presOf" srcId="{674541DA-D404-41CB-8692-61C7AC56B59C}" destId="{6F16C810-F828-4792-B9B3-5AA85F363E64}" srcOrd="0" destOrd="0" presId="urn:microsoft.com/office/officeart/2005/8/layout/chevron1"/>
    <dgm:cxn modelId="{6C42B6E0-EFD3-400F-9244-14C2787D9B00}" type="presOf" srcId="{60A29DB3-2408-488E-8190-EE229C96745F}" destId="{8FE77109-7271-4D1F-8335-034317E2D295}" srcOrd="0" destOrd="0" presId="urn:microsoft.com/office/officeart/2005/8/layout/chevron1"/>
    <dgm:cxn modelId="{A64C05D5-4FE0-48F6-891F-43E9E629F7E8}" srcId="{60A29DB3-2408-488E-8190-EE229C96745F}" destId="{65E62C62-E048-440D-B13C-B7E1034D82C7}" srcOrd="3" destOrd="0" parTransId="{C0372FD1-17DA-4F22-97D0-003658D2A5A0}" sibTransId="{AAF1A42F-396C-4D3C-82FC-01A1218F0720}"/>
    <dgm:cxn modelId="{7F5F9C00-96F1-4847-9DFB-BA3502FD785F}" srcId="{60A29DB3-2408-488E-8190-EE229C96745F}" destId="{15276AED-4EF9-432E-BBAB-1FBF51CD094B}" srcOrd="0" destOrd="0" parTransId="{F7E6FF35-0CE7-45B8-B0A4-BD1D140C3FF1}" sibTransId="{002E63FB-DC1F-4F5E-A5DA-8BE809C22281}"/>
    <dgm:cxn modelId="{5A290AD4-64D9-4AF0-9E6C-BE6D5FE2673E}" type="presParOf" srcId="{8FE77109-7271-4D1F-8335-034317E2D295}" destId="{EB30977F-428D-47A9-82A2-241CE532D633}" srcOrd="0" destOrd="0" presId="urn:microsoft.com/office/officeart/2005/8/layout/chevron1"/>
    <dgm:cxn modelId="{ECFED0B1-D05D-40EE-AA2A-186EEB5C936D}" type="presParOf" srcId="{8FE77109-7271-4D1F-8335-034317E2D295}" destId="{6362017A-1AB5-414E-A5CC-90AB1DF4F42F}" srcOrd="1" destOrd="0" presId="urn:microsoft.com/office/officeart/2005/8/layout/chevron1"/>
    <dgm:cxn modelId="{BB97EA75-21E6-4FA0-8817-D6BB844F52BA}" type="presParOf" srcId="{8FE77109-7271-4D1F-8335-034317E2D295}" destId="{399F6F09-C057-429A-A4E8-D6C24BFA491E}" srcOrd="2" destOrd="0" presId="urn:microsoft.com/office/officeart/2005/8/layout/chevron1"/>
    <dgm:cxn modelId="{88E04E81-E72A-4124-9B18-A0999233D114}" type="presParOf" srcId="{8FE77109-7271-4D1F-8335-034317E2D295}" destId="{C3B0CE09-E679-4456-A13C-C8B449FC9D7F}" srcOrd="3" destOrd="0" presId="urn:microsoft.com/office/officeart/2005/8/layout/chevron1"/>
    <dgm:cxn modelId="{BA453DE4-7F58-46C0-90D3-10AC118066CD}" type="presParOf" srcId="{8FE77109-7271-4D1F-8335-034317E2D295}" destId="{C0C5C404-40D4-4DD4-8036-6877C7D0F7BE}" srcOrd="4" destOrd="0" presId="urn:microsoft.com/office/officeart/2005/8/layout/chevron1"/>
    <dgm:cxn modelId="{E14708DB-C95E-4FF7-B8AB-96C0E2C2C4C9}" type="presParOf" srcId="{8FE77109-7271-4D1F-8335-034317E2D295}" destId="{AFB2DCFE-BC0E-4B85-8A51-E12B79BB061F}" srcOrd="5" destOrd="0" presId="urn:microsoft.com/office/officeart/2005/8/layout/chevron1"/>
    <dgm:cxn modelId="{E0D2CA9F-889C-420C-A2E8-071E9CAAE826}" type="presParOf" srcId="{8FE77109-7271-4D1F-8335-034317E2D295}" destId="{5498E56A-AF37-470D-8424-5EB4038EF3F1}" srcOrd="6" destOrd="0" presId="urn:microsoft.com/office/officeart/2005/8/layout/chevron1"/>
    <dgm:cxn modelId="{2116236C-C668-422F-9465-657FB45F89FE}" type="presParOf" srcId="{8FE77109-7271-4D1F-8335-034317E2D295}" destId="{63E0BF43-2FAD-4B84-A9D1-FF64E74F936C}" srcOrd="7" destOrd="0" presId="urn:microsoft.com/office/officeart/2005/8/layout/chevron1"/>
    <dgm:cxn modelId="{48ABEE2D-D16F-4BDD-9B0F-9F83D513E0E0}" type="presParOf" srcId="{8FE77109-7271-4D1F-8335-034317E2D295}" destId="{6F16C810-F828-4792-B9B3-5AA85F363E64}" srcOrd="8" destOrd="0" presId="urn:microsoft.com/office/officeart/2005/8/layout/chevron1"/>
    <dgm:cxn modelId="{D459614E-A77E-4479-AEC9-E52591CD4131}" type="presParOf" srcId="{8FE77109-7271-4D1F-8335-034317E2D295}" destId="{0E8F9E18-2B69-4827-834E-117185B88FF4}" srcOrd="9" destOrd="0" presId="urn:microsoft.com/office/officeart/2005/8/layout/chevron1"/>
    <dgm:cxn modelId="{677C055C-7912-4E52-9046-2B26C23292E3}" type="presParOf" srcId="{8FE77109-7271-4D1F-8335-034317E2D295}" destId="{57396463-D527-4948-9621-53A445FBD3B9}" srcOrd="1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670D1-252A-448C-8969-FB4C0B321C0B}">
      <dsp:nvSpPr>
        <dsp:cNvPr id="0" name=""/>
        <dsp:cNvSpPr/>
      </dsp:nvSpPr>
      <dsp:spPr>
        <a:xfrm>
          <a:off x="2053" y="340781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2017</a:t>
          </a:r>
          <a:endParaRPr lang="de-DE" sz="1500" kern="1200" dirty="0"/>
        </a:p>
      </dsp:txBody>
      <dsp:txXfrm rot="16200000">
        <a:off x="-538333" y="881168"/>
        <a:ext cx="1356480" cy="275707"/>
      </dsp:txXfrm>
    </dsp:sp>
    <dsp:sp modelId="{55C72464-BE1B-4467-839E-B85FE4BDDA6F}">
      <dsp:nvSpPr>
        <dsp:cNvPr id="0" name=""/>
        <dsp:cNvSpPr/>
      </dsp:nvSpPr>
      <dsp:spPr>
        <a:xfrm>
          <a:off x="277760" y="340781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Audits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Policy</a:t>
          </a:r>
          <a:endParaRPr lang="de-DE" sz="1200" kern="1200" dirty="0" smtClean="0"/>
        </a:p>
      </dsp:txBody>
      <dsp:txXfrm>
        <a:off x="277760" y="340781"/>
        <a:ext cx="1027010" cy="1654244"/>
      </dsp:txXfrm>
    </dsp:sp>
    <dsp:sp modelId="{26211D5C-5BE5-4516-9AB6-06BB1F64F98B}">
      <dsp:nvSpPr>
        <dsp:cNvPr id="0" name=""/>
        <dsp:cNvSpPr/>
      </dsp:nvSpPr>
      <dsp:spPr>
        <a:xfrm>
          <a:off x="1428839" y="340781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2018</a:t>
          </a:r>
          <a:endParaRPr lang="de-DE" sz="1500" kern="1200" dirty="0"/>
        </a:p>
      </dsp:txBody>
      <dsp:txXfrm rot="16200000">
        <a:off x="888452" y="881168"/>
        <a:ext cx="1356480" cy="275707"/>
      </dsp:txXfrm>
    </dsp:sp>
    <dsp:sp modelId="{407429EE-A4E1-407D-A1D9-EFED4A034A8F}">
      <dsp:nvSpPr>
        <dsp:cNvPr id="0" name=""/>
        <dsp:cNvSpPr/>
      </dsp:nvSpPr>
      <dsp:spPr>
        <a:xfrm rot="5400000">
          <a:off x="1314114" y="1656260"/>
          <a:ext cx="243234" cy="2067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600203-1F42-4BEB-A583-FDA79C7833BB}">
      <dsp:nvSpPr>
        <dsp:cNvPr id="0" name=""/>
        <dsp:cNvSpPr/>
      </dsp:nvSpPr>
      <dsp:spPr>
        <a:xfrm>
          <a:off x="1704546" y="340781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Organization</a:t>
          </a: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Classification</a:t>
          </a: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How</a:t>
          </a:r>
          <a:r>
            <a:rPr lang="de-DE" sz="1200" kern="1200" dirty="0" smtClean="0"/>
            <a:t> to </a:t>
          </a:r>
          <a:r>
            <a:rPr lang="de-DE" sz="1200" kern="1200" dirty="0" err="1" smtClean="0"/>
            <a:t>Implement</a:t>
          </a:r>
          <a:endParaRPr lang="de-DE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Incidents</a:t>
          </a:r>
          <a:endParaRPr lang="de-DE" sz="1200" kern="1200" dirty="0"/>
        </a:p>
      </dsp:txBody>
      <dsp:txXfrm>
        <a:off x="1704546" y="340781"/>
        <a:ext cx="1027010" cy="1654244"/>
      </dsp:txXfrm>
    </dsp:sp>
    <dsp:sp modelId="{935EE152-9411-4D8F-AF3F-78B01F77EB95}">
      <dsp:nvSpPr>
        <dsp:cNvPr id="0" name=""/>
        <dsp:cNvSpPr/>
      </dsp:nvSpPr>
      <dsp:spPr>
        <a:xfrm>
          <a:off x="2855625" y="340781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2019</a:t>
          </a:r>
          <a:endParaRPr lang="de-DE" sz="1500" kern="1200" dirty="0"/>
        </a:p>
      </dsp:txBody>
      <dsp:txXfrm rot="16200000">
        <a:off x="2315238" y="881168"/>
        <a:ext cx="1356480" cy="275707"/>
      </dsp:txXfrm>
    </dsp:sp>
    <dsp:sp modelId="{ABEC3FAD-8B0A-457D-9C88-2CE3E1F6BD08}">
      <dsp:nvSpPr>
        <dsp:cNvPr id="0" name=""/>
        <dsp:cNvSpPr/>
      </dsp:nvSpPr>
      <dsp:spPr>
        <a:xfrm rot="5400000">
          <a:off x="2740900" y="1656260"/>
          <a:ext cx="243234" cy="2067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3FA992-EDEF-4778-B2CE-351B549A7E6A}">
      <dsp:nvSpPr>
        <dsp:cNvPr id="0" name=""/>
        <dsp:cNvSpPr/>
      </dsp:nvSpPr>
      <dsp:spPr>
        <a:xfrm>
          <a:off x="3131332" y="340781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Awareness </a:t>
          </a:r>
          <a:r>
            <a:rPr lang="de-DE" sz="1200" kern="1200" dirty="0" err="1" smtClean="0"/>
            <a:t>Concept</a:t>
          </a: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Tools</a:t>
          </a:r>
          <a:endParaRPr lang="de-DE" sz="1200" kern="1200" dirty="0" smtClean="0"/>
        </a:p>
      </dsp:txBody>
      <dsp:txXfrm>
        <a:off x="3131332" y="340781"/>
        <a:ext cx="1027010" cy="1654244"/>
      </dsp:txXfrm>
    </dsp:sp>
    <dsp:sp modelId="{948AEFB4-55A3-4137-A7F1-8A1DECB50165}">
      <dsp:nvSpPr>
        <dsp:cNvPr id="0" name=""/>
        <dsp:cNvSpPr/>
      </dsp:nvSpPr>
      <dsp:spPr>
        <a:xfrm>
          <a:off x="4282411" y="319590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2020</a:t>
          </a:r>
          <a:endParaRPr lang="de-DE" sz="1500" kern="1200" dirty="0"/>
        </a:p>
      </dsp:txBody>
      <dsp:txXfrm rot="16200000">
        <a:off x="3742024" y="859977"/>
        <a:ext cx="1356480" cy="275707"/>
      </dsp:txXfrm>
    </dsp:sp>
    <dsp:sp modelId="{6229FACC-4047-4FC7-B2C5-2EF06722ED17}">
      <dsp:nvSpPr>
        <dsp:cNvPr id="0" name=""/>
        <dsp:cNvSpPr/>
      </dsp:nvSpPr>
      <dsp:spPr>
        <a:xfrm rot="5400000">
          <a:off x="4167686" y="1656260"/>
          <a:ext cx="243234" cy="2067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D6E6E6-997F-4E77-9648-C756BB2FFEA1}">
      <dsp:nvSpPr>
        <dsp:cNvPr id="0" name=""/>
        <dsp:cNvSpPr/>
      </dsp:nvSpPr>
      <dsp:spPr>
        <a:xfrm>
          <a:off x="4558118" y="319590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Risk</a:t>
          </a:r>
          <a:r>
            <a:rPr lang="de-DE" sz="1200" kern="1200" dirty="0" smtClean="0"/>
            <a:t>  </a:t>
          </a:r>
          <a:r>
            <a:rPr lang="de-DE" sz="1200" kern="1200" dirty="0" err="1" smtClean="0"/>
            <a:t>management</a:t>
          </a:r>
          <a:endParaRPr lang="de-DE" sz="1200" kern="1200" dirty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Operation</a:t>
          </a:r>
          <a:endParaRPr lang="de-DE" sz="1200" kern="1200" dirty="0"/>
        </a:p>
      </dsp:txBody>
      <dsp:txXfrm>
        <a:off x="4558118" y="319590"/>
        <a:ext cx="1027010" cy="1654244"/>
      </dsp:txXfrm>
    </dsp:sp>
    <dsp:sp modelId="{EC5371B3-E234-4622-9F56-54122272D74C}">
      <dsp:nvSpPr>
        <dsp:cNvPr id="0" name=""/>
        <dsp:cNvSpPr/>
      </dsp:nvSpPr>
      <dsp:spPr>
        <a:xfrm>
          <a:off x="5709197" y="340781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2021</a:t>
          </a:r>
          <a:endParaRPr lang="de-DE" sz="1500" kern="1200" dirty="0"/>
        </a:p>
      </dsp:txBody>
      <dsp:txXfrm rot="16200000">
        <a:off x="5168810" y="881168"/>
        <a:ext cx="1356480" cy="275707"/>
      </dsp:txXfrm>
    </dsp:sp>
    <dsp:sp modelId="{EBBFAF30-DB92-4E80-9591-D237A9354F56}">
      <dsp:nvSpPr>
        <dsp:cNvPr id="0" name=""/>
        <dsp:cNvSpPr/>
      </dsp:nvSpPr>
      <dsp:spPr>
        <a:xfrm rot="5400000">
          <a:off x="5594472" y="1656260"/>
          <a:ext cx="243234" cy="2067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A7ED43-48F2-46EF-86EC-022B8E95B2D2}">
      <dsp:nvSpPr>
        <dsp:cNvPr id="0" name=""/>
        <dsp:cNvSpPr/>
      </dsp:nvSpPr>
      <dsp:spPr>
        <a:xfrm>
          <a:off x="5984904" y="340781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/>
            <a:t>Reporting</a:t>
          </a: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kern="1200" dirty="0" smtClean="0"/>
        </a:p>
      </dsp:txBody>
      <dsp:txXfrm>
        <a:off x="5984904" y="340781"/>
        <a:ext cx="1027010" cy="1654244"/>
      </dsp:txXfrm>
    </dsp:sp>
    <dsp:sp modelId="{4A7069FA-CA5D-4C6A-8DE0-5F4C71F22F99}">
      <dsp:nvSpPr>
        <dsp:cNvPr id="0" name=""/>
        <dsp:cNvSpPr/>
      </dsp:nvSpPr>
      <dsp:spPr>
        <a:xfrm>
          <a:off x="7135983" y="340781"/>
          <a:ext cx="1378537" cy="165424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500" kern="1200" dirty="0" smtClean="0"/>
            <a:t>2022</a:t>
          </a:r>
          <a:endParaRPr lang="de-DE" sz="1500" kern="1200" dirty="0"/>
        </a:p>
      </dsp:txBody>
      <dsp:txXfrm rot="16200000">
        <a:off x="6595596" y="881168"/>
        <a:ext cx="1356480" cy="275707"/>
      </dsp:txXfrm>
    </dsp:sp>
    <dsp:sp modelId="{5866B69E-2BC9-4D3B-9B9A-125A2EA8821C}">
      <dsp:nvSpPr>
        <dsp:cNvPr id="0" name=""/>
        <dsp:cNvSpPr/>
      </dsp:nvSpPr>
      <dsp:spPr>
        <a:xfrm rot="5400000">
          <a:off x="7021258" y="1656260"/>
          <a:ext cx="243234" cy="2067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AD0CD-CE2C-4D90-BFEF-7A6ED56A87E9}">
      <dsp:nvSpPr>
        <dsp:cNvPr id="0" name=""/>
        <dsp:cNvSpPr/>
      </dsp:nvSpPr>
      <dsp:spPr>
        <a:xfrm>
          <a:off x="7411690" y="340781"/>
          <a:ext cx="1027010" cy="165424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148" rIns="0" bIns="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err="1" smtClean="0"/>
            <a:t>Extend</a:t>
          </a:r>
          <a:r>
            <a:rPr lang="de-DE" sz="1200" kern="1200" dirty="0" smtClean="0"/>
            <a:t> to </a:t>
          </a:r>
          <a:r>
            <a:rPr lang="de-DE" sz="1200" kern="1200" dirty="0" err="1" smtClean="0"/>
            <a:t>other</a:t>
          </a:r>
          <a:r>
            <a:rPr lang="de-DE" sz="1200" kern="1200" dirty="0" smtClean="0"/>
            <a:t> </a:t>
          </a:r>
          <a:r>
            <a:rPr lang="de-DE" sz="1200" kern="1200" dirty="0" err="1" smtClean="0"/>
            <a:t>faculties</a:t>
          </a:r>
          <a:endParaRPr lang="de-DE" sz="1200" kern="1200" dirty="0" smtClean="0"/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200" kern="1200" dirty="0" smtClean="0"/>
        </a:p>
      </dsp:txBody>
      <dsp:txXfrm>
        <a:off x="7411690" y="340781"/>
        <a:ext cx="1027010" cy="16542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0977F-428D-47A9-82A2-241CE532D633}">
      <dsp:nvSpPr>
        <dsp:cNvPr id="0" name=""/>
        <dsp:cNvSpPr/>
      </dsp:nvSpPr>
      <dsp:spPr>
        <a:xfrm>
          <a:off x="4167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err="1" smtClean="0"/>
            <a:t>Leardership</a:t>
          </a:r>
          <a:endParaRPr lang="de-DE" sz="1000" kern="1200" dirty="0"/>
        </a:p>
      </dsp:txBody>
      <dsp:txXfrm>
        <a:off x="314206" y="367135"/>
        <a:ext cx="930116" cy="620077"/>
      </dsp:txXfrm>
    </dsp:sp>
    <dsp:sp modelId="{399F6F09-C057-429A-A4E8-D6C24BFA491E}">
      <dsp:nvSpPr>
        <dsp:cNvPr id="0" name=""/>
        <dsp:cNvSpPr/>
      </dsp:nvSpPr>
      <dsp:spPr>
        <a:xfrm>
          <a:off x="1399341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err="1" smtClean="0"/>
            <a:t>Planing</a:t>
          </a:r>
          <a:endParaRPr lang="de-DE" sz="1000" kern="1200" dirty="0"/>
        </a:p>
      </dsp:txBody>
      <dsp:txXfrm>
        <a:off x="1709380" y="367135"/>
        <a:ext cx="930116" cy="620077"/>
      </dsp:txXfrm>
    </dsp:sp>
    <dsp:sp modelId="{C0C5C404-40D4-4DD4-8036-6877C7D0F7BE}">
      <dsp:nvSpPr>
        <dsp:cNvPr id="0" name=""/>
        <dsp:cNvSpPr/>
      </dsp:nvSpPr>
      <dsp:spPr>
        <a:xfrm>
          <a:off x="2794515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Support</a:t>
          </a:r>
          <a:endParaRPr lang="de-DE" sz="1000" kern="1200" dirty="0"/>
        </a:p>
      </dsp:txBody>
      <dsp:txXfrm>
        <a:off x="3104554" y="367135"/>
        <a:ext cx="930116" cy="620077"/>
      </dsp:txXfrm>
    </dsp:sp>
    <dsp:sp modelId="{5498E56A-AF37-470D-8424-5EB4038EF3F1}">
      <dsp:nvSpPr>
        <dsp:cNvPr id="0" name=""/>
        <dsp:cNvSpPr/>
      </dsp:nvSpPr>
      <dsp:spPr>
        <a:xfrm>
          <a:off x="4189690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Operation</a:t>
          </a:r>
          <a:endParaRPr lang="de-DE" sz="1000" kern="1200" dirty="0"/>
        </a:p>
      </dsp:txBody>
      <dsp:txXfrm>
        <a:off x="4499729" y="367135"/>
        <a:ext cx="930116" cy="620077"/>
      </dsp:txXfrm>
    </dsp:sp>
    <dsp:sp modelId="{6F16C810-F828-4792-B9B3-5AA85F363E64}">
      <dsp:nvSpPr>
        <dsp:cNvPr id="0" name=""/>
        <dsp:cNvSpPr/>
      </dsp:nvSpPr>
      <dsp:spPr>
        <a:xfrm>
          <a:off x="5584864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Performance</a:t>
          </a:r>
          <a:endParaRPr lang="de-DE" sz="1000" kern="1200" dirty="0"/>
        </a:p>
      </dsp:txBody>
      <dsp:txXfrm>
        <a:off x="5894903" y="367135"/>
        <a:ext cx="930116" cy="620077"/>
      </dsp:txXfrm>
    </dsp:sp>
    <dsp:sp modelId="{57396463-D527-4948-9621-53A445FBD3B9}">
      <dsp:nvSpPr>
        <dsp:cNvPr id="0" name=""/>
        <dsp:cNvSpPr/>
      </dsp:nvSpPr>
      <dsp:spPr>
        <a:xfrm>
          <a:off x="6980039" y="367135"/>
          <a:ext cx="1550193" cy="6200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err="1" smtClean="0"/>
            <a:t>Improvement</a:t>
          </a:r>
          <a:endParaRPr lang="de-DE" sz="1000" kern="1200" dirty="0"/>
        </a:p>
      </dsp:txBody>
      <dsp:txXfrm>
        <a:off x="7290078" y="367135"/>
        <a:ext cx="930116" cy="620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E7BCC-D541-4DD9-B018-E7E9F9D72752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DCB48-2B61-4E1A-9BF5-94075E80CCD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0865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Präsentation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habe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ich</a:t>
            </a:r>
            <a:r>
              <a:rPr lang="en-US" baseline="0" dirty="0" smtClean="0"/>
              <a:t> in der TH Aschaffenburg </a:t>
            </a:r>
            <a:r>
              <a:rPr lang="en-US" baseline="0" dirty="0" err="1" smtClean="0"/>
              <a:t>benutzt</a:t>
            </a:r>
            <a:r>
              <a:rPr lang="en-US" baseline="0" dirty="0" smtClean="0"/>
              <a:t> um die </a:t>
            </a:r>
            <a:r>
              <a:rPr lang="en-US" baseline="0" dirty="0" err="1" smtClean="0"/>
              <a:t>Prinzipien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Sicherheitskonzepts</a:t>
            </a:r>
            <a:r>
              <a:rPr lang="en-US" baseline="0" dirty="0" smtClean="0"/>
              <a:t> und </a:t>
            </a:r>
            <a:r>
              <a:rPr lang="en-US" baseline="0" dirty="0" err="1" smtClean="0"/>
              <a:t>meine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Unterstützung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demselben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erläutert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49ED4-0DC1-7348-A277-50CD097950C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7841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49ED4-0DC1-7348-A277-50CD097950C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363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049ED4-0DC1-7348-A277-50CD097950C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4962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"/>
            <a:ext cx="9144000" cy="67733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5565418" cy="3132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1600200"/>
            <a:ext cx="7717334" cy="3886200"/>
          </a:xfrm>
        </p:spPr>
        <p:txBody>
          <a:bodyPr lIns="0" tIns="0" rIns="0" bIns="0">
            <a:noAutofit/>
          </a:bodyPr>
          <a:lstStyle>
            <a:lvl1pPr marL="360000" indent="-360000">
              <a:defRPr baseline="0"/>
            </a:lvl1pPr>
            <a:lvl2pPr marL="180000" indent="360000">
              <a:defRPr/>
            </a:lvl2pPr>
            <a:lvl3pPr marL="180000" indent="360000">
              <a:defRPr/>
            </a:lvl3pPr>
            <a:lvl4pPr marL="180000" indent="360000">
              <a:defRPr/>
            </a:lvl4pPr>
            <a:lvl5pPr marL="180000" indent="360000">
              <a:defRPr/>
            </a:lvl5pPr>
          </a:lstStyle>
          <a:p>
            <a:pPr lvl="0"/>
            <a:r>
              <a:rPr lang="de-DE" dirty="0" smtClean="0"/>
              <a:t>Das ist eine Aufzählung</a:t>
            </a:r>
          </a:p>
          <a:p>
            <a:pPr lvl="0"/>
            <a:r>
              <a:rPr lang="de-DE" dirty="0" smtClean="0"/>
              <a:t>Das ist die zweite Zeile, vielleicht muss man an dieser Stelle umbrechen </a:t>
            </a:r>
          </a:p>
          <a:p>
            <a:pPr lvl="0"/>
            <a:r>
              <a:rPr lang="de-DE" dirty="0" smtClean="0"/>
              <a:t>Das ist noch eine dritte Zeile</a:t>
            </a:r>
          </a:p>
          <a:p>
            <a:pPr lvl="0"/>
            <a:r>
              <a:rPr lang="de-DE" dirty="0" smtClean="0"/>
              <a:t>Wenn man will, hier kann man noch eine schreiben</a:t>
            </a:r>
          </a:p>
          <a:p>
            <a:pPr lvl="0"/>
            <a:r>
              <a:rPr lang="de-DE" dirty="0" smtClean="0"/>
              <a:t>Die allerletzte Zeile</a:t>
            </a:r>
          </a:p>
          <a:p>
            <a:pPr lvl="0"/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57200"/>
            <a:ext cx="7717334" cy="990600"/>
          </a:xfrm>
        </p:spPr>
        <p:txBody>
          <a:bodyPr lIns="0" tIns="0" rIns="0" bIns="0" anchor="b" anchorCtr="0">
            <a:noAutofit/>
          </a:bodyPr>
          <a:lstStyle>
            <a:lvl1pPr>
              <a:buFontTx/>
              <a:buNone/>
              <a:defRPr b="1" baseline="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de-DE" dirty="0" smtClean="0"/>
              <a:t>Headline</a:t>
            </a:r>
          </a:p>
          <a:p>
            <a:pPr lvl="0"/>
            <a:r>
              <a:rPr lang="de-DE" dirty="0" smtClean="0"/>
              <a:t>In zwei Zeilen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410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4952" y="0"/>
            <a:ext cx="2265848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304800" y="4648200"/>
            <a:ext cx="8534400" cy="1828800"/>
          </a:xfrm>
          <a:prstGeom prst="rect">
            <a:avLst/>
          </a:prstGeom>
          <a:blipFill dpi="0" rotWithShape="1">
            <a:blip r:embed="rId2">
              <a:alphaModFix amt="6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435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304800" y="4648200"/>
            <a:ext cx="8534400" cy="1828800"/>
          </a:xfrm>
          <a:prstGeom prst="rect">
            <a:avLst/>
          </a:prstGeom>
          <a:blipFill dpi="0" rotWithShape="1">
            <a:blip r:embed="rId2">
              <a:alphaModFix amt="6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6645275"/>
            <a:ext cx="762000" cy="212725"/>
          </a:xfrm>
        </p:spPr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29600" y="6645275"/>
            <a:ext cx="609600" cy="212725"/>
          </a:xfrm>
        </p:spPr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Bildplatzhalter 19"/>
          <p:cNvSpPr>
            <a:spLocks noGrp="1"/>
          </p:cNvSpPr>
          <p:nvPr>
            <p:ph type="pic" sz="quarter" idx="15"/>
          </p:nvPr>
        </p:nvSpPr>
        <p:spPr>
          <a:xfrm>
            <a:off x="304800" y="703312"/>
            <a:ext cx="8532000" cy="3733800"/>
          </a:xfrm>
          <a:ln>
            <a:noFill/>
          </a:ln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304800" y="4648200"/>
            <a:ext cx="4915272" cy="1828800"/>
          </a:xfrm>
        </p:spPr>
        <p:txBody>
          <a:bodyPr tIns="0" rIns="0" bIns="0" anchor="ctr" anchorCtr="0">
            <a:noAutofit/>
          </a:bodyPr>
          <a:lstStyle>
            <a:lvl1pPr>
              <a:buNone/>
              <a:defRPr b="1"/>
            </a:lvl1pPr>
            <a:lvl2pPr>
              <a:buFont typeface="Arial"/>
              <a:buNone/>
              <a:defRPr b="1"/>
            </a:lvl2pPr>
            <a:lvl3pPr algn="l">
              <a:buFont typeface="Arial"/>
              <a:buNone/>
              <a:defRPr b="1"/>
            </a:lvl3pPr>
            <a:lvl4pPr>
              <a:buFont typeface="Arial"/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25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2286000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4671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"/>
            <a:ext cx="9144000" cy="677333"/>
          </a:xfrm>
          <a:prstGeom prst="rect">
            <a:avLst/>
          </a:prstGeom>
        </p:spPr>
      </p:pic>
      <p:sp>
        <p:nvSpPr>
          <p:cNvPr id="20" name="Bildplatzhalter 19"/>
          <p:cNvSpPr>
            <a:spLocks noGrp="1"/>
          </p:cNvSpPr>
          <p:nvPr>
            <p:ph type="pic" sz="quarter" idx="15"/>
          </p:nvPr>
        </p:nvSpPr>
        <p:spPr>
          <a:xfrm>
            <a:off x="0" y="764704"/>
            <a:ext cx="9144000" cy="5760640"/>
          </a:xfrm>
          <a:ln>
            <a:noFill/>
          </a:ln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2286000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8385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"/>
            <a:ext cx="9144000" cy="677333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4724400" y="764704"/>
            <a:ext cx="4114800" cy="5712296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2286000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6"/>
          </p:nvPr>
        </p:nvSpPr>
        <p:spPr>
          <a:xfrm>
            <a:off x="304800" y="457200"/>
            <a:ext cx="4114800" cy="60198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4953000" y="836712"/>
            <a:ext cx="3795464" cy="1144488"/>
          </a:xfrm>
        </p:spPr>
        <p:txBody>
          <a:bodyPr lIns="0" tIns="0" rIns="0" bIns="0" anchor="b" anchorCtr="0">
            <a:noAutofit/>
          </a:bodyPr>
          <a:lstStyle>
            <a:lvl1pPr marL="0">
              <a:lnSpc>
                <a:spcPts val="2800"/>
              </a:lnSpc>
              <a:spcBef>
                <a:spcPts val="0"/>
              </a:spcBef>
              <a:spcAft>
                <a:spcPts val="700"/>
              </a:spcAft>
              <a:buNone/>
              <a:defRPr sz="2100" b="1"/>
            </a:lvl1pPr>
            <a:lvl2pPr>
              <a:buNone/>
              <a:defRPr/>
            </a:lvl2pPr>
          </a:lstStyle>
          <a:p>
            <a:pPr lvl="0"/>
            <a:r>
              <a:rPr lang="de-DE" dirty="0" smtClean="0"/>
              <a:t>Headline</a:t>
            </a:r>
          </a:p>
          <a:p>
            <a:pPr lvl="0"/>
            <a:r>
              <a:rPr lang="de-DE" dirty="0" smtClean="0"/>
              <a:t>Blindtext</a:t>
            </a:r>
          </a:p>
        </p:txBody>
      </p:sp>
      <p:sp>
        <p:nvSpPr>
          <p:cNvPr id="13" name="Textplatzhalt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4927600" y="2171400"/>
            <a:ext cx="3820864" cy="4209928"/>
          </a:xfrm>
        </p:spPr>
        <p:txBody>
          <a:bodyPr lIns="0" tIns="0" rIns="0" bIns="0">
            <a:noAutofit/>
          </a:bodyPr>
          <a:lstStyle>
            <a:lvl1pPr marL="180000" indent="-179388">
              <a:lnSpc>
                <a:spcPts val="19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 marL="742950" indent="-379413">
              <a:defRPr/>
            </a:lvl2pPr>
          </a:lstStyle>
          <a:p>
            <a:pPr lvl="0"/>
            <a:r>
              <a:rPr lang="de-DE" dirty="0" smtClean="0"/>
              <a:t>Erster Punkt</a:t>
            </a:r>
          </a:p>
          <a:p>
            <a:pPr lvl="0"/>
            <a:r>
              <a:rPr lang="de-DE" dirty="0" smtClean="0"/>
              <a:t>Zweiter Punkt</a:t>
            </a:r>
          </a:p>
          <a:p>
            <a:pPr lvl="0"/>
            <a:r>
              <a:rPr lang="de-DE" dirty="0" smtClean="0"/>
              <a:t>Dritter Punkt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79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"/>
            <a:ext cx="9144000" cy="677333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304800" y="396874"/>
            <a:ext cx="4114800" cy="6080125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2286000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6"/>
          </p:nvPr>
        </p:nvSpPr>
        <p:spPr>
          <a:xfrm>
            <a:off x="4699000" y="764704"/>
            <a:ext cx="4114800" cy="5712296"/>
          </a:xfrm>
          <a:solidFill>
            <a:schemeClr val="tx1"/>
          </a:solidFill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08000" y="457200"/>
            <a:ext cx="3847976" cy="1524000"/>
          </a:xfrm>
        </p:spPr>
        <p:txBody>
          <a:bodyPr lIns="0" tIns="0" rIns="0" bIns="0" anchor="b" anchorCtr="0">
            <a:noAutofit/>
          </a:bodyPr>
          <a:lstStyle>
            <a:lvl1pPr marL="0">
              <a:lnSpc>
                <a:spcPts val="2800"/>
              </a:lnSpc>
              <a:spcBef>
                <a:spcPts val="0"/>
              </a:spcBef>
              <a:spcAft>
                <a:spcPts val="700"/>
              </a:spcAft>
              <a:buNone/>
              <a:defRPr sz="2100" b="1"/>
            </a:lvl1pPr>
            <a:lvl2pPr>
              <a:buNone/>
              <a:defRPr/>
            </a:lvl2pPr>
          </a:lstStyle>
          <a:p>
            <a:pPr lvl="0"/>
            <a:r>
              <a:rPr lang="de-DE" dirty="0" smtClean="0"/>
              <a:t>Headline</a:t>
            </a:r>
          </a:p>
          <a:p>
            <a:pPr lvl="0"/>
            <a:r>
              <a:rPr lang="de-DE" dirty="0" smtClean="0"/>
              <a:t>Blindtext</a:t>
            </a:r>
          </a:p>
        </p:txBody>
      </p:sp>
      <p:sp>
        <p:nvSpPr>
          <p:cNvPr id="13" name="Textplatzhalt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482600" y="2171400"/>
            <a:ext cx="3873376" cy="4137920"/>
          </a:xfrm>
        </p:spPr>
        <p:txBody>
          <a:bodyPr lIns="0" tIns="0" rIns="0" bIns="0">
            <a:noAutofit/>
          </a:bodyPr>
          <a:lstStyle>
            <a:lvl1pPr marL="180000" indent="-179388">
              <a:lnSpc>
                <a:spcPts val="19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 marL="742950" indent="-379413">
              <a:defRPr/>
            </a:lvl2pPr>
          </a:lstStyle>
          <a:p>
            <a:pPr lvl="0"/>
            <a:r>
              <a:rPr lang="de-DE" dirty="0" smtClean="0"/>
              <a:t>Erster Punkt</a:t>
            </a:r>
          </a:p>
          <a:p>
            <a:pPr lvl="0"/>
            <a:r>
              <a:rPr lang="de-DE" dirty="0" smtClean="0"/>
              <a:t>Zweiter Punkt</a:t>
            </a:r>
          </a:p>
          <a:p>
            <a:pPr lvl="0"/>
            <a:r>
              <a:rPr lang="de-DE" dirty="0" smtClean="0"/>
              <a:t>Dritter Punkt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062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35"/>
            <a:ext cx="9144000" cy="677333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0"/>
            <a:ext cx="2286000" cy="304800"/>
          </a:xfrm>
          <a:noFill/>
        </p:spPr>
        <p:txBody>
          <a:bodyPr>
            <a:noAutofit/>
          </a:bodyPr>
          <a:lstStyle>
            <a:lvl1pPr>
              <a:buNone/>
              <a:defRPr sz="12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dirty="0" smtClean="0"/>
              <a:t>Folientitel</a:t>
            </a:r>
            <a:endParaRPr lang="de-DE" dirty="0"/>
          </a:p>
        </p:txBody>
      </p:sp>
      <p:sp>
        <p:nvSpPr>
          <p:cNvPr id="15" name="Bildplatzhalter 14"/>
          <p:cNvSpPr>
            <a:spLocks noGrp="1"/>
          </p:cNvSpPr>
          <p:nvPr>
            <p:ph type="pic" sz="quarter" idx="16"/>
          </p:nvPr>
        </p:nvSpPr>
        <p:spPr>
          <a:xfrm>
            <a:off x="304800" y="404664"/>
            <a:ext cx="4114800" cy="6072336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4953000" y="764704"/>
            <a:ext cx="3962400" cy="1216496"/>
          </a:xfrm>
        </p:spPr>
        <p:txBody>
          <a:bodyPr lIns="0" tIns="0" rIns="0" bIns="0" anchor="b" anchorCtr="0">
            <a:noAutofit/>
          </a:bodyPr>
          <a:lstStyle>
            <a:lvl1pPr marL="0">
              <a:lnSpc>
                <a:spcPts val="2800"/>
              </a:lnSpc>
              <a:spcBef>
                <a:spcPts val="0"/>
              </a:spcBef>
              <a:spcAft>
                <a:spcPts val="700"/>
              </a:spcAft>
              <a:buNone/>
              <a:defRPr sz="2100" b="1"/>
            </a:lvl1pPr>
            <a:lvl2pPr>
              <a:buNone/>
              <a:defRPr/>
            </a:lvl2pPr>
          </a:lstStyle>
          <a:p>
            <a:pPr lvl="0"/>
            <a:r>
              <a:rPr lang="de-DE" dirty="0" smtClean="0"/>
              <a:t>Headline</a:t>
            </a:r>
          </a:p>
          <a:p>
            <a:pPr lvl="0"/>
            <a:r>
              <a:rPr lang="de-DE" dirty="0" smtClean="0"/>
              <a:t>Blindtext</a:t>
            </a:r>
          </a:p>
        </p:txBody>
      </p:sp>
      <p:sp>
        <p:nvSpPr>
          <p:cNvPr id="13" name="Textplatzhalter 15"/>
          <p:cNvSpPr>
            <a:spLocks noGrp="1"/>
          </p:cNvSpPr>
          <p:nvPr>
            <p:ph type="body" sz="quarter" idx="18" hasCustomPrompt="1"/>
          </p:nvPr>
        </p:nvSpPr>
        <p:spPr>
          <a:xfrm>
            <a:off x="4927600" y="2171400"/>
            <a:ext cx="3987800" cy="4305600"/>
          </a:xfrm>
        </p:spPr>
        <p:txBody>
          <a:bodyPr lIns="0" tIns="0" rIns="0" bIns="0">
            <a:noAutofit/>
          </a:bodyPr>
          <a:lstStyle>
            <a:lvl1pPr marL="180000" indent="-179388">
              <a:lnSpc>
                <a:spcPts val="1900"/>
              </a:lnSpc>
              <a:spcBef>
                <a:spcPts val="0"/>
              </a:spcBef>
              <a:spcAft>
                <a:spcPts val="800"/>
              </a:spcAft>
              <a:defRPr sz="1600"/>
            </a:lvl1pPr>
            <a:lvl2pPr marL="742950" indent="-379413">
              <a:defRPr/>
            </a:lvl2pPr>
          </a:lstStyle>
          <a:p>
            <a:pPr lvl="0"/>
            <a:r>
              <a:rPr lang="de-DE" dirty="0" smtClean="0"/>
              <a:t>Erster Punkt</a:t>
            </a:r>
          </a:p>
          <a:p>
            <a:pPr lvl="0"/>
            <a:r>
              <a:rPr lang="de-DE" dirty="0" smtClean="0"/>
              <a:t>Zweiter Punkt</a:t>
            </a:r>
          </a:p>
          <a:p>
            <a:pPr lvl="0"/>
            <a:r>
              <a:rPr lang="de-DE" dirty="0" smtClean="0"/>
              <a:t>Dritter Punkt</a:t>
            </a:r>
          </a:p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03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04800" y="6645275"/>
            <a:ext cx="762000" cy="212725"/>
          </a:xfrm>
        </p:spPr>
        <p:txBody>
          <a:bodyPr/>
          <a:lstStyle/>
          <a:p>
            <a:fld id="{CED7D3B9-BABF-4412-ADF2-C61F361B6F47}" type="datetime1">
              <a:rPr lang="de-DE" smtClean="0"/>
              <a:t>18.10.2019</a:t>
            </a:fld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229600" y="6645275"/>
            <a:ext cx="609600" cy="212725"/>
          </a:xfrm>
        </p:spPr>
        <p:txBody>
          <a:bodyPr/>
          <a:lstStyle/>
          <a:p>
            <a:fld id="{DFFB5020-510C-7941-811F-75B86C44611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6"/>
          </p:nvPr>
        </p:nvSpPr>
        <p:spPr>
          <a:xfrm>
            <a:off x="304800" y="4648200"/>
            <a:ext cx="4915272" cy="1828800"/>
          </a:xfrm>
        </p:spPr>
        <p:txBody>
          <a:bodyPr tIns="0" rIns="0" bIns="0" anchor="ctr" anchorCtr="0">
            <a:noAutofit/>
          </a:bodyPr>
          <a:lstStyle>
            <a:lvl1pPr>
              <a:buNone/>
              <a:defRPr b="1"/>
            </a:lvl1pPr>
            <a:lvl2pPr>
              <a:buFont typeface="Arial"/>
              <a:buNone/>
              <a:defRPr b="1"/>
            </a:lvl2pPr>
            <a:lvl3pPr algn="l">
              <a:buFont typeface="Arial"/>
              <a:buNone/>
              <a:defRPr b="1"/>
            </a:lvl3pPr>
            <a:lvl4pPr>
              <a:buFont typeface="Arial"/>
              <a:buNone/>
              <a:defRPr b="1"/>
            </a:lvl4pPr>
            <a:lvl5pPr>
              <a:buNone/>
              <a:defRPr b="1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1" y="1528192"/>
            <a:ext cx="9155918" cy="1828800"/>
          </a:xfrm>
          <a:prstGeom prst="rect">
            <a:avLst/>
          </a:prstGeom>
          <a:blipFill dpi="0" rotWithShape="1">
            <a:blip r:embed="rId2">
              <a:alphaModFix amt="6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094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04800" y="6645275"/>
            <a:ext cx="762000" cy="2127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D694F831-7AD2-489D-9C14-E47CF18EB4DB}" type="datetimeFigureOut">
              <a:rPr lang="de-DE" smtClean="0"/>
              <a:t>18.10.2019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29600" y="6645275"/>
            <a:ext cx="609600" cy="2127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700">
                <a:solidFill>
                  <a:schemeClr val="tx1"/>
                </a:solidFill>
              </a:defRPr>
            </a:lvl1pPr>
          </a:lstStyle>
          <a:p>
            <a:fld id="{761CF5F4-E94E-422D-B9F8-6AE210628B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7363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6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36CA-4A23-46FB-B6D2-6954C4327B3E}" type="datetime1">
              <a:rPr lang="de-DE" smtClean="0"/>
              <a:pPr/>
              <a:t>18.10.2019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5020-510C-7941-811F-75B86C446114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sz="quarter" idx="16"/>
          </p:nvPr>
        </p:nvSpPr>
        <p:spPr>
          <a:xfrm>
            <a:off x="395536" y="4725143"/>
            <a:ext cx="8443664" cy="1920131"/>
          </a:xfrm>
        </p:spPr>
        <p:txBody>
          <a:bodyPr lIns="0"/>
          <a:lstStyle/>
          <a:p>
            <a:pPr marL="0" lvl="0"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Christian S.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Fötinger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MSc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 marL="0" lvl="0">
              <a:defRPr/>
            </a:pP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Stabstelle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Informationssicherheit bayerischer, staatlicher Hochschulen und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Universitäten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platzhalter 3"/>
          <p:cNvSpPr txBox="1">
            <a:spLocks/>
          </p:cNvSpPr>
          <p:nvPr/>
        </p:nvSpPr>
        <p:spPr>
          <a:xfrm>
            <a:off x="179512" y="994302"/>
            <a:ext cx="7651576" cy="1828800"/>
          </a:xfrm>
          <a:prstGeom prst="rect">
            <a:avLst/>
          </a:prstGeom>
        </p:spPr>
        <p:txBody>
          <a:bodyPr vert="horz" lIns="91440" tIns="0" rIns="0" bIns="0" rtlCol="0"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None/>
              <a:defRPr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>
                <a:solidFill>
                  <a:srgbClr val="FF0000"/>
                </a:solidFill>
              </a:rPr>
              <a:t>H</a:t>
            </a:r>
            <a:r>
              <a:rPr lang="de-DE" dirty="0" smtClean="0"/>
              <a:t>ochschul-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I</a:t>
            </a:r>
            <a:r>
              <a:rPr lang="de-DE" dirty="0" err="1" smtClean="0"/>
              <a:t>nformations</a:t>
            </a:r>
            <a:r>
              <a:rPr lang="de-DE" dirty="0" err="1" smtClean="0">
                <a:solidFill>
                  <a:srgbClr val="FF0000"/>
                </a:solidFill>
              </a:rPr>
              <a:t>S</a:t>
            </a:r>
            <a:r>
              <a:rPr lang="de-DE" dirty="0" err="1" smtClean="0"/>
              <a:t>icherheits</a:t>
            </a:r>
            <a:r>
              <a:rPr lang="de-DE" dirty="0" err="1" smtClean="0">
                <a:solidFill>
                  <a:srgbClr val="FF0000"/>
                </a:solidFill>
              </a:rPr>
              <a:t>P</a:t>
            </a:r>
            <a:r>
              <a:rPr lang="de-DE" dirty="0" err="1" smtClean="0"/>
              <a:t>rogramm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20EB7-02C4-469B-A282-E606507A2450}" type="datetime1">
              <a:rPr lang="de-DE" smtClean="0"/>
              <a:t>18.10.2019</a:t>
            </a:fld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B5020-510C-7941-811F-75B86C44611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304800" y="0"/>
            <a:ext cx="5059288" cy="304800"/>
          </a:xfrm>
        </p:spPr>
        <p:txBody>
          <a:bodyPr/>
          <a:lstStyle/>
          <a:p>
            <a:r>
              <a:rPr lang="de-DE" dirty="0" smtClean="0"/>
              <a:t>HISP - Hochschulinformationssicherheitsprogramm</a:t>
            </a:r>
            <a:endParaRPr lang="de-DE" dirty="0"/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270606598"/>
              </p:ext>
            </p:extLst>
          </p:nvPr>
        </p:nvGraphicFramePr>
        <p:xfrm>
          <a:off x="322626" y="517128"/>
          <a:ext cx="8516574" cy="2335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1763688" y="2466806"/>
            <a:ext cx="1414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50" b="1" dirty="0" smtClean="0"/>
              <a:t>Templates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r>
              <a:rPr lang="de-DE" sz="1050" b="1" dirty="0" err="1" smtClean="0"/>
              <a:t>Organization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r>
              <a:rPr lang="de-DE" sz="1050" b="1" dirty="0" err="1" smtClean="0"/>
              <a:t>Classification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r>
              <a:rPr lang="de-DE" sz="1050" b="1" dirty="0" err="1" smtClean="0"/>
              <a:t>Incidents</a:t>
            </a:r>
            <a:endParaRPr lang="de-DE" sz="1050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3131840" y="2476053"/>
            <a:ext cx="14663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50" b="1" dirty="0" err="1" smtClean="0"/>
              <a:t>Awarenes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concept</a:t>
            </a:r>
            <a:endParaRPr lang="de-DE" sz="1050" b="1" dirty="0"/>
          </a:p>
          <a:p>
            <a:pPr marL="92075" indent="-92075">
              <a:buFontTx/>
              <a:buChar char="-"/>
            </a:pPr>
            <a:endParaRPr lang="de-DE" sz="1050" b="1" dirty="0" smtClean="0"/>
          </a:p>
          <a:p>
            <a:pPr marL="92075" indent="-92075">
              <a:buFontTx/>
              <a:buChar char="-"/>
            </a:pPr>
            <a:r>
              <a:rPr lang="de-DE" sz="1050" b="1" dirty="0" smtClean="0"/>
              <a:t>ISMS </a:t>
            </a:r>
            <a:r>
              <a:rPr lang="de-DE" sz="1050" b="1" dirty="0" err="1" smtClean="0"/>
              <a:t>start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endParaRPr lang="de-DE" sz="1050" b="1" dirty="0"/>
          </a:p>
          <a:p>
            <a:pPr marL="92075" indent="-92075">
              <a:buFontTx/>
              <a:buChar char="-"/>
            </a:pPr>
            <a:r>
              <a:rPr lang="de-DE" sz="1050" b="1" dirty="0" smtClean="0"/>
              <a:t>Tool  </a:t>
            </a:r>
            <a:r>
              <a:rPr lang="de-DE" sz="1050" b="1" dirty="0" err="1" smtClean="0"/>
              <a:t>evaluation</a:t>
            </a:r>
            <a:endParaRPr lang="de-DE" sz="1050" b="1" dirty="0"/>
          </a:p>
          <a:p>
            <a:pPr marL="92075" indent="-92075">
              <a:buFontTx/>
              <a:buChar char="-"/>
            </a:pPr>
            <a:endParaRPr lang="de-DE" sz="1050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4546740" y="2476053"/>
            <a:ext cx="160943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50" b="1" dirty="0" err="1" smtClean="0"/>
              <a:t>Implement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Risk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Managment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endParaRPr lang="de-DE" sz="1050" b="1" dirty="0" smtClean="0"/>
          </a:p>
          <a:p>
            <a:pPr marL="92075" indent="-92075">
              <a:buFontTx/>
              <a:buChar char="-"/>
            </a:pPr>
            <a:r>
              <a:rPr lang="de-DE" sz="1050" b="1" dirty="0" smtClean="0"/>
              <a:t>ISMS </a:t>
            </a:r>
            <a:r>
              <a:rPr lang="de-DE" sz="1050" b="1" dirty="0" err="1" smtClean="0"/>
              <a:t>tool</a:t>
            </a:r>
            <a:endParaRPr lang="de-DE" sz="1050" dirty="0" smtClean="0"/>
          </a:p>
          <a:p>
            <a:pPr marL="92075" indent="-92075">
              <a:buFontTx/>
              <a:buChar char="-"/>
            </a:pPr>
            <a:endParaRPr lang="de-DE" sz="1050" dirty="0" smtClean="0"/>
          </a:p>
        </p:txBody>
      </p:sp>
      <p:sp>
        <p:nvSpPr>
          <p:cNvPr id="17" name="Textfeld 16"/>
          <p:cNvSpPr txBox="1"/>
          <p:nvPr/>
        </p:nvSpPr>
        <p:spPr>
          <a:xfrm>
            <a:off x="6117425" y="2476053"/>
            <a:ext cx="140690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50" b="1" dirty="0" smtClean="0"/>
              <a:t>Reporting</a:t>
            </a:r>
            <a:endParaRPr lang="de-DE" sz="1050" dirty="0" smtClean="0"/>
          </a:p>
        </p:txBody>
      </p:sp>
      <p:sp>
        <p:nvSpPr>
          <p:cNvPr id="18" name="Textfeld 17"/>
          <p:cNvSpPr txBox="1"/>
          <p:nvPr/>
        </p:nvSpPr>
        <p:spPr>
          <a:xfrm>
            <a:off x="7418676" y="2476053"/>
            <a:ext cx="14738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50" b="1" dirty="0" err="1" smtClean="0"/>
              <a:t>Improvement</a:t>
            </a:r>
            <a:endParaRPr lang="de-DE" sz="1050" b="1" dirty="0" smtClean="0"/>
          </a:p>
          <a:p>
            <a:pPr marL="92075" indent="-92075">
              <a:buFontTx/>
              <a:buChar char="-"/>
            </a:pPr>
            <a:endParaRPr lang="de-DE" sz="1050" b="1" dirty="0"/>
          </a:p>
          <a:p>
            <a:pPr marL="92075" indent="-92075">
              <a:buFontTx/>
              <a:buChar char="-"/>
            </a:pPr>
            <a:r>
              <a:rPr lang="de-DE" sz="1050" b="1" dirty="0" err="1" smtClean="0"/>
              <a:t>Scope</a:t>
            </a:r>
            <a:endParaRPr lang="de-DE" sz="1050" b="1" dirty="0"/>
          </a:p>
          <a:p>
            <a:pPr marL="92075" indent="-92075">
              <a:buFontTx/>
              <a:buChar char="-"/>
            </a:pPr>
            <a:endParaRPr lang="de-DE" sz="1050" dirty="0" smtClean="0"/>
          </a:p>
        </p:txBody>
      </p:sp>
      <p:sp>
        <p:nvSpPr>
          <p:cNvPr id="19" name="Textfeld 18"/>
          <p:cNvSpPr txBox="1"/>
          <p:nvPr/>
        </p:nvSpPr>
        <p:spPr>
          <a:xfrm>
            <a:off x="322626" y="2476053"/>
            <a:ext cx="138778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2075" indent="-92075">
              <a:buFontTx/>
              <a:buChar char="-"/>
            </a:pPr>
            <a:r>
              <a:rPr lang="de-DE" sz="1000" b="1" dirty="0" smtClean="0"/>
              <a:t>Security </a:t>
            </a:r>
            <a:r>
              <a:rPr lang="de-DE" sz="1000" b="1" dirty="0" err="1" smtClean="0"/>
              <a:t>strategy</a:t>
            </a:r>
            <a:endParaRPr lang="de-DE" sz="1000" b="1" dirty="0" smtClean="0"/>
          </a:p>
          <a:p>
            <a:pPr marL="92075" indent="-92075">
              <a:buFontTx/>
              <a:buChar char="-"/>
            </a:pPr>
            <a:endParaRPr lang="de-DE" sz="1000" b="1" dirty="0" smtClean="0"/>
          </a:p>
          <a:p>
            <a:pPr marL="92075" indent="-92075">
              <a:buFontTx/>
              <a:buChar char="-"/>
            </a:pPr>
            <a:r>
              <a:rPr lang="de-DE" sz="1000" dirty="0" smtClean="0"/>
              <a:t>Audit </a:t>
            </a:r>
            <a:r>
              <a:rPr lang="de-DE" sz="1000" dirty="0" err="1" smtClean="0"/>
              <a:t>report</a:t>
            </a:r>
            <a:r>
              <a:rPr lang="de-DE" sz="1000" dirty="0" smtClean="0"/>
              <a:t> </a:t>
            </a:r>
            <a:endParaRPr lang="de-DE" sz="1000" dirty="0" smtClean="0"/>
          </a:p>
          <a:p>
            <a:pPr marL="92075" indent="-92075">
              <a:buFontTx/>
              <a:buChar char="-"/>
            </a:pPr>
            <a:r>
              <a:rPr lang="de-DE" sz="1000" dirty="0" smtClean="0"/>
              <a:t>Template </a:t>
            </a:r>
            <a:r>
              <a:rPr lang="de-DE" sz="1000" dirty="0" err="1" smtClean="0"/>
              <a:t>for</a:t>
            </a:r>
            <a:r>
              <a:rPr lang="de-DE" sz="1000" dirty="0" smtClean="0"/>
              <a:t> </a:t>
            </a:r>
            <a:r>
              <a:rPr lang="de-DE" sz="1000" dirty="0" err="1" smtClean="0"/>
              <a:t>Policy</a:t>
            </a:r>
            <a:endParaRPr lang="de-DE" sz="1000" dirty="0" smtClean="0"/>
          </a:p>
          <a:p>
            <a:pPr marL="92075" indent="-92075">
              <a:buFontTx/>
              <a:buChar char="-"/>
            </a:pPr>
            <a:r>
              <a:rPr lang="de-DE" sz="1000" dirty="0" smtClean="0"/>
              <a:t>Top Management</a:t>
            </a:r>
            <a:endParaRPr lang="de-DE" sz="1000" dirty="0"/>
          </a:p>
        </p:txBody>
      </p:sp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755461748"/>
              </p:ext>
            </p:extLst>
          </p:nvPr>
        </p:nvGraphicFramePr>
        <p:xfrm>
          <a:off x="301911" y="4725144"/>
          <a:ext cx="8534400" cy="13543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Nach oben gebogener Pfeil 2"/>
          <p:cNvSpPr/>
          <p:nvPr/>
        </p:nvSpPr>
        <p:spPr>
          <a:xfrm flipH="1">
            <a:off x="1331640" y="5869002"/>
            <a:ext cx="6757024" cy="440317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/>
          <p:cNvSpPr txBox="1"/>
          <p:nvPr/>
        </p:nvSpPr>
        <p:spPr>
          <a:xfrm>
            <a:off x="1371836" y="5748932"/>
            <a:ext cx="579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see</a:t>
            </a:r>
            <a:r>
              <a:rPr lang="de-DE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ISO27001 – </a:t>
            </a:r>
            <a:r>
              <a:rPr lang="de-DE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Steps</a:t>
            </a:r>
            <a:r>
              <a:rPr lang="de-DE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de-DE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ISMS</a:t>
            </a:r>
            <a:endParaRPr lang="de-DE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Pfeil nach oben 4"/>
          <p:cNvSpPr/>
          <p:nvPr/>
        </p:nvSpPr>
        <p:spPr>
          <a:xfrm>
            <a:off x="3178588" y="3904704"/>
            <a:ext cx="2185500" cy="649611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" name="Gerader Verbinder 9"/>
          <p:cNvCxnSpPr/>
          <p:nvPr/>
        </p:nvCxnSpPr>
        <p:spPr>
          <a:xfrm>
            <a:off x="344114" y="4860891"/>
            <a:ext cx="833234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77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Leitlinie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762000" y="1600200"/>
            <a:ext cx="7717334" cy="4637112"/>
          </a:xfrm>
        </p:spPr>
        <p:txBody>
          <a:bodyPr>
            <a:normAutofit/>
          </a:bodyPr>
          <a:lstStyle/>
          <a:p>
            <a:r>
              <a:rPr lang="de-DE" sz="2400" b="1" dirty="0" err="1" smtClean="0"/>
              <a:t>Policy</a:t>
            </a:r>
            <a:r>
              <a:rPr lang="de-DE" sz="2400" dirty="0" smtClean="0"/>
              <a:t> </a:t>
            </a:r>
            <a:r>
              <a:rPr lang="de-DE" sz="2400" dirty="0" err="1" smtClean="0"/>
              <a:t>defines</a:t>
            </a:r>
            <a:r>
              <a:rPr lang="de-DE" sz="2400" dirty="0" smtClean="0"/>
              <a:t> </a:t>
            </a:r>
            <a:r>
              <a:rPr lang="de-DE" sz="2400" dirty="0" err="1" smtClean="0"/>
              <a:t>scope</a:t>
            </a: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r>
              <a:rPr lang="de-DE" sz="2400" dirty="0" smtClean="0"/>
              <a:t>Security </a:t>
            </a:r>
            <a:r>
              <a:rPr lang="de-DE" sz="2400" dirty="0" err="1" smtClean="0"/>
              <a:t>concept</a:t>
            </a:r>
            <a:r>
              <a:rPr lang="de-DE" sz="2400" dirty="0" smtClean="0"/>
              <a:t> </a:t>
            </a:r>
            <a:r>
              <a:rPr lang="de-DE" sz="2400" dirty="0" err="1" smtClean="0"/>
              <a:t>defines</a:t>
            </a:r>
            <a:r>
              <a:rPr lang="de-DE" sz="2400" dirty="0" smtClean="0"/>
              <a:t> </a:t>
            </a:r>
            <a:r>
              <a:rPr lang="de-DE" sz="2400" b="1" dirty="0" err="1" smtClean="0"/>
              <a:t>measures</a:t>
            </a:r>
            <a:endParaRPr lang="de-DE" sz="2400" b="1" dirty="0" smtClean="0"/>
          </a:p>
          <a:p>
            <a:endParaRPr lang="de-DE" sz="2400" b="1" dirty="0" smtClean="0"/>
          </a:p>
          <a:p>
            <a:r>
              <a:rPr lang="de-DE" sz="2400" b="1" dirty="0" err="1" smtClean="0"/>
              <a:t>Ressources</a:t>
            </a:r>
            <a:endParaRPr lang="de-DE" sz="2400" b="1" dirty="0"/>
          </a:p>
          <a:p>
            <a:endParaRPr lang="de-DE" sz="2400" b="1" dirty="0" smtClean="0"/>
          </a:p>
          <a:p>
            <a:r>
              <a:rPr lang="de-DE" sz="2400" b="1" dirty="0" smtClean="0"/>
              <a:t>Projects </a:t>
            </a:r>
            <a:r>
              <a:rPr lang="de-DE" sz="2400" dirty="0" smtClean="0"/>
              <a:t>to </a:t>
            </a:r>
            <a:r>
              <a:rPr lang="de-DE" sz="2400" dirty="0" err="1" smtClean="0"/>
              <a:t>improve</a:t>
            </a:r>
            <a:r>
              <a:rPr lang="de-DE" sz="2400" dirty="0" smtClean="0"/>
              <a:t> </a:t>
            </a:r>
            <a:r>
              <a:rPr lang="de-DE" sz="2400" dirty="0" err="1" smtClean="0"/>
              <a:t>step</a:t>
            </a:r>
            <a:r>
              <a:rPr lang="de-DE" sz="2400" dirty="0" smtClean="0"/>
              <a:t> by </a:t>
            </a:r>
            <a:r>
              <a:rPr lang="de-DE" sz="2400" dirty="0" err="1" smtClean="0"/>
              <a:t>step</a:t>
            </a:r>
            <a:endParaRPr lang="de-DE" sz="2400" dirty="0" smtClean="0"/>
          </a:p>
          <a:p>
            <a:endParaRPr lang="de-DE" sz="2400" dirty="0" smtClean="0"/>
          </a:p>
          <a:p>
            <a:endParaRPr lang="de-DE" sz="2400" b="1" dirty="0" smtClean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strategy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453" y="1340768"/>
            <a:ext cx="912148" cy="1065961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6268" y="3894824"/>
            <a:ext cx="1034333" cy="738809"/>
          </a:xfrm>
          <a:prstGeom prst="rect">
            <a:avLst/>
          </a:prstGeom>
        </p:spPr>
      </p:pic>
      <p:sp>
        <p:nvSpPr>
          <p:cNvPr id="15" name="Datumsplatzhalter 14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47822851-57C4-4D5A-AFC5-D54620364BC5}" type="datetime1">
              <a:rPr lang="de-DE" smtClean="0"/>
              <a:t>18.10.2019</a:t>
            </a:fld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DFFB5020-510C-7941-811F-75B86C44611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87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4C6DF-F84A-4C91-BED6-91491F9C097A}" type="datetime1">
              <a:rPr lang="de-DE" smtClean="0"/>
              <a:t>18.10.2019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3C767-3577-41F8-8C4D-D407C5BA4C6D}" type="slidenum">
              <a:rPr lang="de-DE" smtClean="0"/>
              <a:t>4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Security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 sz="1800" b="1" dirty="0" smtClean="0"/>
          </a:p>
          <a:p>
            <a:r>
              <a:rPr lang="de-DE" sz="1800" b="1" dirty="0" err="1" smtClean="0"/>
              <a:t>Build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Organization</a:t>
            </a:r>
            <a:endParaRPr lang="de-DE" sz="1800" b="1" dirty="0"/>
          </a:p>
          <a:p>
            <a:pPr lvl="1"/>
            <a:r>
              <a:rPr lang="de-DE" sz="1800" dirty="0" smtClean="0"/>
              <a:t>Mailing </a:t>
            </a:r>
            <a:r>
              <a:rPr lang="de-DE" sz="1800" dirty="0" err="1" smtClean="0"/>
              <a:t>list</a:t>
            </a:r>
            <a:endParaRPr lang="de-DE" sz="1800" dirty="0" smtClean="0"/>
          </a:p>
          <a:p>
            <a:pPr lvl="1"/>
            <a:r>
              <a:rPr lang="de-DE" sz="1800" dirty="0" err="1" smtClean="0"/>
              <a:t>C</a:t>
            </a:r>
            <a:r>
              <a:rPr lang="de-DE" sz="1800" dirty="0" err="1" smtClean="0"/>
              <a:t>ontacts</a:t>
            </a:r>
            <a:endParaRPr lang="de-DE" sz="1800" dirty="0"/>
          </a:p>
          <a:p>
            <a:pPr lvl="1"/>
            <a:r>
              <a:rPr lang="de-DE" sz="1800" dirty="0" smtClean="0"/>
              <a:t>Channels</a:t>
            </a:r>
            <a:endParaRPr lang="de-DE" sz="1800" dirty="0" smtClean="0"/>
          </a:p>
          <a:p>
            <a:r>
              <a:rPr lang="de-DE" sz="1800" b="1" dirty="0" err="1" smtClean="0"/>
              <a:t>Clasification</a:t>
            </a:r>
            <a:endParaRPr lang="de-DE" sz="1800" b="1" dirty="0"/>
          </a:p>
          <a:p>
            <a:pPr lvl="1"/>
            <a:r>
              <a:rPr lang="de-DE" sz="1800" dirty="0" err="1" smtClean="0"/>
              <a:t>Consens</a:t>
            </a:r>
            <a:endParaRPr lang="de-DE" sz="1800" dirty="0" smtClean="0"/>
          </a:p>
          <a:p>
            <a:pPr lvl="1"/>
            <a:r>
              <a:rPr lang="de-DE" sz="1800" dirty="0" smtClean="0"/>
              <a:t>Sensitive Information</a:t>
            </a:r>
            <a:endParaRPr lang="de-DE" sz="1800" dirty="0" smtClean="0"/>
          </a:p>
          <a:p>
            <a:pPr lvl="1"/>
            <a:r>
              <a:rPr lang="de-DE" sz="1800" dirty="0" smtClean="0"/>
              <a:t>Tech. &amp; org. </a:t>
            </a:r>
            <a:r>
              <a:rPr lang="de-DE" sz="1800" dirty="0" err="1" smtClean="0"/>
              <a:t>measures</a:t>
            </a:r>
            <a:r>
              <a:rPr lang="de-DE" sz="1800" dirty="0" smtClean="0"/>
              <a:t> </a:t>
            </a:r>
            <a:endParaRPr lang="de-DE" sz="1800" dirty="0"/>
          </a:p>
          <a:p>
            <a:r>
              <a:rPr lang="de-DE" sz="1800" b="1" dirty="0" smtClean="0"/>
              <a:t>Access control</a:t>
            </a:r>
            <a:endParaRPr lang="de-DE" sz="1800" dirty="0" smtClean="0"/>
          </a:p>
          <a:p>
            <a:r>
              <a:rPr lang="de-DE" sz="1800" b="1" dirty="0" err="1" smtClean="0"/>
              <a:t>Incdents</a:t>
            </a:r>
            <a:endParaRPr lang="de-DE" sz="1800" b="1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Start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implementation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75422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HS Augsburg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636463"/>
      </a:accent1>
      <a:accent2>
        <a:srgbClr val="DA1F28"/>
      </a:accent2>
      <a:accent3>
        <a:srgbClr val="F77723"/>
      </a:accent3>
      <a:accent4>
        <a:srgbClr val="033C80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Thaumas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äsentation1" id="{AB811A84-A7F0-4104-900D-289F6CB6DCBE}" vid="{5B292205-36EB-4BB7-ACFB-76DE050A762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Stabstelle_ISB_v1</Template>
  <TotalTime>0</TotalTime>
  <Words>155</Words>
  <Application>Microsoft Office PowerPoint</Application>
  <PresentationFormat>Bildschirmpräsentation (4:3)</PresentationFormat>
  <Paragraphs>85</Paragraphs>
  <Slides>4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Office-Design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Nicole</dc:creator>
  <cp:lastModifiedBy>Christian Foetinger</cp:lastModifiedBy>
  <cp:revision>137</cp:revision>
  <dcterms:created xsi:type="dcterms:W3CDTF">2018-06-17T12:01:56Z</dcterms:created>
  <dcterms:modified xsi:type="dcterms:W3CDTF">2019-10-18T09:08:29Z</dcterms:modified>
</cp:coreProperties>
</file>