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13" r:id="rId2"/>
    <p:sldMasterId id="2147483721" r:id="rId3"/>
  </p:sldMasterIdLst>
  <p:notesMasterIdLst>
    <p:notesMasterId r:id="rId21"/>
  </p:notesMasterIdLst>
  <p:sldIdLst>
    <p:sldId id="256" r:id="rId4"/>
    <p:sldId id="292" r:id="rId5"/>
    <p:sldId id="351" r:id="rId6"/>
    <p:sldId id="397" r:id="rId7"/>
    <p:sldId id="352" r:id="rId8"/>
    <p:sldId id="356" r:id="rId9"/>
    <p:sldId id="394" r:id="rId10"/>
    <p:sldId id="353" r:id="rId11"/>
    <p:sldId id="354" r:id="rId12"/>
    <p:sldId id="344" r:id="rId13"/>
    <p:sldId id="261" r:id="rId14"/>
    <p:sldId id="400" r:id="rId15"/>
    <p:sldId id="398" r:id="rId16"/>
    <p:sldId id="399" r:id="rId17"/>
    <p:sldId id="401" r:id="rId18"/>
    <p:sldId id="402" r:id="rId19"/>
    <p:sldId id="39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5D7D"/>
    <a:srgbClr val="0430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43"/>
    <p:restoredTop sz="94697"/>
  </p:normalViewPr>
  <p:slideViewPr>
    <p:cSldViewPr snapToGrid="0" snapToObjects="1">
      <p:cViewPr>
        <p:scale>
          <a:sx n="83" d="100"/>
          <a:sy n="83" d="100"/>
        </p:scale>
        <p:origin x="592" y="23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517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BB3416-963B-BA40-ACA0-067B6680F50E}" type="datetimeFigureOut">
              <a:rPr lang="en-US" smtClean="0"/>
              <a:t>10/15/19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B8C697-3B48-C74B-8B72-394B6820C9D5}" type="slidenum">
              <a:rPr lang="en-US" smtClean="0"/>
              <a:t>‹#›</a:t>
            </a:fld>
            <a:endParaRPr lang="en-US"/>
          </a:p>
        </p:txBody>
      </p:sp>
    </p:spTree>
    <p:extLst>
      <p:ext uri="{BB962C8B-B14F-4D97-AF65-F5344CB8AC3E}">
        <p14:creationId xmlns:p14="http://schemas.microsoft.com/office/powerpoint/2010/main" val="1678540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B8C697-3B48-C74B-8B72-394B6820C9D5}" type="slidenum">
              <a:rPr lang="en-US" smtClean="0"/>
              <a:t>1</a:t>
            </a:fld>
            <a:endParaRPr lang="en-US"/>
          </a:p>
        </p:txBody>
      </p:sp>
    </p:spTree>
    <p:extLst>
      <p:ext uri="{BB962C8B-B14F-4D97-AF65-F5344CB8AC3E}">
        <p14:creationId xmlns:p14="http://schemas.microsoft.com/office/powerpoint/2010/main" val="1794821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B8C697-3B48-C74B-8B72-394B6820C9D5}" type="slidenum">
              <a:rPr lang="en-US" smtClean="0"/>
              <a:t>11</a:t>
            </a:fld>
            <a:endParaRPr lang="en-US"/>
          </a:p>
        </p:txBody>
      </p:sp>
    </p:spTree>
    <p:extLst>
      <p:ext uri="{BB962C8B-B14F-4D97-AF65-F5344CB8AC3E}">
        <p14:creationId xmlns:p14="http://schemas.microsoft.com/office/powerpoint/2010/main" val="4252943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jpg"/><Relationship Id="rId1" Type="http://schemas.openxmlformats.org/officeDocument/2006/relationships/slideMaster" Target="../slideMasters/slideMaster2.xml"/><Relationship Id="rId5" Type="http://schemas.openxmlformats.org/officeDocument/2006/relationships/image" Target="../media/image15.pn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userDrawn="1"/>
        </p:nvSpPr>
        <p:spPr>
          <a:xfrm>
            <a:off x="9111715" y="2590078"/>
            <a:ext cx="3077109" cy="16603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dirty="0"/>
              <a:t>Click to edit Master title style</a:t>
            </a:r>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15 Oct 2019</a:t>
            </a:r>
            <a:endParaRPr lang="en-US" dirty="0"/>
          </a:p>
        </p:txBody>
      </p:sp>
      <p:sp>
        <p:nvSpPr>
          <p:cNvPr id="5" name="Footer Placeholder 4"/>
          <p:cNvSpPr>
            <a:spLocks noGrp="1"/>
          </p:cNvSpPr>
          <p:nvPr>
            <p:ph type="ftr" sz="quarter" idx="11"/>
          </p:nvPr>
        </p:nvSpPr>
        <p:spPr/>
        <p:txBody>
          <a:bodyPr/>
          <a:lstStyle/>
          <a:p>
            <a:r>
              <a:rPr lang="en-US"/>
              <a:t>Kelsey/WISE Community</a:t>
            </a:r>
            <a:endParaRPr lang="en-US" dirty="0"/>
          </a:p>
        </p:txBody>
      </p:sp>
      <p:pic>
        <p:nvPicPr>
          <p:cNvPr id="11" name="Picture 10"/>
          <p:cNvPicPr>
            <a:picLocks noChangeAspect="1"/>
          </p:cNvPicPr>
          <p:nvPr userDrawn="1"/>
        </p:nvPicPr>
        <p:blipFill>
          <a:blip r:embed="rId4"/>
          <a:stretch>
            <a:fillRect/>
          </a:stretch>
        </p:blipFill>
        <p:spPr>
          <a:xfrm>
            <a:off x="9679715" y="2591341"/>
            <a:ext cx="2077039" cy="162121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15 Oct 2019</a:t>
            </a:r>
            <a:endParaRPr lang="en-US" dirty="0"/>
          </a:p>
        </p:txBody>
      </p:sp>
      <p:sp>
        <p:nvSpPr>
          <p:cNvPr id="6" name="Footer Placeholder 5"/>
          <p:cNvSpPr>
            <a:spLocks noGrp="1"/>
          </p:cNvSpPr>
          <p:nvPr>
            <p:ph type="ftr" sz="quarter" idx="11"/>
          </p:nvPr>
        </p:nvSpPr>
        <p:spPr/>
        <p:txBody>
          <a:bodyPr/>
          <a:lstStyle/>
          <a:p>
            <a:r>
              <a:rPr lang="en-US"/>
              <a:t>Kelsey/WISE Community</a:t>
            </a:r>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4667072"/>
            <a:ext cx="1441922" cy="112548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15 Oct 2019</a:t>
            </a:r>
            <a:endParaRPr lang="en-US" dirty="0"/>
          </a:p>
        </p:txBody>
      </p:sp>
      <p:sp>
        <p:nvSpPr>
          <p:cNvPr id="6" name="Footer Placeholder 5"/>
          <p:cNvSpPr>
            <a:spLocks noGrp="1"/>
          </p:cNvSpPr>
          <p:nvPr>
            <p:ph type="ftr" sz="quarter" idx="11"/>
          </p:nvPr>
        </p:nvSpPr>
        <p:spPr/>
        <p:txBody>
          <a:bodyPr/>
          <a:lstStyle/>
          <a:p>
            <a:r>
              <a:rPr lang="en-US"/>
              <a:t>Kelsey/WISE Community</a:t>
            </a:r>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15 Oct 2019</a:t>
            </a:r>
            <a:endParaRPr lang="en-US" dirty="0"/>
          </a:p>
        </p:txBody>
      </p:sp>
      <p:sp>
        <p:nvSpPr>
          <p:cNvPr id="6" name="Footer Placeholder 5"/>
          <p:cNvSpPr>
            <a:spLocks noGrp="1"/>
          </p:cNvSpPr>
          <p:nvPr>
            <p:ph type="ftr" sz="quarter" idx="11"/>
          </p:nvPr>
        </p:nvSpPr>
        <p:spPr/>
        <p:txBody>
          <a:bodyPr/>
          <a:lstStyle/>
          <a:p>
            <a:r>
              <a:rPr lang="en-US"/>
              <a:t>Kelsey/WISE Community</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pic>
        <p:nvPicPr>
          <p:cNvPr id="18" name="Picture 17"/>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15 Oct 2019</a:t>
            </a:r>
            <a:endParaRPr lang="en-US" dirty="0"/>
          </a:p>
        </p:txBody>
      </p:sp>
      <p:sp>
        <p:nvSpPr>
          <p:cNvPr id="6" name="Footer Placeholder 5"/>
          <p:cNvSpPr>
            <a:spLocks noGrp="1"/>
          </p:cNvSpPr>
          <p:nvPr>
            <p:ph type="ftr" sz="quarter" idx="11"/>
          </p:nvPr>
        </p:nvSpPr>
        <p:spPr/>
        <p:txBody>
          <a:bodyPr/>
          <a:lstStyle/>
          <a:p>
            <a:r>
              <a:rPr lang="en-US"/>
              <a:t>Kelsey/WISE Community</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pic>
        <p:nvPicPr>
          <p:cNvPr id="13" name="Picture 12"/>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r>
              <a:rPr lang="en-GB"/>
              <a:t>15 Oct 2019</a:t>
            </a:r>
            <a:endParaRPr lang="en-US" dirty="0"/>
          </a:p>
        </p:txBody>
      </p:sp>
      <p:sp>
        <p:nvSpPr>
          <p:cNvPr id="4" name="Footer Placeholder 3"/>
          <p:cNvSpPr>
            <a:spLocks noGrp="1"/>
          </p:cNvSpPr>
          <p:nvPr>
            <p:ph type="ftr" sz="quarter" idx="11"/>
          </p:nvPr>
        </p:nvSpPr>
        <p:spPr/>
        <p:txBody>
          <a:bodyPr/>
          <a:lstStyle/>
          <a:p>
            <a:r>
              <a:rPr lang="en-US"/>
              <a:t>Kelsey/WISE Community</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pic>
        <p:nvPicPr>
          <p:cNvPr id="18" name="Picture 17"/>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r>
              <a:rPr lang="en-GB"/>
              <a:t>15 Oct 2019</a:t>
            </a:r>
            <a:endParaRPr lang="en-US" dirty="0"/>
          </a:p>
        </p:txBody>
      </p:sp>
      <p:sp>
        <p:nvSpPr>
          <p:cNvPr id="4" name="Footer Placeholder 3"/>
          <p:cNvSpPr>
            <a:spLocks noGrp="1"/>
          </p:cNvSpPr>
          <p:nvPr>
            <p:ph type="ftr" sz="quarter" idx="11"/>
          </p:nvPr>
        </p:nvSpPr>
        <p:spPr/>
        <p:txBody>
          <a:bodyPr/>
          <a:lstStyle/>
          <a:p>
            <a:r>
              <a:rPr lang="en-US"/>
              <a:t>Kelsey/WISE Community</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pic>
        <p:nvPicPr>
          <p:cNvPr id="28" name="Picture 27"/>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15 Oct 2019</a:t>
            </a:r>
            <a:endParaRPr lang="en-US" dirty="0"/>
          </a:p>
        </p:txBody>
      </p:sp>
      <p:sp>
        <p:nvSpPr>
          <p:cNvPr id="5" name="Footer Placeholder 4"/>
          <p:cNvSpPr>
            <a:spLocks noGrp="1"/>
          </p:cNvSpPr>
          <p:nvPr>
            <p:ph type="ftr" sz="quarter" idx="11"/>
          </p:nvPr>
        </p:nvSpPr>
        <p:spPr/>
        <p:txBody>
          <a:bodyPr/>
          <a:lstStyle/>
          <a:p>
            <a:r>
              <a:rPr lang="en-US"/>
              <a:t>Kelsey/WISE Community</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pic>
        <p:nvPicPr>
          <p:cNvPr id="11" name="Picture 10"/>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r>
              <a:rPr lang="en-GB"/>
              <a:t>15 Oct 2019</a:t>
            </a:r>
            <a:endParaRPr lang="en-US" dirty="0"/>
          </a:p>
        </p:txBody>
      </p:sp>
      <p:sp>
        <p:nvSpPr>
          <p:cNvPr id="5" name="Footer Placeholder 4"/>
          <p:cNvSpPr>
            <a:spLocks noGrp="1"/>
          </p:cNvSpPr>
          <p:nvPr>
            <p:ph type="ftr" sz="quarter" idx="11"/>
          </p:nvPr>
        </p:nvSpPr>
        <p:spPr>
          <a:xfrm>
            <a:off x="680321" y="5936188"/>
            <a:ext cx="6126805" cy="365125"/>
          </a:xfrm>
        </p:spPr>
        <p:txBody>
          <a:bodyPr/>
          <a:lstStyle/>
          <a:p>
            <a:r>
              <a:rPr lang="en-US"/>
              <a:t>Kelsey/WISE Community</a:t>
            </a:r>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pic>
        <p:nvPicPr>
          <p:cNvPr id="9" name="Picture 8"/>
          <p:cNvPicPr>
            <a:picLocks noChangeAspect="1"/>
          </p:cNvPicPr>
          <p:nvPr userDrawn="1"/>
        </p:nvPicPr>
        <p:blipFill>
          <a:blip r:embed="rId2"/>
          <a:stretch>
            <a:fillRect/>
          </a:stretch>
        </p:blipFill>
        <p:spPr>
          <a:xfrm rot="5400000">
            <a:off x="9983215" y="5544587"/>
            <a:ext cx="1441922" cy="112548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Intro_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04E82C1C-60FB-2F41-A35A-E9EB5967457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55500" y="4877732"/>
            <a:ext cx="636044" cy="578959"/>
          </a:xfrm>
          <a:prstGeom prst="rect">
            <a:avLst/>
          </a:prstGeom>
        </p:spPr>
      </p:pic>
      <p:pic>
        <p:nvPicPr>
          <p:cNvPr id="9" name="Immagine 8">
            <a:extLst>
              <a:ext uri="{FF2B5EF4-FFF2-40B4-BE49-F238E27FC236}">
                <a16:creationId xmlns:a16="http://schemas.microsoft.com/office/drawing/2014/main" id="{8C95AC5E-022A-794A-B33A-62921017880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323857" y="5260744"/>
            <a:ext cx="667687" cy="633228"/>
          </a:xfrm>
          <a:prstGeom prst="rect">
            <a:avLst/>
          </a:prstGeom>
        </p:spPr>
      </p:pic>
      <p:sp>
        <p:nvSpPr>
          <p:cNvPr id="12" name="Rettangolo 11"/>
          <p:cNvSpPr/>
          <p:nvPr userDrawn="1"/>
        </p:nvSpPr>
        <p:spPr>
          <a:xfrm>
            <a:off x="1007436" y="6381328"/>
            <a:ext cx="11041227" cy="261610"/>
          </a:xfrm>
          <a:prstGeom prst="rect">
            <a:avLst/>
          </a:prstGeom>
        </p:spPr>
        <p:txBody>
          <a:bodyPr wrap="square">
            <a:spAutoFit/>
          </a:bodyPr>
          <a:lstStyle/>
          <a:p>
            <a:r>
              <a:rPr lang="en-GB" sz="1100" noProof="0" dirty="0"/>
              <a:t>EOSC-hub receives funding from the European Union’s Horizon 2020 research and innovation programme under grant agreement No. 777536.</a:t>
            </a:r>
          </a:p>
        </p:txBody>
      </p:sp>
      <p:sp>
        <p:nvSpPr>
          <p:cNvPr id="11" name="CasellaDiTesto 10">
            <a:extLst>
              <a:ext uri="{FF2B5EF4-FFF2-40B4-BE49-F238E27FC236}">
                <a16:creationId xmlns:a16="http://schemas.microsoft.com/office/drawing/2014/main" id="{D3DC374C-3088-4AC9-9030-20959266C273}"/>
              </a:ext>
            </a:extLst>
          </p:cNvPr>
          <p:cNvSpPr txBox="1"/>
          <p:nvPr userDrawn="1"/>
        </p:nvSpPr>
        <p:spPr>
          <a:xfrm>
            <a:off x="1976601" y="4989075"/>
            <a:ext cx="1552984" cy="400110"/>
          </a:xfrm>
          <a:prstGeom prst="rect">
            <a:avLst/>
          </a:prstGeom>
          <a:noFill/>
        </p:spPr>
        <p:txBody>
          <a:bodyPr wrap="square" rtlCol="0">
            <a:spAutoFit/>
          </a:bodyPr>
          <a:lstStyle/>
          <a:p>
            <a:pPr algn="l"/>
            <a:r>
              <a:rPr lang="en-GB" sz="2000" dirty="0">
                <a:solidFill>
                  <a:srgbClr val="1C3046"/>
                </a:solidFill>
                <a:ea typeface="Source Sans Pro" charset="0"/>
                <a:cs typeface="Source Sans Pro" charset="0"/>
              </a:rPr>
              <a:t>eosc-hub.eu</a:t>
            </a:r>
          </a:p>
        </p:txBody>
      </p:sp>
      <p:sp>
        <p:nvSpPr>
          <p:cNvPr id="16" name="CasellaDiTesto 15">
            <a:extLst>
              <a:ext uri="{FF2B5EF4-FFF2-40B4-BE49-F238E27FC236}">
                <a16:creationId xmlns:a16="http://schemas.microsoft.com/office/drawing/2014/main" id="{D4785B6D-81EF-4C62-AB07-6BE079FA42A0}"/>
              </a:ext>
            </a:extLst>
          </p:cNvPr>
          <p:cNvSpPr txBox="1"/>
          <p:nvPr userDrawn="1"/>
        </p:nvSpPr>
        <p:spPr>
          <a:xfrm>
            <a:off x="1937698" y="5375344"/>
            <a:ext cx="1624992" cy="400110"/>
          </a:xfrm>
          <a:prstGeom prst="rect">
            <a:avLst/>
          </a:prstGeom>
          <a:noFill/>
        </p:spPr>
        <p:txBody>
          <a:bodyPr wrap="square" rtlCol="0">
            <a:spAutoFit/>
          </a:bodyPr>
          <a:lstStyle/>
          <a:p>
            <a:pPr algn="l"/>
            <a:r>
              <a:rPr lang="en-GB" sz="2000" dirty="0">
                <a:solidFill>
                  <a:srgbClr val="1C3046"/>
                </a:solidFill>
                <a:ea typeface="Source Sans Pro" charset="0"/>
                <a:cs typeface="Source Sans Pro" charset="0"/>
              </a:rPr>
              <a:t>@</a:t>
            </a:r>
            <a:r>
              <a:rPr lang="en-GB" sz="2000" dirty="0" err="1">
                <a:solidFill>
                  <a:srgbClr val="1C3046"/>
                </a:solidFill>
                <a:ea typeface="Source Sans Pro" charset="0"/>
                <a:cs typeface="Source Sans Pro" charset="0"/>
              </a:rPr>
              <a:t>EOSC_eu</a:t>
            </a:r>
            <a:endParaRPr lang="en-GB" sz="2000" dirty="0">
              <a:solidFill>
                <a:srgbClr val="1C3046"/>
              </a:solidFill>
              <a:ea typeface="Source Sans Pro" charset="0"/>
              <a:cs typeface="Source Sans Pro" charset="0"/>
            </a:endParaRPr>
          </a:p>
        </p:txBody>
      </p:sp>
      <p:cxnSp>
        <p:nvCxnSpPr>
          <p:cNvPr id="17" name="Connettore 1 13">
            <a:extLst>
              <a:ext uri="{FF2B5EF4-FFF2-40B4-BE49-F238E27FC236}">
                <a16:creationId xmlns:a16="http://schemas.microsoft.com/office/drawing/2014/main" id="{F69445E9-7340-45CD-BA5C-39E3176D3686}"/>
              </a:ext>
            </a:extLst>
          </p:cNvPr>
          <p:cNvCxnSpPr>
            <a:cxnSpLocks/>
          </p:cNvCxnSpPr>
          <p:nvPr userDrawn="1"/>
        </p:nvCxnSpPr>
        <p:spPr>
          <a:xfrm>
            <a:off x="1559496" y="4725144"/>
            <a:ext cx="1872208" cy="0"/>
          </a:xfrm>
          <a:prstGeom prst="line">
            <a:avLst/>
          </a:prstGeom>
          <a:ln>
            <a:solidFill>
              <a:srgbClr val="1C3046"/>
            </a:solidFill>
          </a:ln>
          <a:effectLst/>
        </p:spPr>
        <p:style>
          <a:lnRef idx="2">
            <a:schemeClr val="accent1"/>
          </a:lnRef>
          <a:fillRef idx="0">
            <a:schemeClr val="accent1"/>
          </a:fillRef>
          <a:effectRef idx="1">
            <a:schemeClr val="accent1"/>
          </a:effectRef>
          <a:fontRef idx="minor">
            <a:schemeClr val="tx1"/>
          </a:fontRef>
        </p:style>
      </p:cxnSp>
      <p:pic>
        <p:nvPicPr>
          <p:cNvPr id="18" name="Immagine 17">
            <a:extLst>
              <a:ext uri="{FF2B5EF4-FFF2-40B4-BE49-F238E27FC236}">
                <a16:creationId xmlns:a16="http://schemas.microsoft.com/office/drawing/2014/main" id="{A50D8F3A-6062-4F89-B9DC-F39963F90FF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22301" y="1520793"/>
            <a:ext cx="4916162" cy="1224125"/>
          </a:xfrm>
          <a:prstGeom prst="rect">
            <a:avLst/>
          </a:prstGeom>
        </p:spPr>
      </p:pic>
      <p:pic>
        <p:nvPicPr>
          <p:cNvPr id="19" name="Immagine 18">
            <a:extLst>
              <a:ext uri="{FF2B5EF4-FFF2-40B4-BE49-F238E27FC236}">
                <a16:creationId xmlns:a16="http://schemas.microsoft.com/office/drawing/2014/main" id="{C948B22F-CB4B-4782-A3F9-C69571243533}"/>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79376" y="6371133"/>
            <a:ext cx="422176" cy="282000"/>
          </a:xfrm>
          <a:prstGeom prst="rect">
            <a:avLst/>
          </a:prstGeom>
        </p:spPr>
      </p:pic>
      <p:sp>
        <p:nvSpPr>
          <p:cNvPr id="13" name="Segnaposto contenuto 2">
            <a:extLst>
              <a:ext uri="{FF2B5EF4-FFF2-40B4-BE49-F238E27FC236}">
                <a16:creationId xmlns:a16="http://schemas.microsoft.com/office/drawing/2014/main" id="{95464C0A-96B1-4243-84AD-979C468BEBBC}"/>
              </a:ext>
            </a:extLst>
          </p:cNvPr>
          <p:cNvSpPr>
            <a:spLocks noGrp="1"/>
          </p:cNvSpPr>
          <p:nvPr>
            <p:ph sz="quarter" idx="10" hasCustomPrompt="1"/>
          </p:nvPr>
        </p:nvSpPr>
        <p:spPr>
          <a:xfrm>
            <a:off x="1402928" y="3572463"/>
            <a:ext cx="6121400" cy="720725"/>
          </a:xfrm>
          <a:prstGeom prst="rect">
            <a:avLst/>
          </a:prstGeom>
        </p:spPr>
        <p:txBody>
          <a:bodyPr>
            <a:normAutofit/>
          </a:bodyPr>
          <a:lstStyle>
            <a:lvl1pPr marL="0" indent="0">
              <a:buNone/>
              <a:defRPr sz="2800" i="1">
                <a:solidFill>
                  <a:srgbClr val="B5892D"/>
                </a:solidFill>
              </a:defRPr>
            </a:lvl1pPr>
          </a:lstStyle>
          <a:p>
            <a:pPr lvl="0"/>
            <a:r>
              <a:rPr lang="it-IT" dirty="0"/>
              <a:t>Click </a:t>
            </a:r>
            <a:r>
              <a:rPr lang="it-IT" dirty="0" err="1"/>
              <a:t>here</a:t>
            </a:r>
            <a:r>
              <a:rPr lang="it-IT" dirty="0"/>
              <a:t> to </a:t>
            </a:r>
            <a:r>
              <a:rPr lang="it-IT" dirty="0" err="1"/>
              <a:t>add</a:t>
            </a:r>
            <a:r>
              <a:rPr lang="it-IT" dirty="0"/>
              <a:t> sub-</a:t>
            </a:r>
            <a:r>
              <a:rPr lang="it-IT" dirty="0" err="1"/>
              <a:t>title</a:t>
            </a:r>
            <a:endParaRPr lang="en-GB" dirty="0"/>
          </a:p>
        </p:txBody>
      </p:sp>
      <p:sp>
        <p:nvSpPr>
          <p:cNvPr id="14" name="Segnaposto contenuto 18">
            <a:extLst>
              <a:ext uri="{FF2B5EF4-FFF2-40B4-BE49-F238E27FC236}">
                <a16:creationId xmlns:a16="http://schemas.microsoft.com/office/drawing/2014/main" id="{5ACF2346-45CE-8C43-9BE7-7C04459FB985}"/>
              </a:ext>
            </a:extLst>
          </p:cNvPr>
          <p:cNvSpPr>
            <a:spLocks noGrp="1"/>
          </p:cNvSpPr>
          <p:nvPr>
            <p:ph sz="quarter" idx="11" hasCustomPrompt="1"/>
          </p:nvPr>
        </p:nvSpPr>
        <p:spPr>
          <a:xfrm>
            <a:off x="1403350" y="2852738"/>
            <a:ext cx="6192838" cy="576262"/>
          </a:xfrm>
          <a:prstGeom prst="rect">
            <a:avLst/>
          </a:prstGeom>
        </p:spPr>
        <p:txBody>
          <a:bodyPr>
            <a:normAutofit/>
          </a:bodyPr>
          <a:lstStyle>
            <a:lvl1pPr marL="0" indent="0">
              <a:buNone/>
              <a:defRPr sz="3200" b="0" i="0" u="none">
                <a:solidFill>
                  <a:srgbClr val="1C3046"/>
                </a:solidFill>
              </a:defRPr>
            </a:lvl1pPr>
          </a:lstStyle>
          <a:p>
            <a:pPr lvl="0"/>
            <a:r>
              <a:rPr lang="it-IT" b="1" dirty="0">
                <a:solidFill>
                  <a:srgbClr val="1C3046"/>
                </a:solidFill>
              </a:rPr>
              <a:t>Click </a:t>
            </a:r>
            <a:r>
              <a:rPr lang="it-IT" b="1" dirty="0" err="1">
                <a:solidFill>
                  <a:srgbClr val="1C3046"/>
                </a:solidFill>
              </a:rPr>
              <a:t>here</a:t>
            </a:r>
            <a:r>
              <a:rPr lang="it-IT" b="1" dirty="0">
                <a:solidFill>
                  <a:srgbClr val="1C3046"/>
                </a:solidFill>
              </a:rPr>
              <a:t> to </a:t>
            </a:r>
            <a:r>
              <a:rPr lang="it-IT" b="1" dirty="0" err="1">
                <a:solidFill>
                  <a:srgbClr val="1C3046"/>
                </a:solidFill>
              </a:rPr>
              <a:t>add</a:t>
            </a:r>
            <a:r>
              <a:rPr lang="it-IT" b="1" dirty="0">
                <a:solidFill>
                  <a:srgbClr val="1C3046"/>
                </a:solidFill>
              </a:rPr>
              <a:t> </a:t>
            </a:r>
            <a:r>
              <a:rPr lang="it-IT" b="1" dirty="0" err="1">
                <a:solidFill>
                  <a:srgbClr val="1C3046"/>
                </a:solidFill>
              </a:rPr>
              <a:t>title</a:t>
            </a:r>
            <a:endParaRPr lang="en-GB" dirty="0"/>
          </a:p>
        </p:txBody>
      </p:sp>
    </p:spTree>
    <p:extLst>
      <p:ext uri="{BB962C8B-B14F-4D97-AF65-F5344CB8AC3E}">
        <p14:creationId xmlns:p14="http://schemas.microsoft.com/office/powerpoint/2010/main" val="1471394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amp; Content">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id="{E3F0AEEC-E8E7-4D6D-82B6-D294E5B82108}"/>
              </a:ext>
            </a:extLst>
          </p:cNvPr>
          <p:cNvSpPr/>
          <p:nvPr userDrawn="1"/>
        </p:nvSpPr>
        <p:spPr>
          <a:xfrm>
            <a:off x="11414248" y="6376243"/>
            <a:ext cx="442392" cy="293117"/>
          </a:xfrm>
          <a:prstGeom prst="rect">
            <a:avLst/>
          </a:prstGeom>
          <a:solidFill>
            <a:srgbClr val="1D2F45">
              <a:alpha val="2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solidFill>
                <a:schemeClr val="bg1">
                  <a:lumMod val="65000"/>
                </a:schemeClr>
              </a:solidFill>
            </a:endParaRPr>
          </a:p>
        </p:txBody>
      </p:sp>
      <p:sp>
        <p:nvSpPr>
          <p:cNvPr id="3" name="Content Placeholder 2"/>
          <p:cNvSpPr>
            <a:spLocks noGrp="1"/>
          </p:cNvSpPr>
          <p:nvPr>
            <p:ph idx="1" hasCustomPrompt="1"/>
          </p:nvPr>
        </p:nvSpPr>
        <p:spPr>
          <a:xfrm>
            <a:off x="335360" y="1268763"/>
            <a:ext cx="11521280" cy="4855007"/>
          </a:xfrm>
          <a:prstGeom prst="rect">
            <a:avLst/>
          </a:prstGeom>
        </p:spPr>
        <p:txBody>
          <a:bodyPr>
            <a:normAutofit/>
          </a:bodyPr>
          <a:lstStyle>
            <a:lvl1pPr marL="342900" indent="-342900">
              <a:buSzPct val="100000"/>
              <a:buFontTx/>
              <a:buBlip>
                <a:blip r:embed="rId2"/>
              </a:buBlip>
              <a:defRPr sz="2800" b="0" i="0">
                <a:solidFill>
                  <a:schemeClr val="tx1">
                    <a:lumMod val="75000"/>
                  </a:schemeClr>
                </a:solidFill>
                <a:latin typeface="+mn-lt"/>
                <a:ea typeface="Source Sans Pro" charset="0"/>
                <a:cs typeface="Source Sans Pro" charset="0"/>
              </a:defRPr>
            </a:lvl1pPr>
            <a:lvl2pPr marL="742950" indent="-285750">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1143000" indent="-22860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371600" marR="0" indent="0" algn="l" defTabSz="457200" rtl="0" eaLnBrk="1" fontAlgn="auto" latinLnBrk="0" hangingPunct="1">
              <a:lnSpc>
                <a:spcPct val="100000"/>
              </a:lnSpc>
              <a:spcBef>
                <a:spcPct val="20000"/>
              </a:spcBef>
              <a:spcAft>
                <a:spcPts val="0"/>
              </a:spcAft>
              <a:buClrTx/>
              <a:buSzPct val="70000"/>
              <a:buFontTx/>
              <a:buNone/>
              <a:tabLst/>
              <a:defRPr sz="2800" b="0" i="0">
                <a:solidFill>
                  <a:schemeClr val="tx1">
                    <a:lumMod val="75000"/>
                  </a:schemeClr>
                </a:solidFill>
                <a:latin typeface="+mn-lt"/>
                <a:ea typeface="Source Sans Pro" charset="0"/>
                <a:cs typeface="Source Sans Pro" charset="0"/>
              </a:defRPr>
            </a:lvl4pPr>
            <a:lvl5pPr marL="1828800" marR="0" indent="0" algn="l" defTabSz="457200" rtl="0" eaLnBrk="1" fontAlgn="auto" latinLnBrk="0" hangingPunct="1">
              <a:lnSpc>
                <a:spcPct val="100000"/>
              </a:lnSpc>
              <a:spcBef>
                <a:spcPct val="20000"/>
              </a:spcBef>
              <a:spcAft>
                <a:spcPts val="0"/>
              </a:spcAft>
              <a:buClrTx/>
              <a:buSzPct val="80000"/>
              <a:buFontTx/>
              <a:buNone/>
              <a:tabLst/>
              <a:defRPr sz="2800" b="0" i="0">
                <a:solidFill>
                  <a:schemeClr val="tx1">
                    <a:lumMod val="75000"/>
                  </a:schemeClr>
                </a:solidFill>
                <a:latin typeface="+mn-lt"/>
                <a:ea typeface="Source Sans Pro" charset="0"/>
                <a:cs typeface="Source Sans Pro" charset="0"/>
              </a:defRPr>
            </a:lvl5pPr>
          </a:lstStyle>
          <a:p>
            <a:pPr lvl="0"/>
            <a:r>
              <a:rPr lang="en-GB" noProof="0" dirty="0"/>
              <a:t>Click here to add text</a:t>
            </a:r>
          </a:p>
          <a:p>
            <a:pPr lvl="1"/>
            <a:r>
              <a:rPr lang="en-GB" noProof="0" dirty="0"/>
              <a:t>Second level</a:t>
            </a:r>
          </a:p>
          <a:p>
            <a:pPr lvl="2"/>
            <a:r>
              <a:rPr lang="en-GB" noProof="0" dirty="0"/>
              <a:t>Third level</a:t>
            </a:r>
          </a:p>
          <a:p>
            <a:pPr lvl="3"/>
            <a:endParaRPr lang="en-GB" noProof="0" dirty="0"/>
          </a:p>
          <a:p>
            <a:pPr lvl="4"/>
            <a:endParaRPr lang="en-GB" noProof="0" dirty="0"/>
          </a:p>
          <a:p>
            <a:pPr lvl="4"/>
            <a:endParaRPr lang="en-GB" noProof="0" dirty="0"/>
          </a:p>
          <a:p>
            <a:pPr lvl="4"/>
            <a:endParaRPr lang="en-GB" noProof="0" dirty="0"/>
          </a:p>
          <a:p>
            <a:pPr lvl="4"/>
            <a:endParaRPr lang="en-GB" noProof="0" dirty="0"/>
          </a:p>
          <a:p>
            <a:pPr lvl="4"/>
            <a:endParaRPr lang="en-GB" noProof="0" dirty="0"/>
          </a:p>
        </p:txBody>
      </p:sp>
      <p:sp>
        <p:nvSpPr>
          <p:cNvPr id="12" name="Date Placeholder 3">
            <a:extLst>
              <a:ext uri="{FF2B5EF4-FFF2-40B4-BE49-F238E27FC236}">
                <a16:creationId xmlns:a16="http://schemas.microsoft.com/office/drawing/2014/main" id="{2D6204B7-1D0D-1E43-967C-261D932E2D40}"/>
              </a:ext>
            </a:extLst>
          </p:cNvPr>
          <p:cNvSpPr>
            <a:spLocks noGrp="1"/>
          </p:cNvSpPr>
          <p:nvPr>
            <p:ph type="dt" sz="half" idx="10"/>
          </p:nvPr>
        </p:nvSpPr>
        <p:spPr>
          <a:xfrm>
            <a:off x="335360" y="6381328"/>
            <a:ext cx="2844800" cy="288032"/>
          </a:xfrm>
          <a:prstGeom prst="rect">
            <a:avLst/>
          </a:prstGeom>
        </p:spPr>
        <p:txBody>
          <a:bodyPr/>
          <a:lstStyle>
            <a:lvl1pP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r>
              <a:rPr lang="en-GB"/>
              <a:t>15 Oct 2019</a:t>
            </a:r>
            <a:endParaRPr lang="en-US" dirty="0"/>
          </a:p>
        </p:txBody>
      </p:sp>
      <p:sp>
        <p:nvSpPr>
          <p:cNvPr id="13" name="Footer Placeholder 4">
            <a:extLst>
              <a:ext uri="{FF2B5EF4-FFF2-40B4-BE49-F238E27FC236}">
                <a16:creationId xmlns:a16="http://schemas.microsoft.com/office/drawing/2014/main" id="{E1E01ECC-58A4-0745-A3E0-F9FCCE41DACE}"/>
              </a:ext>
            </a:extLst>
          </p:cNvPr>
          <p:cNvSpPr>
            <a:spLocks noGrp="1"/>
          </p:cNvSpPr>
          <p:nvPr>
            <p:ph type="ftr" sz="quarter" idx="11"/>
          </p:nvPr>
        </p:nvSpPr>
        <p:spPr>
          <a:xfrm>
            <a:off x="4165600" y="6381328"/>
            <a:ext cx="3860800" cy="288032"/>
          </a:xfrm>
          <a:prstGeom prst="rect">
            <a:avLst/>
          </a:prstGeom>
        </p:spPr>
        <p:txBody>
          <a:bodyPr>
            <a:normAutofit/>
          </a:bodyPr>
          <a:lstStyle>
            <a:lvl1pP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r>
              <a:rPr lang="en-US"/>
              <a:t>Kelsey/WISE Community</a:t>
            </a:r>
            <a:endParaRPr lang="en-US" dirty="0"/>
          </a:p>
        </p:txBody>
      </p:sp>
      <p:cxnSp>
        <p:nvCxnSpPr>
          <p:cNvPr id="16" name="Connettore 1 15">
            <a:extLst>
              <a:ext uri="{FF2B5EF4-FFF2-40B4-BE49-F238E27FC236}">
                <a16:creationId xmlns:a16="http://schemas.microsoft.com/office/drawing/2014/main" id="{05EEB7C1-79E8-894A-A6D8-E6E8AF7BA267}"/>
              </a:ext>
            </a:extLst>
          </p:cNvPr>
          <p:cNvCxnSpPr>
            <a:cxnSpLocks/>
          </p:cNvCxnSpPr>
          <p:nvPr userDrawn="1"/>
        </p:nvCxnSpPr>
        <p:spPr>
          <a:xfrm flipH="1" flipV="1">
            <a:off x="335360" y="6376246"/>
            <a:ext cx="11521280" cy="5085"/>
          </a:xfrm>
          <a:prstGeom prst="line">
            <a:avLst/>
          </a:prstGeom>
          <a:ln w="12700">
            <a:solidFill>
              <a:srgbClr val="1D2F45"/>
            </a:solidFill>
          </a:ln>
          <a:effectLst/>
        </p:spPr>
        <p:style>
          <a:lnRef idx="2">
            <a:schemeClr val="accent1"/>
          </a:lnRef>
          <a:fillRef idx="0">
            <a:schemeClr val="accent1"/>
          </a:fillRef>
          <a:effectRef idx="1">
            <a:schemeClr val="accent1"/>
          </a:effectRef>
          <a:fontRef idx="minor">
            <a:schemeClr val="tx1"/>
          </a:fontRef>
        </p:style>
      </p:cxnSp>
      <p:sp>
        <p:nvSpPr>
          <p:cNvPr id="18" name="Slide Number Placeholder 5">
            <a:extLst>
              <a:ext uri="{FF2B5EF4-FFF2-40B4-BE49-F238E27FC236}">
                <a16:creationId xmlns:a16="http://schemas.microsoft.com/office/drawing/2014/main" id="{B526890D-A7E7-0848-AAB2-0716D2C403A1}"/>
              </a:ext>
            </a:extLst>
          </p:cNvPr>
          <p:cNvSpPr>
            <a:spLocks noGrp="1"/>
          </p:cNvSpPr>
          <p:nvPr>
            <p:ph type="sldNum" sz="quarter" idx="12"/>
          </p:nvPr>
        </p:nvSpPr>
        <p:spPr>
          <a:xfrm>
            <a:off x="8737600" y="6381328"/>
            <a:ext cx="3119040" cy="288032"/>
          </a:xfrm>
          <a:prstGeom prst="rect">
            <a:avLst/>
          </a:prstGeom>
        </p:spPr>
        <p:txBody>
          <a:bodyPr/>
          <a:lstStyle>
            <a:lvl1pPr algn="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fld id="{B6F15528-21DE-4FAA-801E-634DDDAF4B2B}" type="slidenum">
              <a:rPr lang="en-US" smtClean="0"/>
              <a:pPr/>
              <a:t>‹#›</a:t>
            </a:fld>
            <a:endParaRPr lang="en-US" dirty="0"/>
          </a:p>
        </p:txBody>
      </p:sp>
      <p:sp>
        <p:nvSpPr>
          <p:cNvPr id="15" name="Rettangolo 14"/>
          <p:cNvSpPr>
            <a:spLocks/>
          </p:cNvSpPr>
          <p:nvPr userDrawn="1"/>
        </p:nvSpPr>
        <p:spPr>
          <a:xfrm>
            <a:off x="4152612" y="0"/>
            <a:ext cx="1511361"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19" name="Rettangolo 18"/>
          <p:cNvSpPr>
            <a:spLocks/>
          </p:cNvSpPr>
          <p:nvPr userDrawn="1"/>
        </p:nvSpPr>
        <p:spPr>
          <a:xfrm>
            <a:off x="7920205" y="0"/>
            <a:ext cx="4223295"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0" name="Rettangolo 19"/>
          <p:cNvSpPr>
            <a:spLocks/>
          </p:cNvSpPr>
          <p:nvPr userDrawn="1"/>
        </p:nvSpPr>
        <p:spPr>
          <a:xfrm>
            <a:off x="11202275" y="0"/>
            <a:ext cx="996844"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5" name="Rettangolo 24"/>
          <p:cNvSpPr>
            <a:spLocks/>
          </p:cNvSpPr>
          <p:nvPr userDrawn="1"/>
        </p:nvSpPr>
        <p:spPr>
          <a:xfrm>
            <a:off x="2543607" y="0"/>
            <a:ext cx="1354740"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6" name="Rettangolo 25"/>
          <p:cNvSpPr>
            <a:spLocks/>
          </p:cNvSpPr>
          <p:nvPr userDrawn="1"/>
        </p:nvSpPr>
        <p:spPr>
          <a:xfrm>
            <a:off x="9552385" y="0"/>
            <a:ext cx="1738195"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7" name="Rettangolo 26"/>
          <p:cNvSpPr>
            <a:spLocks/>
          </p:cNvSpPr>
          <p:nvPr userDrawn="1"/>
        </p:nvSpPr>
        <p:spPr>
          <a:xfrm>
            <a:off x="6960098" y="0"/>
            <a:ext cx="1523817"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8" name="Rettangolo 27"/>
          <p:cNvSpPr>
            <a:spLocks/>
          </p:cNvSpPr>
          <p:nvPr userDrawn="1"/>
        </p:nvSpPr>
        <p:spPr>
          <a:xfrm>
            <a:off x="1701959" y="-2"/>
            <a:ext cx="841647"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9" name="Rettangolo 28"/>
          <p:cNvSpPr>
            <a:spLocks/>
          </p:cNvSpPr>
          <p:nvPr userDrawn="1"/>
        </p:nvSpPr>
        <p:spPr>
          <a:xfrm>
            <a:off x="857970" y="0"/>
            <a:ext cx="854092"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0" name="Rettangolo 29"/>
          <p:cNvSpPr>
            <a:spLocks/>
          </p:cNvSpPr>
          <p:nvPr userDrawn="1"/>
        </p:nvSpPr>
        <p:spPr>
          <a:xfrm>
            <a:off x="3454402" y="0"/>
            <a:ext cx="854092"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1" name="Rettangolo 30"/>
          <p:cNvSpPr>
            <a:spLocks/>
          </p:cNvSpPr>
          <p:nvPr userDrawn="1"/>
        </p:nvSpPr>
        <p:spPr>
          <a:xfrm>
            <a:off x="5663973" y="0"/>
            <a:ext cx="1403313"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2" name="Rettangolo 31"/>
          <p:cNvSpPr>
            <a:spLocks/>
          </p:cNvSpPr>
          <p:nvPr userDrawn="1"/>
        </p:nvSpPr>
        <p:spPr>
          <a:xfrm>
            <a:off x="9810659" y="0"/>
            <a:ext cx="221780"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3" name="Rettangolo 32"/>
          <p:cNvSpPr>
            <a:spLocks/>
          </p:cNvSpPr>
          <p:nvPr userDrawn="1"/>
        </p:nvSpPr>
        <p:spPr>
          <a:xfrm>
            <a:off x="-181" y="-2"/>
            <a:ext cx="858151"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pic>
        <p:nvPicPr>
          <p:cNvPr id="35" name="Immagine 34">
            <a:extLst>
              <a:ext uri="{FF2B5EF4-FFF2-40B4-BE49-F238E27FC236}">
                <a16:creationId xmlns:a16="http://schemas.microsoft.com/office/drawing/2014/main" id="{2C34C010-9376-654D-A867-B52581D1056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120788"/>
            <a:ext cx="2808312" cy="754672"/>
          </a:xfrm>
          <a:prstGeom prst="rect">
            <a:avLst/>
          </a:prstGeom>
        </p:spPr>
      </p:pic>
      <p:pic>
        <p:nvPicPr>
          <p:cNvPr id="24" name="Immagine 23">
            <a:extLst>
              <a:ext uri="{FF2B5EF4-FFF2-40B4-BE49-F238E27FC236}">
                <a16:creationId xmlns:a16="http://schemas.microsoft.com/office/drawing/2014/main" id="{2AAEFF27-5769-49CA-8573-C39C406AF329}"/>
              </a:ext>
            </a:extLst>
          </p:cNvPr>
          <p:cNvPicPr>
            <a:picLocks noChangeAspect="1"/>
          </p:cNvPicPr>
          <p:nvPr userDrawn="1"/>
        </p:nvPicPr>
        <p:blipFill>
          <a:blip r:embed="rId4"/>
          <a:stretch>
            <a:fillRect/>
          </a:stretch>
        </p:blipFill>
        <p:spPr>
          <a:xfrm>
            <a:off x="0" y="6826217"/>
            <a:ext cx="12192000" cy="31783"/>
          </a:xfrm>
          <a:prstGeom prst="rect">
            <a:avLst/>
          </a:prstGeom>
        </p:spPr>
      </p:pic>
      <p:sp>
        <p:nvSpPr>
          <p:cNvPr id="4" name="Segnaposto contenuto 3">
            <a:extLst>
              <a:ext uri="{FF2B5EF4-FFF2-40B4-BE49-F238E27FC236}">
                <a16:creationId xmlns:a16="http://schemas.microsoft.com/office/drawing/2014/main" id="{439E1B6A-7D11-E849-A590-8111F721B393}"/>
              </a:ext>
            </a:extLst>
          </p:cNvPr>
          <p:cNvSpPr>
            <a:spLocks noGrp="1"/>
          </p:cNvSpPr>
          <p:nvPr>
            <p:ph sz="quarter" idx="13" hasCustomPrompt="1"/>
          </p:nvPr>
        </p:nvSpPr>
        <p:spPr>
          <a:xfrm>
            <a:off x="3221038" y="192857"/>
            <a:ext cx="8635602" cy="823430"/>
          </a:xfrm>
          <a:prstGeom prst="rect">
            <a:avLst/>
          </a:prstGeom>
        </p:spPr>
        <p:txBody>
          <a:bodyPr>
            <a:normAutofit/>
          </a:bodyPr>
          <a:lstStyle>
            <a:lvl1pPr marL="0" indent="0">
              <a:buNone/>
              <a:defRPr b="1">
                <a:solidFill>
                  <a:srgbClr val="1C3046"/>
                </a:solidFill>
              </a:defRPr>
            </a:lvl1pPr>
          </a:lstStyle>
          <a:p>
            <a:pPr lvl="0"/>
            <a:r>
              <a:rPr lang="it-IT" dirty="0"/>
              <a:t>Click </a:t>
            </a:r>
            <a:r>
              <a:rPr lang="it-IT" dirty="0" err="1"/>
              <a:t>here</a:t>
            </a:r>
            <a:r>
              <a:rPr lang="it-IT" dirty="0"/>
              <a:t> to </a:t>
            </a:r>
            <a:r>
              <a:rPr lang="it-IT" dirty="0" err="1"/>
              <a:t>add</a:t>
            </a:r>
            <a:r>
              <a:rPr lang="it-IT" dirty="0"/>
              <a:t> </a:t>
            </a:r>
            <a:r>
              <a:rPr lang="it-IT" dirty="0" err="1"/>
              <a:t>title</a:t>
            </a:r>
            <a:endParaRPr lang="en-GB" dirty="0"/>
          </a:p>
        </p:txBody>
      </p:sp>
    </p:spTree>
    <p:extLst>
      <p:ext uri="{BB962C8B-B14F-4D97-AF65-F5344CB8AC3E}">
        <p14:creationId xmlns:p14="http://schemas.microsoft.com/office/powerpoint/2010/main" val="4129617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6" name="Picture 15"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8" name="Rectangle 17"/>
          <p:cNvSpPr/>
          <p:nvPr/>
        </p:nvSpPr>
        <p:spPr>
          <a:xfrm>
            <a:off x="1060115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1" name="Picture 10"/>
          <p:cNvPicPr>
            <a:picLocks noChangeAspect="1"/>
          </p:cNvPicPr>
          <p:nvPr userDrawn="1"/>
        </p:nvPicPr>
        <p:blipFill>
          <a:blip r:embed="rId3"/>
          <a:stretch>
            <a:fillRect/>
          </a:stretch>
        </p:blipFill>
        <p:spPr>
          <a:xfrm>
            <a:off x="10729454" y="708046"/>
            <a:ext cx="1441922" cy="1125482"/>
          </a:xfrm>
          <a:prstGeom prst="rect">
            <a:avLst/>
          </a:prstGeom>
        </p:spPr>
      </p:pic>
      <p:sp>
        <p:nvSpPr>
          <p:cNvPr id="6" name="Slide Number Placeholder 5"/>
          <p:cNvSpPr>
            <a:spLocks noGrp="1"/>
          </p:cNvSpPr>
          <p:nvPr>
            <p:ph type="sldNum" sz="quarter" idx="12"/>
          </p:nvPr>
        </p:nvSpPr>
        <p:spPr>
          <a:xfrm>
            <a:off x="10873340" y="5573354"/>
            <a:ext cx="1154151" cy="1090789"/>
          </a:xfrm>
        </p:spPr>
        <p:txBody>
          <a:bodyPr/>
          <a:lstStyle>
            <a:lvl1pPr>
              <a:defRPr sz="1800"/>
            </a:lvl1pPr>
          </a:lstStyle>
          <a:p>
            <a:fld id="{6D22F896-40B5-4ADD-8801-0D06FADFA095}" type="slidenum">
              <a:rPr lang="en-US" smtClean="0"/>
              <a:pPr/>
              <a:t>‹#›</a:t>
            </a:fld>
            <a:endParaRPr lang="en-US" dirty="0"/>
          </a:p>
        </p:txBody>
      </p:sp>
      <p:pic>
        <p:nvPicPr>
          <p:cNvPr id="15" name="Picture 14"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15 Oct 2019</a:t>
            </a:r>
            <a:endParaRPr lang="en-US" dirty="0"/>
          </a:p>
        </p:txBody>
      </p:sp>
      <p:sp>
        <p:nvSpPr>
          <p:cNvPr id="5" name="Footer Placeholder 4"/>
          <p:cNvSpPr>
            <a:spLocks noGrp="1"/>
          </p:cNvSpPr>
          <p:nvPr>
            <p:ph type="ftr" sz="quarter" idx="11"/>
          </p:nvPr>
        </p:nvSpPr>
        <p:spPr/>
        <p:txBody>
          <a:bodyPr/>
          <a:lstStyle/>
          <a:p>
            <a:r>
              <a:rPr lang="en-US"/>
              <a:t>Kelsey/WISE Community</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ontent_slide">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id="{48E551BA-809B-467E-B7BF-CDFEA85965DB}"/>
              </a:ext>
            </a:extLst>
          </p:cNvPr>
          <p:cNvSpPr/>
          <p:nvPr userDrawn="1"/>
        </p:nvSpPr>
        <p:spPr>
          <a:xfrm>
            <a:off x="11414248" y="6376243"/>
            <a:ext cx="442392" cy="293117"/>
          </a:xfrm>
          <a:prstGeom prst="rect">
            <a:avLst/>
          </a:prstGeom>
          <a:solidFill>
            <a:srgbClr val="1D2F45">
              <a:alpha val="2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solidFill>
                <a:schemeClr val="bg1">
                  <a:lumMod val="65000"/>
                </a:schemeClr>
              </a:solidFill>
            </a:endParaRPr>
          </a:p>
        </p:txBody>
      </p:sp>
      <p:sp>
        <p:nvSpPr>
          <p:cNvPr id="18" name="Rettangolo 17"/>
          <p:cNvSpPr>
            <a:spLocks/>
          </p:cNvSpPr>
          <p:nvPr userDrawn="1"/>
        </p:nvSpPr>
        <p:spPr>
          <a:xfrm>
            <a:off x="4152612" y="0"/>
            <a:ext cx="1511361"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2" name="Rettangolo 21"/>
          <p:cNvSpPr>
            <a:spLocks/>
          </p:cNvSpPr>
          <p:nvPr userDrawn="1"/>
        </p:nvSpPr>
        <p:spPr>
          <a:xfrm>
            <a:off x="7920205" y="0"/>
            <a:ext cx="4223295"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4" name="Rettangolo 23"/>
          <p:cNvSpPr>
            <a:spLocks/>
          </p:cNvSpPr>
          <p:nvPr userDrawn="1"/>
        </p:nvSpPr>
        <p:spPr>
          <a:xfrm>
            <a:off x="11202275" y="0"/>
            <a:ext cx="996844"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5" name="Rettangolo 24"/>
          <p:cNvSpPr>
            <a:spLocks/>
          </p:cNvSpPr>
          <p:nvPr userDrawn="1"/>
        </p:nvSpPr>
        <p:spPr>
          <a:xfrm>
            <a:off x="2543607" y="0"/>
            <a:ext cx="1354740"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6" name="Rettangolo 25"/>
          <p:cNvSpPr>
            <a:spLocks/>
          </p:cNvSpPr>
          <p:nvPr userDrawn="1"/>
        </p:nvSpPr>
        <p:spPr>
          <a:xfrm>
            <a:off x="9552385" y="0"/>
            <a:ext cx="1738195"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7" name="Rettangolo 26"/>
          <p:cNvSpPr>
            <a:spLocks/>
          </p:cNvSpPr>
          <p:nvPr userDrawn="1"/>
        </p:nvSpPr>
        <p:spPr>
          <a:xfrm>
            <a:off x="6960098" y="0"/>
            <a:ext cx="1523817"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8" name="Rettangolo 27"/>
          <p:cNvSpPr>
            <a:spLocks/>
          </p:cNvSpPr>
          <p:nvPr userDrawn="1"/>
        </p:nvSpPr>
        <p:spPr>
          <a:xfrm>
            <a:off x="1701959" y="-2"/>
            <a:ext cx="841647"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9" name="Rettangolo 28"/>
          <p:cNvSpPr>
            <a:spLocks/>
          </p:cNvSpPr>
          <p:nvPr userDrawn="1"/>
        </p:nvSpPr>
        <p:spPr>
          <a:xfrm>
            <a:off x="857970" y="0"/>
            <a:ext cx="854092"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0" name="Rettangolo 29"/>
          <p:cNvSpPr>
            <a:spLocks/>
          </p:cNvSpPr>
          <p:nvPr userDrawn="1"/>
        </p:nvSpPr>
        <p:spPr>
          <a:xfrm>
            <a:off x="3454402" y="0"/>
            <a:ext cx="854092"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1" name="Rettangolo 30"/>
          <p:cNvSpPr>
            <a:spLocks/>
          </p:cNvSpPr>
          <p:nvPr userDrawn="1"/>
        </p:nvSpPr>
        <p:spPr>
          <a:xfrm>
            <a:off x="5663973" y="0"/>
            <a:ext cx="1403313"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2" name="Rettangolo 31"/>
          <p:cNvSpPr>
            <a:spLocks/>
          </p:cNvSpPr>
          <p:nvPr userDrawn="1"/>
        </p:nvSpPr>
        <p:spPr>
          <a:xfrm>
            <a:off x="9810659" y="0"/>
            <a:ext cx="221780"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3" name="Rettangolo 32"/>
          <p:cNvSpPr>
            <a:spLocks/>
          </p:cNvSpPr>
          <p:nvPr userDrawn="1"/>
        </p:nvSpPr>
        <p:spPr>
          <a:xfrm>
            <a:off x="-181" y="-2"/>
            <a:ext cx="858151"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6" name="Date Placeholder 3">
            <a:extLst>
              <a:ext uri="{FF2B5EF4-FFF2-40B4-BE49-F238E27FC236}">
                <a16:creationId xmlns:a16="http://schemas.microsoft.com/office/drawing/2014/main" id="{2D6204B7-1D0D-1E43-967C-261D932E2D40}"/>
              </a:ext>
            </a:extLst>
          </p:cNvPr>
          <p:cNvSpPr>
            <a:spLocks noGrp="1"/>
          </p:cNvSpPr>
          <p:nvPr>
            <p:ph type="dt" sz="half" idx="10"/>
          </p:nvPr>
        </p:nvSpPr>
        <p:spPr>
          <a:xfrm>
            <a:off x="335360" y="6381328"/>
            <a:ext cx="2844800" cy="288032"/>
          </a:xfrm>
          <a:prstGeom prst="rect">
            <a:avLst/>
          </a:prstGeom>
        </p:spPr>
        <p:txBody>
          <a:bodyPr/>
          <a:lstStyle>
            <a:lvl1pP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r>
              <a:rPr lang="en-GB"/>
              <a:t>15 Oct 2019</a:t>
            </a:r>
            <a:endParaRPr lang="en-US" dirty="0"/>
          </a:p>
        </p:txBody>
      </p:sp>
      <p:sp>
        <p:nvSpPr>
          <p:cNvPr id="37" name="Footer Placeholder 4">
            <a:extLst>
              <a:ext uri="{FF2B5EF4-FFF2-40B4-BE49-F238E27FC236}">
                <a16:creationId xmlns:a16="http://schemas.microsoft.com/office/drawing/2014/main" id="{E1E01ECC-58A4-0745-A3E0-F9FCCE41DACE}"/>
              </a:ext>
            </a:extLst>
          </p:cNvPr>
          <p:cNvSpPr>
            <a:spLocks noGrp="1"/>
          </p:cNvSpPr>
          <p:nvPr>
            <p:ph type="ftr" sz="quarter" idx="11"/>
          </p:nvPr>
        </p:nvSpPr>
        <p:spPr>
          <a:xfrm>
            <a:off x="4165600" y="6381328"/>
            <a:ext cx="3860800" cy="288032"/>
          </a:xfrm>
          <a:prstGeom prst="rect">
            <a:avLst/>
          </a:prstGeom>
        </p:spPr>
        <p:txBody>
          <a:bodyPr>
            <a:normAutofit/>
          </a:bodyPr>
          <a:lstStyle>
            <a:lvl1pP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r>
              <a:rPr lang="en-US"/>
              <a:t>Kelsey/WISE Community</a:t>
            </a:r>
            <a:endParaRPr lang="en-US" dirty="0"/>
          </a:p>
        </p:txBody>
      </p:sp>
      <p:cxnSp>
        <p:nvCxnSpPr>
          <p:cNvPr id="38" name="Connettore 1 37">
            <a:extLst>
              <a:ext uri="{FF2B5EF4-FFF2-40B4-BE49-F238E27FC236}">
                <a16:creationId xmlns:a16="http://schemas.microsoft.com/office/drawing/2014/main" id="{05EEB7C1-79E8-894A-A6D8-E6E8AF7BA267}"/>
              </a:ext>
            </a:extLst>
          </p:cNvPr>
          <p:cNvCxnSpPr>
            <a:cxnSpLocks/>
          </p:cNvCxnSpPr>
          <p:nvPr userDrawn="1"/>
        </p:nvCxnSpPr>
        <p:spPr>
          <a:xfrm flipH="1" flipV="1">
            <a:off x="335360" y="6376246"/>
            <a:ext cx="11521280" cy="5085"/>
          </a:xfrm>
          <a:prstGeom prst="line">
            <a:avLst/>
          </a:prstGeom>
          <a:ln w="12700">
            <a:solidFill>
              <a:srgbClr val="1D2F45"/>
            </a:solidFill>
          </a:ln>
          <a:effectLst/>
        </p:spPr>
        <p:style>
          <a:lnRef idx="2">
            <a:schemeClr val="accent1"/>
          </a:lnRef>
          <a:fillRef idx="0">
            <a:schemeClr val="accent1"/>
          </a:fillRef>
          <a:effectRef idx="1">
            <a:schemeClr val="accent1"/>
          </a:effectRef>
          <a:fontRef idx="minor">
            <a:schemeClr val="tx1"/>
          </a:fontRef>
        </p:style>
      </p:cxnSp>
      <p:sp>
        <p:nvSpPr>
          <p:cNvPr id="40" name="Slide Number Placeholder 5">
            <a:extLst>
              <a:ext uri="{FF2B5EF4-FFF2-40B4-BE49-F238E27FC236}">
                <a16:creationId xmlns:a16="http://schemas.microsoft.com/office/drawing/2014/main" id="{B526890D-A7E7-0848-AAB2-0716D2C403A1}"/>
              </a:ext>
            </a:extLst>
          </p:cNvPr>
          <p:cNvSpPr>
            <a:spLocks noGrp="1"/>
          </p:cNvSpPr>
          <p:nvPr>
            <p:ph type="sldNum" sz="quarter" idx="12"/>
          </p:nvPr>
        </p:nvSpPr>
        <p:spPr>
          <a:xfrm>
            <a:off x="8737600" y="6381328"/>
            <a:ext cx="3119040" cy="288032"/>
          </a:xfrm>
          <a:prstGeom prst="rect">
            <a:avLst/>
          </a:prstGeom>
        </p:spPr>
        <p:txBody>
          <a:bodyPr/>
          <a:lstStyle>
            <a:lvl1pPr algn="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fld id="{B6F15528-21DE-4FAA-801E-634DDDAF4B2B}" type="slidenum">
              <a:rPr lang="en-US" smtClean="0"/>
              <a:pPr/>
              <a:t>‹#›</a:t>
            </a:fld>
            <a:endParaRPr lang="en-US" dirty="0"/>
          </a:p>
        </p:txBody>
      </p:sp>
      <p:pic>
        <p:nvPicPr>
          <p:cNvPr id="41" name="Immagine 40">
            <a:extLst>
              <a:ext uri="{FF2B5EF4-FFF2-40B4-BE49-F238E27FC236}">
                <a16:creationId xmlns:a16="http://schemas.microsoft.com/office/drawing/2014/main" id="{2C34C010-9376-654D-A867-B52581D1056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120788"/>
            <a:ext cx="2808312" cy="754672"/>
          </a:xfrm>
          <a:prstGeom prst="rect">
            <a:avLst/>
          </a:prstGeom>
        </p:spPr>
      </p:pic>
      <p:pic>
        <p:nvPicPr>
          <p:cNvPr id="34" name="Immagine 33">
            <a:extLst>
              <a:ext uri="{FF2B5EF4-FFF2-40B4-BE49-F238E27FC236}">
                <a16:creationId xmlns:a16="http://schemas.microsoft.com/office/drawing/2014/main" id="{DC876967-883E-418D-B4C9-65119C6FA4A0}"/>
              </a:ext>
            </a:extLst>
          </p:cNvPr>
          <p:cNvPicPr>
            <a:picLocks noChangeAspect="1"/>
          </p:cNvPicPr>
          <p:nvPr userDrawn="1"/>
        </p:nvPicPr>
        <p:blipFill>
          <a:blip r:embed="rId3"/>
          <a:stretch>
            <a:fillRect/>
          </a:stretch>
        </p:blipFill>
        <p:spPr>
          <a:xfrm>
            <a:off x="0" y="6826217"/>
            <a:ext cx="12192000" cy="31783"/>
          </a:xfrm>
          <a:prstGeom prst="rect">
            <a:avLst/>
          </a:prstGeom>
        </p:spPr>
      </p:pic>
      <p:sp>
        <p:nvSpPr>
          <p:cNvPr id="43" name="Content Placeholder 2">
            <a:extLst>
              <a:ext uri="{FF2B5EF4-FFF2-40B4-BE49-F238E27FC236}">
                <a16:creationId xmlns:a16="http://schemas.microsoft.com/office/drawing/2014/main" id="{826F0E64-C1AA-7B44-8707-12DAEF1438B8}"/>
              </a:ext>
            </a:extLst>
          </p:cNvPr>
          <p:cNvSpPr>
            <a:spLocks noGrp="1"/>
          </p:cNvSpPr>
          <p:nvPr>
            <p:ph idx="1" hasCustomPrompt="1"/>
          </p:nvPr>
        </p:nvSpPr>
        <p:spPr>
          <a:xfrm>
            <a:off x="335360" y="1268763"/>
            <a:ext cx="11521280" cy="4855007"/>
          </a:xfrm>
          <a:prstGeom prst="rect">
            <a:avLst/>
          </a:prstGeom>
        </p:spPr>
        <p:txBody>
          <a:bodyPr>
            <a:normAutofit/>
          </a:bodyPr>
          <a:lstStyle>
            <a:lvl1pPr marL="342900" indent="-342900">
              <a:buSzPct val="100000"/>
              <a:buFontTx/>
              <a:buBlip>
                <a:blip r:embed="rId4"/>
              </a:buBlip>
              <a:defRPr sz="2800" b="0" i="0">
                <a:solidFill>
                  <a:schemeClr val="tx1">
                    <a:lumMod val="75000"/>
                  </a:schemeClr>
                </a:solidFill>
                <a:latin typeface="+mn-lt"/>
                <a:ea typeface="Source Sans Pro" charset="0"/>
                <a:cs typeface="Source Sans Pro" charset="0"/>
              </a:defRPr>
            </a:lvl1pPr>
            <a:lvl2pPr marL="742950" indent="-285750">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1143000" indent="-22860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371600" marR="0" indent="0" algn="l" defTabSz="457200" rtl="0" eaLnBrk="1" fontAlgn="auto" latinLnBrk="0" hangingPunct="1">
              <a:lnSpc>
                <a:spcPct val="100000"/>
              </a:lnSpc>
              <a:spcBef>
                <a:spcPct val="20000"/>
              </a:spcBef>
              <a:spcAft>
                <a:spcPts val="0"/>
              </a:spcAft>
              <a:buClrTx/>
              <a:buSzPct val="70000"/>
              <a:buFontTx/>
              <a:buNone/>
              <a:tabLst/>
              <a:defRPr sz="2800" b="0" i="0">
                <a:solidFill>
                  <a:schemeClr val="tx1">
                    <a:lumMod val="75000"/>
                  </a:schemeClr>
                </a:solidFill>
                <a:latin typeface="+mn-lt"/>
                <a:ea typeface="Source Sans Pro" charset="0"/>
                <a:cs typeface="Source Sans Pro" charset="0"/>
              </a:defRPr>
            </a:lvl4pPr>
            <a:lvl5pPr marL="1828800" marR="0" indent="0" algn="l" defTabSz="457200" rtl="0" eaLnBrk="1" fontAlgn="auto" latinLnBrk="0" hangingPunct="1">
              <a:lnSpc>
                <a:spcPct val="100000"/>
              </a:lnSpc>
              <a:spcBef>
                <a:spcPct val="20000"/>
              </a:spcBef>
              <a:spcAft>
                <a:spcPts val="0"/>
              </a:spcAft>
              <a:buClrTx/>
              <a:buSzPct val="80000"/>
              <a:buFontTx/>
              <a:buNone/>
              <a:tabLst/>
              <a:defRPr sz="2800" b="0" i="0">
                <a:solidFill>
                  <a:schemeClr val="tx1">
                    <a:lumMod val="75000"/>
                  </a:schemeClr>
                </a:solidFill>
                <a:latin typeface="+mn-lt"/>
                <a:ea typeface="Source Sans Pro" charset="0"/>
                <a:cs typeface="Source Sans Pro" charset="0"/>
              </a:defRPr>
            </a:lvl5pPr>
          </a:lstStyle>
          <a:p>
            <a:pPr lvl="0"/>
            <a:r>
              <a:rPr lang="en-GB" noProof="0" dirty="0"/>
              <a:t>Click here to add text</a:t>
            </a:r>
          </a:p>
          <a:p>
            <a:pPr lvl="1"/>
            <a:r>
              <a:rPr lang="en-GB" noProof="0" dirty="0"/>
              <a:t>Second level</a:t>
            </a:r>
          </a:p>
          <a:p>
            <a:pPr lvl="2"/>
            <a:r>
              <a:rPr lang="en-GB" noProof="0" dirty="0"/>
              <a:t>Third level</a:t>
            </a:r>
          </a:p>
          <a:p>
            <a:pPr lvl="3"/>
            <a:endParaRPr lang="en-GB" noProof="0" dirty="0"/>
          </a:p>
          <a:p>
            <a:pPr lvl="4"/>
            <a:endParaRPr lang="en-GB" noProof="0" dirty="0"/>
          </a:p>
          <a:p>
            <a:pPr lvl="4"/>
            <a:endParaRPr lang="en-GB" noProof="0" dirty="0"/>
          </a:p>
          <a:p>
            <a:pPr lvl="4"/>
            <a:endParaRPr lang="en-GB" noProof="0" dirty="0"/>
          </a:p>
          <a:p>
            <a:pPr lvl="4"/>
            <a:endParaRPr lang="en-GB" noProof="0" dirty="0"/>
          </a:p>
          <a:p>
            <a:pPr lvl="4"/>
            <a:endParaRPr lang="en-GB" noProof="0" dirty="0"/>
          </a:p>
        </p:txBody>
      </p:sp>
      <p:sp>
        <p:nvSpPr>
          <p:cNvPr id="44" name="Segnaposto contenuto 3">
            <a:extLst>
              <a:ext uri="{FF2B5EF4-FFF2-40B4-BE49-F238E27FC236}">
                <a16:creationId xmlns:a16="http://schemas.microsoft.com/office/drawing/2014/main" id="{0F67FC50-A7AA-1B42-ADE3-4F05CEFF4563}"/>
              </a:ext>
            </a:extLst>
          </p:cNvPr>
          <p:cNvSpPr>
            <a:spLocks noGrp="1"/>
          </p:cNvSpPr>
          <p:nvPr>
            <p:ph sz="quarter" idx="13" hasCustomPrompt="1"/>
          </p:nvPr>
        </p:nvSpPr>
        <p:spPr>
          <a:xfrm>
            <a:off x="3221038" y="192857"/>
            <a:ext cx="8635602" cy="823430"/>
          </a:xfrm>
          <a:prstGeom prst="rect">
            <a:avLst/>
          </a:prstGeom>
        </p:spPr>
        <p:txBody>
          <a:bodyPr>
            <a:normAutofit/>
          </a:bodyPr>
          <a:lstStyle>
            <a:lvl1pPr marL="0" indent="0">
              <a:buNone/>
              <a:defRPr b="1">
                <a:solidFill>
                  <a:srgbClr val="1C3046"/>
                </a:solidFill>
              </a:defRPr>
            </a:lvl1pPr>
          </a:lstStyle>
          <a:p>
            <a:pPr lvl="0"/>
            <a:r>
              <a:rPr lang="it-IT" dirty="0"/>
              <a:t>Click </a:t>
            </a:r>
            <a:r>
              <a:rPr lang="it-IT" dirty="0" err="1"/>
              <a:t>here</a:t>
            </a:r>
            <a:r>
              <a:rPr lang="it-IT" dirty="0"/>
              <a:t> to </a:t>
            </a:r>
            <a:r>
              <a:rPr lang="it-IT" dirty="0" err="1"/>
              <a:t>add</a:t>
            </a:r>
            <a:r>
              <a:rPr lang="it-IT" dirty="0"/>
              <a:t> </a:t>
            </a:r>
            <a:r>
              <a:rPr lang="it-IT" dirty="0" err="1"/>
              <a:t>title</a:t>
            </a:r>
            <a:endParaRPr lang="en-GB" dirty="0"/>
          </a:p>
        </p:txBody>
      </p:sp>
    </p:spTree>
    <p:extLst>
      <p:ext uri="{BB962C8B-B14F-4D97-AF65-F5344CB8AC3E}">
        <p14:creationId xmlns:p14="http://schemas.microsoft.com/office/powerpoint/2010/main" val="37405140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ntent_Slide_2">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id="{DE633CC4-435D-416E-AA98-4662B8A85FE2}"/>
              </a:ext>
            </a:extLst>
          </p:cNvPr>
          <p:cNvSpPr/>
          <p:nvPr userDrawn="1"/>
        </p:nvSpPr>
        <p:spPr>
          <a:xfrm>
            <a:off x="11414248" y="6376243"/>
            <a:ext cx="442392" cy="293117"/>
          </a:xfrm>
          <a:prstGeom prst="rect">
            <a:avLst/>
          </a:prstGeom>
          <a:solidFill>
            <a:srgbClr val="1D2F45">
              <a:alpha val="2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solidFill>
                <a:schemeClr val="bg1">
                  <a:lumMod val="65000"/>
                </a:schemeClr>
              </a:solidFill>
            </a:endParaRPr>
          </a:p>
        </p:txBody>
      </p:sp>
      <p:sp>
        <p:nvSpPr>
          <p:cNvPr id="26" name="Rettangolo 25"/>
          <p:cNvSpPr>
            <a:spLocks/>
          </p:cNvSpPr>
          <p:nvPr userDrawn="1"/>
        </p:nvSpPr>
        <p:spPr>
          <a:xfrm>
            <a:off x="4152612" y="0"/>
            <a:ext cx="1511361"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7" name="Rettangolo 26"/>
          <p:cNvSpPr>
            <a:spLocks/>
          </p:cNvSpPr>
          <p:nvPr userDrawn="1"/>
        </p:nvSpPr>
        <p:spPr>
          <a:xfrm>
            <a:off x="7920205" y="0"/>
            <a:ext cx="4223295"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8" name="Rettangolo 27"/>
          <p:cNvSpPr>
            <a:spLocks/>
          </p:cNvSpPr>
          <p:nvPr userDrawn="1"/>
        </p:nvSpPr>
        <p:spPr>
          <a:xfrm>
            <a:off x="11202275" y="0"/>
            <a:ext cx="996844"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9" name="Rettangolo 28"/>
          <p:cNvSpPr>
            <a:spLocks/>
          </p:cNvSpPr>
          <p:nvPr userDrawn="1"/>
        </p:nvSpPr>
        <p:spPr>
          <a:xfrm>
            <a:off x="2543607" y="0"/>
            <a:ext cx="1354740"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0" name="Rettangolo 29"/>
          <p:cNvSpPr>
            <a:spLocks/>
          </p:cNvSpPr>
          <p:nvPr userDrawn="1"/>
        </p:nvSpPr>
        <p:spPr>
          <a:xfrm>
            <a:off x="9552385" y="0"/>
            <a:ext cx="1738195"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1" name="Rettangolo 30"/>
          <p:cNvSpPr>
            <a:spLocks/>
          </p:cNvSpPr>
          <p:nvPr userDrawn="1"/>
        </p:nvSpPr>
        <p:spPr>
          <a:xfrm>
            <a:off x="6960098" y="0"/>
            <a:ext cx="1523817"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2" name="Rettangolo 31"/>
          <p:cNvSpPr>
            <a:spLocks/>
          </p:cNvSpPr>
          <p:nvPr userDrawn="1"/>
        </p:nvSpPr>
        <p:spPr>
          <a:xfrm>
            <a:off x="1701959" y="-2"/>
            <a:ext cx="841647"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3" name="Rettangolo 32"/>
          <p:cNvSpPr>
            <a:spLocks/>
          </p:cNvSpPr>
          <p:nvPr userDrawn="1"/>
        </p:nvSpPr>
        <p:spPr>
          <a:xfrm>
            <a:off x="857970" y="0"/>
            <a:ext cx="854092"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4" name="Rettangolo 33"/>
          <p:cNvSpPr>
            <a:spLocks/>
          </p:cNvSpPr>
          <p:nvPr userDrawn="1"/>
        </p:nvSpPr>
        <p:spPr>
          <a:xfrm>
            <a:off x="3454402" y="0"/>
            <a:ext cx="854092"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5" name="Rettangolo 34"/>
          <p:cNvSpPr>
            <a:spLocks/>
          </p:cNvSpPr>
          <p:nvPr userDrawn="1"/>
        </p:nvSpPr>
        <p:spPr>
          <a:xfrm>
            <a:off x="5663973" y="0"/>
            <a:ext cx="1403313"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6" name="Rettangolo 35"/>
          <p:cNvSpPr>
            <a:spLocks/>
          </p:cNvSpPr>
          <p:nvPr userDrawn="1"/>
        </p:nvSpPr>
        <p:spPr>
          <a:xfrm>
            <a:off x="9810659" y="0"/>
            <a:ext cx="221780"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7" name="Rettangolo 36"/>
          <p:cNvSpPr>
            <a:spLocks/>
          </p:cNvSpPr>
          <p:nvPr userDrawn="1"/>
        </p:nvSpPr>
        <p:spPr>
          <a:xfrm>
            <a:off x="-181" y="-2"/>
            <a:ext cx="858151"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9" name="Date Placeholder 3">
            <a:extLst>
              <a:ext uri="{FF2B5EF4-FFF2-40B4-BE49-F238E27FC236}">
                <a16:creationId xmlns:a16="http://schemas.microsoft.com/office/drawing/2014/main" id="{2D6204B7-1D0D-1E43-967C-261D932E2D40}"/>
              </a:ext>
            </a:extLst>
          </p:cNvPr>
          <p:cNvSpPr>
            <a:spLocks noGrp="1"/>
          </p:cNvSpPr>
          <p:nvPr>
            <p:ph type="dt" sz="half" idx="10"/>
          </p:nvPr>
        </p:nvSpPr>
        <p:spPr>
          <a:xfrm>
            <a:off x="335360" y="6381328"/>
            <a:ext cx="2844800" cy="288032"/>
          </a:xfrm>
          <a:prstGeom prst="rect">
            <a:avLst/>
          </a:prstGeom>
        </p:spPr>
        <p:txBody>
          <a:bodyPr/>
          <a:lstStyle>
            <a:lvl1pP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r>
              <a:rPr lang="en-GB"/>
              <a:t>15 Oct 2019</a:t>
            </a:r>
            <a:endParaRPr lang="en-US" dirty="0"/>
          </a:p>
        </p:txBody>
      </p:sp>
      <p:sp>
        <p:nvSpPr>
          <p:cNvPr id="40" name="Footer Placeholder 4">
            <a:extLst>
              <a:ext uri="{FF2B5EF4-FFF2-40B4-BE49-F238E27FC236}">
                <a16:creationId xmlns:a16="http://schemas.microsoft.com/office/drawing/2014/main" id="{E1E01ECC-58A4-0745-A3E0-F9FCCE41DACE}"/>
              </a:ext>
            </a:extLst>
          </p:cNvPr>
          <p:cNvSpPr>
            <a:spLocks noGrp="1"/>
          </p:cNvSpPr>
          <p:nvPr>
            <p:ph type="ftr" sz="quarter" idx="11"/>
          </p:nvPr>
        </p:nvSpPr>
        <p:spPr>
          <a:xfrm>
            <a:off x="4165600" y="6381328"/>
            <a:ext cx="3860800" cy="288032"/>
          </a:xfrm>
          <a:prstGeom prst="rect">
            <a:avLst/>
          </a:prstGeom>
        </p:spPr>
        <p:txBody>
          <a:bodyPr>
            <a:normAutofit/>
          </a:bodyPr>
          <a:lstStyle>
            <a:lvl1pP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r>
              <a:rPr lang="en-US"/>
              <a:t>Kelsey/WISE Community</a:t>
            </a:r>
            <a:endParaRPr lang="en-US" dirty="0"/>
          </a:p>
        </p:txBody>
      </p:sp>
      <p:cxnSp>
        <p:nvCxnSpPr>
          <p:cNvPr id="41" name="Connettore 1 40">
            <a:extLst>
              <a:ext uri="{FF2B5EF4-FFF2-40B4-BE49-F238E27FC236}">
                <a16:creationId xmlns:a16="http://schemas.microsoft.com/office/drawing/2014/main" id="{05EEB7C1-79E8-894A-A6D8-E6E8AF7BA267}"/>
              </a:ext>
            </a:extLst>
          </p:cNvPr>
          <p:cNvCxnSpPr>
            <a:cxnSpLocks/>
          </p:cNvCxnSpPr>
          <p:nvPr userDrawn="1"/>
        </p:nvCxnSpPr>
        <p:spPr>
          <a:xfrm flipH="1" flipV="1">
            <a:off x="335360" y="6376246"/>
            <a:ext cx="11521280" cy="5085"/>
          </a:xfrm>
          <a:prstGeom prst="line">
            <a:avLst/>
          </a:prstGeom>
          <a:ln w="12700">
            <a:solidFill>
              <a:srgbClr val="1D2F45"/>
            </a:solidFill>
          </a:ln>
          <a:effectLst/>
        </p:spPr>
        <p:style>
          <a:lnRef idx="2">
            <a:schemeClr val="accent1"/>
          </a:lnRef>
          <a:fillRef idx="0">
            <a:schemeClr val="accent1"/>
          </a:fillRef>
          <a:effectRef idx="1">
            <a:schemeClr val="accent1"/>
          </a:effectRef>
          <a:fontRef idx="minor">
            <a:schemeClr val="tx1"/>
          </a:fontRef>
        </p:style>
      </p:cxnSp>
      <p:sp>
        <p:nvSpPr>
          <p:cNvPr id="43" name="Slide Number Placeholder 5">
            <a:extLst>
              <a:ext uri="{FF2B5EF4-FFF2-40B4-BE49-F238E27FC236}">
                <a16:creationId xmlns:a16="http://schemas.microsoft.com/office/drawing/2014/main" id="{B526890D-A7E7-0848-AAB2-0716D2C403A1}"/>
              </a:ext>
            </a:extLst>
          </p:cNvPr>
          <p:cNvSpPr>
            <a:spLocks noGrp="1"/>
          </p:cNvSpPr>
          <p:nvPr>
            <p:ph type="sldNum" sz="quarter" idx="12"/>
          </p:nvPr>
        </p:nvSpPr>
        <p:spPr>
          <a:xfrm>
            <a:off x="8737600" y="6381328"/>
            <a:ext cx="3119040" cy="288032"/>
          </a:xfrm>
          <a:prstGeom prst="rect">
            <a:avLst/>
          </a:prstGeom>
        </p:spPr>
        <p:txBody>
          <a:bodyPr/>
          <a:lstStyle>
            <a:lvl1pPr algn="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fld id="{B6F15528-21DE-4FAA-801E-634DDDAF4B2B}" type="slidenum">
              <a:rPr lang="en-US" smtClean="0"/>
              <a:pPr/>
              <a:t>‹#›</a:t>
            </a:fld>
            <a:endParaRPr lang="en-US" dirty="0"/>
          </a:p>
        </p:txBody>
      </p:sp>
      <p:pic>
        <p:nvPicPr>
          <p:cNvPr id="44" name="Immagine 43">
            <a:extLst>
              <a:ext uri="{FF2B5EF4-FFF2-40B4-BE49-F238E27FC236}">
                <a16:creationId xmlns:a16="http://schemas.microsoft.com/office/drawing/2014/main" id="{2C34C010-9376-654D-A867-B52581D1056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120788"/>
            <a:ext cx="2808312" cy="754672"/>
          </a:xfrm>
          <a:prstGeom prst="rect">
            <a:avLst/>
          </a:prstGeom>
        </p:spPr>
      </p:pic>
      <p:pic>
        <p:nvPicPr>
          <p:cNvPr id="24" name="Immagine 23">
            <a:extLst>
              <a:ext uri="{FF2B5EF4-FFF2-40B4-BE49-F238E27FC236}">
                <a16:creationId xmlns:a16="http://schemas.microsoft.com/office/drawing/2014/main" id="{194572B0-78DD-4243-9D5D-D9DAD50C2F7A}"/>
              </a:ext>
            </a:extLst>
          </p:cNvPr>
          <p:cNvPicPr>
            <a:picLocks noChangeAspect="1"/>
          </p:cNvPicPr>
          <p:nvPr userDrawn="1"/>
        </p:nvPicPr>
        <p:blipFill>
          <a:blip r:embed="rId3"/>
          <a:stretch>
            <a:fillRect/>
          </a:stretch>
        </p:blipFill>
        <p:spPr>
          <a:xfrm>
            <a:off x="0" y="6826217"/>
            <a:ext cx="12192000" cy="31783"/>
          </a:xfrm>
          <a:prstGeom prst="rect">
            <a:avLst/>
          </a:prstGeom>
        </p:spPr>
      </p:pic>
      <p:sp>
        <p:nvSpPr>
          <p:cNvPr id="38" name="Content Placeholder 2">
            <a:extLst>
              <a:ext uri="{FF2B5EF4-FFF2-40B4-BE49-F238E27FC236}">
                <a16:creationId xmlns:a16="http://schemas.microsoft.com/office/drawing/2014/main" id="{F9806EEC-FA64-844F-A700-7B6E4626349C}"/>
              </a:ext>
            </a:extLst>
          </p:cNvPr>
          <p:cNvSpPr>
            <a:spLocks noGrp="1"/>
          </p:cNvSpPr>
          <p:nvPr>
            <p:ph idx="16" hasCustomPrompt="1"/>
          </p:nvPr>
        </p:nvSpPr>
        <p:spPr>
          <a:xfrm>
            <a:off x="287355" y="1340771"/>
            <a:ext cx="5664629" cy="4782999"/>
          </a:xfrm>
          <a:prstGeom prst="rect">
            <a:avLst/>
          </a:prstGeom>
        </p:spPr>
        <p:txBody>
          <a:bodyPr>
            <a:normAutofit/>
          </a:bodyPr>
          <a:lstStyle>
            <a:lvl1pPr marL="342900" indent="-342900">
              <a:buSzPct val="100000"/>
              <a:buFontTx/>
              <a:buBlip>
                <a:blip r:embed="rId4"/>
              </a:buBlip>
              <a:defRPr sz="2800" b="0" i="0">
                <a:solidFill>
                  <a:schemeClr val="tx1">
                    <a:lumMod val="75000"/>
                  </a:schemeClr>
                </a:solidFill>
                <a:latin typeface="+mn-lt"/>
                <a:ea typeface="Source Sans Pro" charset="0"/>
                <a:cs typeface="Source Sans Pro" charset="0"/>
              </a:defRPr>
            </a:lvl1pPr>
            <a:lvl2pPr marL="742950" indent="-285750">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1143000" indent="-22860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371600" marR="0" indent="0" algn="l" defTabSz="457200" rtl="0" eaLnBrk="1" fontAlgn="auto" latinLnBrk="0" hangingPunct="1">
              <a:lnSpc>
                <a:spcPct val="100000"/>
              </a:lnSpc>
              <a:spcBef>
                <a:spcPct val="20000"/>
              </a:spcBef>
              <a:spcAft>
                <a:spcPts val="0"/>
              </a:spcAft>
              <a:buClrTx/>
              <a:buSzPct val="70000"/>
              <a:buFontTx/>
              <a:buNone/>
              <a:tabLst/>
              <a:defRPr sz="2800" b="0" i="0">
                <a:solidFill>
                  <a:schemeClr val="tx1">
                    <a:lumMod val="75000"/>
                  </a:schemeClr>
                </a:solidFill>
                <a:latin typeface="+mn-lt"/>
                <a:ea typeface="Source Sans Pro" charset="0"/>
                <a:cs typeface="Source Sans Pro" charset="0"/>
              </a:defRPr>
            </a:lvl4pPr>
            <a:lvl5pPr marL="1828800" marR="0" indent="0" algn="l" defTabSz="457200" rtl="0" eaLnBrk="1" fontAlgn="auto" latinLnBrk="0" hangingPunct="1">
              <a:lnSpc>
                <a:spcPct val="100000"/>
              </a:lnSpc>
              <a:spcBef>
                <a:spcPct val="20000"/>
              </a:spcBef>
              <a:spcAft>
                <a:spcPts val="0"/>
              </a:spcAft>
              <a:buClrTx/>
              <a:buSzPct val="80000"/>
              <a:buFontTx/>
              <a:buNone/>
              <a:tabLst/>
              <a:defRPr sz="2800" b="0" i="0">
                <a:solidFill>
                  <a:schemeClr val="tx1">
                    <a:lumMod val="75000"/>
                  </a:schemeClr>
                </a:solidFill>
                <a:latin typeface="+mn-lt"/>
                <a:ea typeface="Source Sans Pro" charset="0"/>
                <a:cs typeface="Source Sans Pro" charset="0"/>
              </a:defRPr>
            </a:lvl5pPr>
          </a:lstStyle>
          <a:p>
            <a:pPr lvl="0"/>
            <a:r>
              <a:rPr lang="en-GB" noProof="0" dirty="0"/>
              <a:t>Click here to add text</a:t>
            </a:r>
          </a:p>
          <a:p>
            <a:pPr lvl="1"/>
            <a:r>
              <a:rPr lang="en-GB" noProof="0" dirty="0"/>
              <a:t>Second level</a:t>
            </a:r>
          </a:p>
          <a:p>
            <a:pPr lvl="2"/>
            <a:r>
              <a:rPr lang="en-GB" noProof="0" dirty="0"/>
              <a:t>Third level</a:t>
            </a:r>
          </a:p>
          <a:p>
            <a:pPr lvl="3"/>
            <a:endParaRPr lang="en-GB" noProof="0" dirty="0"/>
          </a:p>
          <a:p>
            <a:pPr lvl="4"/>
            <a:endParaRPr lang="en-GB" noProof="0" dirty="0"/>
          </a:p>
          <a:p>
            <a:pPr lvl="4"/>
            <a:endParaRPr lang="en-GB" noProof="0" dirty="0"/>
          </a:p>
          <a:p>
            <a:pPr lvl="4"/>
            <a:endParaRPr lang="en-GB" noProof="0" dirty="0"/>
          </a:p>
          <a:p>
            <a:pPr lvl="4"/>
            <a:endParaRPr lang="en-GB" noProof="0" dirty="0"/>
          </a:p>
          <a:p>
            <a:pPr lvl="4"/>
            <a:endParaRPr lang="en-GB" noProof="0" dirty="0"/>
          </a:p>
        </p:txBody>
      </p:sp>
      <p:sp>
        <p:nvSpPr>
          <p:cNvPr id="42" name="Segnaposto contenuto 3">
            <a:extLst>
              <a:ext uri="{FF2B5EF4-FFF2-40B4-BE49-F238E27FC236}">
                <a16:creationId xmlns:a16="http://schemas.microsoft.com/office/drawing/2014/main" id="{AC298E57-B32A-3E45-8B5F-25DC8E794332}"/>
              </a:ext>
            </a:extLst>
          </p:cNvPr>
          <p:cNvSpPr>
            <a:spLocks noGrp="1"/>
          </p:cNvSpPr>
          <p:nvPr>
            <p:ph sz="quarter" idx="13" hasCustomPrompt="1"/>
          </p:nvPr>
        </p:nvSpPr>
        <p:spPr>
          <a:xfrm>
            <a:off x="3221038" y="192857"/>
            <a:ext cx="8635602" cy="823430"/>
          </a:xfrm>
          <a:prstGeom prst="rect">
            <a:avLst/>
          </a:prstGeom>
        </p:spPr>
        <p:txBody>
          <a:bodyPr>
            <a:normAutofit/>
          </a:bodyPr>
          <a:lstStyle>
            <a:lvl1pPr marL="0" indent="0">
              <a:buNone/>
              <a:defRPr b="1">
                <a:solidFill>
                  <a:srgbClr val="1C3046"/>
                </a:solidFill>
              </a:defRPr>
            </a:lvl1pPr>
          </a:lstStyle>
          <a:p>
            <a:pPr lvl="0"/>
            <a:r>
              <a:rPr lang="it-IT" dirty="0"/>
              <a:t>Click </a:t>
            </a:r>
            <a:r>
              <a:rPr lang="it-IT" dirty="0" err="1"/>
              <a:t>here</a:t>
            </a:r>
            <a:r>
              <a:rPr lang="it-IT" dirty="0"/>
              <a:t> to </a:t>
            </a:r>
            <a:r>
              <a:rPr lang="it-IT" dirty="0" err="1"/>
              <a:t>add</a:t>
            </a:r>
            <a:r>
              <a:rPr lang="it-IT" dirty="0"/>
              <a:t> </a:t>
            </a:r>
            <a:r>
              <a:rPr lang="it-IT" dirty="0" err="1"/>
              <a:t>title</a:t>
            </a:r>
            <a:endParaRPr lang="en-GB" dirty="0"/>
          </a:p>
        </p:txBody>
      </p:sp>
      <p:sp>
        <p:nvSpPr>
          <p:cNvPr id="45" name="Content Placeholder 2">
            <a:extLst>
              <a:ext uri="{FF2B5EF4-FFF2-40B4-BE49-F238E27FC236}">
                <a16:creationId xmlns:a16="http://schemas.microsoft.com/office/drawing/2014/main" id="{D548DFD9-EC66-D949-B078-B2E161F1350E}"/>
              </a:ext>
            </a:extLst>
          </p:cNvPr>
          <p:cNvSpPr>
            <a:spLocks noGrp="1"/>
          </p:cNvSpPr>
          <p:nvPr>
            <p:ph idx="17" hasCustomPrompt="1"/>
          </p:nvPr>
        </p:nvSpPr>
        <p:spPr>
          <a:xfrm>
            <a:off x="6168008" y="1340771"/>
            <a:ext cx="5664629" cy="4782999"/>
          </a:xfrm>
          <a:prstGeom prst="rect">
            <a:avLst/>
          </a:prstGeom>
        </p:spPr>
        <p:txBody>
          <a:bodyPr>
            <a:normAutofit/>
          </a:bodyPr>
          <a:lstStyle>
            <a:lvl1pPr marL="342900" indent="-342900">
              <a:buSzPct val="100000"/>
              <a:buFontTx/>
              <a:buBlip>
                <a:blip r:embed="rId4"/>
              </a:buBlip>
              <a:defRPr sz="2800" b="0" i="0">
                <a:solidFill>
                  <a:schemeClr val="tx1">
                    <a:lumMod val="75000"/>
                  </a:schemeClr>
                </a:solidFill>
                <a:latin typeface="+mn-lt"/>
                <a:ea typeface="Source Sans Pro" charset="0"/>
                <a:cs typeface="Source Sans Pro" charset="0"/>
              </a:defRPr>
            </a:lvl1pPr>
            <a:lvl2pPr marL="742950" indent="-285750">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1143000" indent="-22860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371600" marR="0" indent="0" algn="l" defTabSz="457200" rtl="0" eaLnBrk="1" fontAlgn="auto" latinLnBrk="0" hangingPunct="1">
              <a:lnSpc>
                <a:spcPct val="100000"/>
              </a:lnSpc>
              <a:spcBef>
                <a:spcPct val="20000"/>
              </a:spcBef>
              <a:spcAft>
                <a:spcPts val="0"/>
              </a:spcAft>
              <a:buClrTx/>
              <a:buSzPct val="70000"/>
              <a:buFontTx/>
              <a:buNone/>
              <a:tabLst/>
              <a:defRPr sz="2800" b="0" i="0">
                <a:solidFill>
                  <a:schemeClr val="tx1">
                    <a:lumMod val="75000"/>
                  </a:schemeClr>
                </a:solidFill>
                <a:latin typeface="+mn-lt"/>
                <a:ea typeface="Source Sans Pro" charset="0"/>
                <a:cs typeface="Source Sans Pro" charset="0"/>
              </a:defRPr>
            </a:lvl4pPr>
            <a:lvl5pPr marL="1828800" marR="0" indent="0" algn="l" defTabSz="457200" rtl="0" eaLnBrk="1" fontAlgn="auto" latinLnBrk="0" hangingPunct="1">
              <a:lnSpc>
                <a:spcPct val="100000"/>
              </a:lnSpc>
              <a:spcBef>
                <a:spcPct val="20000"/>
              </a:spcBef>
              <a:spcAft>
                <a:spcPts val="0"/>
              </a:spcAft>
              <a:buClrTx/>
              <a:buSzPct val="80000"/>
              <a:buFontTx/>
              <a:buNone/>
              <a:tabLst/>
              <a:defRPr sz="2800" b="0" i="0">
                <a:solidFill>
                  <a:schemeClr val="tx1">
                    <a:lumMod val="75000"/>
                  </a:schemeClr>
                </a:solidFill>
                <a:latin typeface="+mn-lt"/>
                <a:ea typeface="Source Sans Pro" charset="0"/>
                <a:cs typeface="Source Sans Pro" charset="0"/>
              </a:defRPr>
            </a:lvl5pPr>
          </a:lstStyle>
          <a:p>
            <a:pPr lvl="0"/>
            <a:r>
              <a:rPr lang="en-GB" noProof="0" dirty="0"/>
              <a:t>Click here to add text</a:t>
            </a:r>
          </a:p>
          <a:p>
            <a:pPr lvl="1"/>
            <a:r>
              <a:rPr lang="en-GB" noProof="0" dirty="0"/>
              <a:t>Second level</a:t>
            </a:r>
          </a:p>
          <a:p>
            <a:pPr lvl="2"/>
            <a:r>
              <a:rPr lang="en-GB" noProof="0" dirty="0"/>
              <a:t>Third level</a:t>
            </a:r>
          </a:p>
          <a:p>
            <a:pPr lvl="3"/>
            <a:endParaRPr lang="en-GB" noProof="0" dirty="0"/>
          </a:p>
          <a:p>
            <a:pPr lvl="4"/>
            <a:endParaRPr lang="en-GB" noProof="0" dirty="0"/>
          </a:p>
          <a:p>
            <a:pPr lvl="4"/>
            <a:endParaRPr lang="en-GB" noProof="0" dirty="0"/>
          </a:p>
          <a:p>
            <a:pPr lvl="4"/>
            <a:endParaRPr lang="en-GB" noProof="0" dirty="0"/>
          </a:p>
          <a:p>
            <a:pPr lvl="4"/>
            <a:endParaRPr lang="en-GB" noProof="0" dirty="0"/>
          </a:p>
          <a:p>
            <a:pPr lvl="4"/>
            <a:endParaRPr lang="en-GB" noProof="0" dirty="0"/>
          </a:p>
        </p:txBody>
      </p:sp>
    </p:spTree>
    <p:extLst>
      <p:ext uri="{BB962C8B-B14F-4D97-AF65-F5344CB8AC3E}">
        <p14:creationId xmlns:p14="http://schemas.microsoft.com/office/powerpoint/2010/main" val="495290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amp; Text (Vertical)">
    <p:spTree>
      <p:nvGrpSpPr>
        <p:cNvPr id="1" name=""/>
        <p:cNvGrpSpPr/>
        <p:nvPr/>
      </p:nvGrpSpPr>
      <p:grpSpPr>
        <a:xfrm>
          <a:off x="0" y="0"/>
          <a:ext cx="0" cy="0"/>
          <a:chOff x="0" y="0"/>
          <a:chExt cx="0" cy="0"/>
        </a:xfrm>
      </p:grpSpPr>
      <p:sp>
        <p:nvSpPr>
          <p:cNvPr id="26" name="Rettangolo 25">
            <a:extLst>
              <a:ext uri="{FF2B5EF4-FFF2-40B4-BE49-F238E27FC236}">
                <a16:creationId xmlns:a16="http://schemas.microsoft.com/office/drawing/2014/main" id="{E9972DE2-5AB2-4A0C-B59B-F9380A257DED}"/>
              </a:ext>
            </a:extLst>
          </p:cNvPr>
          <p:cNvSpPr/>
          <p:nvPr userDrawn="1"/>
        </p:nvSpPr>
        <p:spPr>
          <a:xfrm>
            <a:off x="11414248" y="6376243"/>
            <a:ext cx="442392" cy="293117"/>
          </a:xfrm>
          <a:prstGeom prst="rect">
            <a:avLst/>
          </a:prstGeom>
          <a:solidFill>
            <a:srgbClr val="1D2F45">
              <a:alpha val="2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solidFill>
                <a:schemeClr val="bg1">
                  <a:lumMod val="65000"/>
                </a:schemeClr>
              </a:solidFill>
            </a:endParaRPr>
          </a:p>
        </p:txBody>
      </p:sp>
      <p:sp>
        <p:nvSpPr>
          <p:cNvPr id="42" name="Slide Number Placeholder 5">
            <a:extLst>
              <a:ext uri="{FF2B5EF4-FFF2-40B4-BE49-F238E27FC236}">
                <a16:creationId xmlns:a16="http://schemas.microsoft.com/office/drawing/2014/main" id="{B526890D-A7E7-0848-AAB2-0716D2C403A1}"/>
              </a:ext>
            </a:extLst>
          </p:cNvPr>
          <p:cNvSpPr>
            <a:spLocks noGrp="1"/>
          </p:cNvSpPr>
          <p:nvPr>
            <p:ph type="sldNum" sz="quarter" idx="12"/>
          </p:nvPr>
        </p:nvSpPr>
        <p:spPr>
          <a:xfrm>
            <a:off x="8737600" y="6381328"/>
            <a:ext cx="3119040" cy="288032"/>
          </a:xfrm>
          <a:prstGeom prst="rect">
            <a:avLst/>
          </a:prstGeom>
        </p:spPr>
        <p:txBody>
          <a:bodyPr/>
          <a:lstStyle>
            <a:lvl1pPr algn="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fld id="{B6F15528-21DE-4FAA-801E-634DDDAF4B2B}" type="slidenum">
              <a:rPr lang="en-US" smtClean="0"/>
              <a:pPr/>
              <a:t>‹#›</a:t>
            </a:fld>
            <a:endParaRPr lang="en-US" dirty="0"/>
          </a:p>
        </p:txBody>
      </p:sp>
      <p:sp>
        <p:nvSpPr>
          <p:cNvPr id="21" name="Rettangolo 20"/>
          <p:cNvSpPr>
            <a:spLocks/>
          </p:cNvSpPr>
          <p:nvPr userDrawn="1"/>
        </p:nvSpPr>
        <p:spPr>
          <a:xfrm>
            <a:off x="4152612" y="0"/>
            <a:ext cx="1511361"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2" name="Rettangolo 21"/>
          <p:cNvSpPr>
            <a:spLocks/>
          </p:cNvSpPr>
          <p:nvPr userDrawn="1"/>
        </p:nvSpPr>
        <p:spPr>
          <a:xfrm>
            <a:off x="7920205" y="0"/>
            <a:ext cx="4223295"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3" name="Rettangolo 22"/>
          <p:cNvSpPr>
            <a:spLocks/>
          </p:cNvSpPr>
          <p:nvPr userDrawn="1"/>
        </p:nvSpPr>
        <p:spPr>
          <a:xfrm>
            <a:off x="11202275" y="0"/>
            <a:ext cx="996844"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4" name="Rettangolo 23"/>
          <p:cNvSpPr>
            <a:spLocks/>
          </p:cNvSpPr>
          <p:nvPr userDrawn="1"/>
        </p:nvSpPr>
        <p:spPr>
          <a:xfrm>
            <a:off x="2543607" y="0"/>
            <a:ext cx="1354740"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5" name="Rettangolo 24"/>
          <p:cNvSpPr>
            <a:spLocks/>
          </p:cNvSpPr>
          <p:nvPr userDrawn="1"/>
        </p:nvSpPr>
        <p:spPr>
          <a:xfrm>
            <a:off x="9552385" y="0"/>
            <a:ext cx="1738195"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8" name="Rettangolo 27"/>
          <p:cNvSpPr>
            <a:spLocks/>
          </p:cNvSpPr>
          <p:nvPr userDrawn="1"/>
        </p:nvSpPr>
        <p:spPr>
          <a:xfrm>
            <a:off x="6960098" y="0"/>
            <a:ext cx="1523817"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29" name="Rettangolo 28"/>
          <p:cNvSpPr>
            <a:spLocks/>
          </p:cNvSpPr>
          <p:nvPr userDrawn="1"/>
        </p:nvSpPr>
        <p:spPr>
          <a:xfrm>
            <a:off x="1701959" y="-2"/>
            <a:ext cx="841647" cy="36000"/>
          </a:xfrm>
          <a:prstGeom prst="rect">
            <a:avLst/>
          </a:prstGeom>
          <a:solidFill>
            <a:srgbClr val="1C3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1" name="Rettangolo 30"/>
          <p:cNvSpPr>
            <a:spLocks/>
          </p:cNvSpPr>
          <p:nvPr userDrawn="1"/>
        </p:nvSpPr>
        <p:spPr>
          <a:xfrm>
            <a:off x="857970" y="0"/>
            <a:ext cx="854092"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3" name="Rettangolo 32"/>
          <p:cNvSpPr>
            <a:spLocks/>
          </p:cNvSpPr>
          <p:nvPr userDrawn="1"/>
        </p:nvSpPr>
        <p:spPr>
          <a:xfrm>
            <a:off x="3454402" y="0"/>
            <a:ext cx="854092"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4" name="Rettangolo 33"/>
          <p:cNvSpPr>
            <a:spLocks/>
          </p:cNvSpPr>
          <p:nvPr userDrawn="1"/>
        </p:nvSpPr>
        <p:spPr>
          <a:xfrm>
            <a:off x="5663973" y="0"/>
            <a:ext cx="1403313"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5" name="Rettangolo 34"/>
          <p:cNvSpPr>
            <a:spLocks/>
          </p:cNvSpPr>
          <p:nvPr userDrawn="1"/>
        </p:nvSpPr>
        <p:spPr>
          <a:xfrm>
            <a:off x="9810659" y="0"/>
            <a:ext cx="221780" cy="36000"/>
          </a:xfrm>
          <a:prstGeom prst="rect">
            <a:avLst/>
          </a:prstGeom>
          <a:solidFill>
            <a:srgbClr val="75A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6" name="Rettangolo 35"/>
          <p:cNvSpPr>
            <a:spLocks/>
          </p:cNvSpPr>
          <p:nvPr userDrawn="1"/>
        </p:nvSpPr>
        <p:spPr>
          <a:xfrm>
            <a:off x="-181" y="-2"/>
            <a:ext cx="858151" cy="36000"/>
          </a:xfrm>
          <a:prstGeom prst="rect">
            <a:avLst/>
          </a:prstGeom>
          <a:solidFill>
            <a:srgbClr val="B589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p>
        </p:txBody>
      </p:sp>
      <p:sp>
        <p:nvSpPr>
          <p:cNvPr id="38" name="Date Placeholder 3">
            <a:extLst>
              <a:ext uri="{FF2B5EF4-FFF2-40B4-BE49-F238E27FC236}">
                <a16:creationId xmlns:a16="http://schemas.microsoft.com/office/drawing/2014/main" id="{2D6204B7-1D0D-1E43-967C-261D932E2D40}"/>
              </a:ext>
            </a:extLst>
          </p:cNvPr>
          <p:cNvSpPr>
            <a:spLocks noGrp="1"/>
          </p:cNvSpPr>
          <p:nvPr>
            <p:ph type="dt" sz="half" idx="10"/>
          </p:nvPr>
        </p:nvSpPr>
        <p:spPr>
          <a:xfrm>
            <a:off x="335360" y="6381328"/>
            <a:ext cx="2844800" cy="288032"/>
          </a:xfrm>
          <a:prstGeom prst="rect">
            <a:avLst/>
          </a:prstGeom>
        </p:spPr>
        <p:txBody>
          <a:bodyPr/>
          <a:lstStyle>
            <a:lvl1pP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r>
              <a:rPr lang="en-GB"/>
              <a:t>15 Oct 2019</a:t>
            </a:r>
            <a:endParaRPr lang="en-US" dirty="0"/>
          </a:p>
        </p:txBody>
      </p:sp>
      <p:sp>
        <p:nvSpPr>
          <p:cNvPr id="39" name="Footer Placeholder 4">
            <a:extLst>
              <a:ext uri="{FF2B5EF4-FFF2-40B4-BE49-F238E27FC236}">
                <a16:creationId xmlns:a16="http://schemas.microsoft.com/office/drawing/2014/main" id="{E1E01ECC-58A4-0745-A3E0-F9FCCE41DACE}"/>
              </a:ext>
            </a:extLst>
          </p:cNvPr>
          <p:cNvSpPr>
            <a:spLocks noGrp="1"/>
          </p:cNvSpPr>
          <p:nvPr>
            <p:ph type="ftr" sz="quarter" idx="11"/>
          </p:nvPr>
        </p:nvSpPr>
        <p:spPr>
          <a:xfrm>
            <a:off x="4165600" y="6381328"/>
            <a:ext cx="3860800" cy="288032"/>
          </a:xfrm>
          <a:prstGeom prst="rect">
            <a:avLst/>
          </a:prstGeom>
        </p:spPr>
        <p:txBody>
          <a:bodyPr>
            <a:normAutofit/>
          </a:bodyPr>
          <a:lstStyle>
            <a:lvl1pPr>
              <a:defRPr sz="950" b="0" i="0">
                <a:solidFill>
                  <a:schemeClr val="tx1">
                    <a:lumMod val="75000"/>
                  </a:schemeClr>
                </a:solidFill>
                <a:latin typeface="Calibri" panose="020F0502020204030204" pitchFamily="34" charset="0"/>
                <a:ea typeface="Source Sans Pro" charset="0"/>
                <a:cs typeface="Calibri" panose="020F0502020204030204" pitchFamily="34" charset="0"/>
              </a:defRPr>
            </a:lvl1pPr>
          </a:lstStyle>
          <a:p>
            <a:r>
              <a:rPr lang="en-US"/>
              <a:t>Kelsey/WISE Community</a:t>
            </a:r>
            <a:endParaRPr lang="en-US" dirty="0"/>
          </a:p>
        </p:txBody>
      </p:sp>
      <p:cxnSp>
        <p:nvCxnSpPr>
          <p:cNvPr id="40" name="Connettore 1 39">
            <a:extLst>
              <a:ext uri="{FF2B5EF4-FFF2-40B4-BE49-F238E27FC236}">
                <a16:creationId xmlns:a16="http://schemas.microsoft.com/office/drawing/2014/main" id="{05EEB7C1-79E8-894A-A6D8-E6E8AF7BA267}"/>
              </a:ext>
            </a:extLst>
          </p:cNvPr>
          <p:cNvCxnSpPr>
            <a:cxnSpLocks/>
          </p:cNvCxnSpPr>
          <p:nvPr userDrawn="1"/>
        </p:nvCxnSpPr>
        <p:spPr>
          <a:xfrm flipH="1" flipV="1">
            <a:off x="335360" y="6376246"/>
            <a:ext cx="11521280" cy="5085"/>
          </a:xfrm>
          <a:prstGeom prst="line">
            <a:avLst/>
          </a:prstGeom>
          <a:ln w="12700">
            <a:solidFill>
              <a:srgbClr val="1D2F45"/>
            </a:solidFill>
          </a:ln>
          <a:effectLst/>
        </p:spPr>
        <p:style>
          <a:lnRef idx="2">
            <a:schemeClr val="accent1"/>
          </a:lnRef>
          <a:fillRef idx="0">
            <a:schemeClr val="accent1"/>
          </a:fillRef>
          <a:effectRef idx="1">
            <a:schemeClr val="accent1"/>
          </a:effectRef>
          <a:fontRef idx="minor">
            <a:schemeClr val="tx1"/>
          </a:fontRef>
        </p:style>
      </p:cxnSp>
      <p:pic>
        <p:nvPicPr>
          <p:cNvPr id="43" name="Immagine 42">
            <a:extLst>
              <a:ext uri="{FF2B5EF4-FFF2-40B4-BE49-F238E27FC236}">
                <a16:creationId xmlns:a16="http://schemas.microsoft.com/office/drawing/2014/main" id="{2C34C010-9376-654D-A867-B52581D1056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120788"/>
            <a:ext cx="2808312" cy="754672"/>
          </a:xfrm>
          <a:prstGeom prst="rect">
            <a:avLst/>
          </a:prstGeom>
        </p:spPr>
      </p:pic>
      <p:pic>
        <p:nvPicPr>
          <p:cNvPr id="27" name="Immagine 26">
            <a:extLst>
              <a:ext uri="{FF2B5EF4-FFF2-40B4-BE49-F238E27FC236}">
                <a16:creationId xmlns:a16="http://schemas.microsoft.com/office/drawing/2014/main" id="{41E256BF-F678-474D-B0F0-C1B0FC6DEA31}"/>
              </a:ext>
            </a:extLst>
          </p:cNvPr>
          <p:cNvPicPr>
            <a:picLocks noChangeAspect="1"/>
          </p:cNvPicPr>
          <p:nvPr userDrawn="1"/>
        </p:nvPicPr>
        <p:blipFill>
          <a:blip r:embed="rId3"/>
          <a:stretch>
            <a:fillRect/>
          </a:stretch>
        </p:blipFill>
        <p:spPr>
          <a:xfrm>
            <a:off x="0" y="6826217"/>
            <a:ext cx="12192000" cy="31783"/>
          </a:xfrm>
          <a:prstGeom prst="rect">
            <a:avLst/>
          </a:prstGeom>
        </p:spPr>
      </p:pic>
      <p:sp>
        <p:nvSpPr>
          <p:cNvPr id="41" name="Segnaposto contenuto 3">
            <a:extLst>
              <a:ext uri="{FF2B5EF4-FFF2-40B4-BE49-F238E27FC236}">
                <a16:creationId xmlns:a16="http://schemas.microsoft.com/office/drawing/2014/main" id="{19AD132B-D4FB-224B-B906-4734DE467FC5}"/>
              </a:ext>
            </a:extLst>
          </p:cNvPr>
          <p:cNvSpPr>
            <a:spLocks noGrp="1"/>
          </p:cNvSpPr>
          <p:nvPr>
            <p:ph sz="quarter" idx="14" hasCustomPrompt="1"/>
          </p:nvPr>
        </p:nvSpPr>
        <p:spPr>
          <a:xfrm>
            <a:off x="3221038" y="192857"/>
            <a:ext cx="8635602" cy="823430"/>
          </a:xfrm>
          <a:prstGeom prst="rect">
            <a:avLst/>
          </a:prstGeom>
        </p:spPr>
        <p:txBody>
          <a:bodyPr>
            <a:normAutofit/>
          </a:bodyPr>
          <a:lstStyle>
            <a:lvl1pPr marL="0" indent="0">
              <a:buNone/>
              <a:defRPr b="1">
                <a:solidFill>
                  <a:srgbClr val="1C3046"/>
                </a:solidFill>
              </a:defRPr>
            </a:lvl1pPr>
          </a:lstStyle>
          <a:p>
            <a:pPr lvl="0"/>
            <a:r>
              <a:rPr lang="it-IT" dirty="0"/>
              <a:t>Click </a:t>
            </a:r>
            <a:r>
              <a:rPr lang="it-IT" dirty="0" err="1"/>
              <a:t>here</a:t>
            </a:r>
            <a:r>
              <a:rPr lang="it-IT" dirty="0"/>
              <a:t> to </a:t>
            </a:r>
            <a:r>
              <a:rPr lang="it-IT" dirty="0" err="1"/>
              <a:t>add</a:t>
            </a:r>
            <a:r>
              <a:rPr lang="it-IT" dirty="0"/>
              <a:t> </a:t>
            </a:r>
            <a:r>
              <a:rPr lang="it-IT" dirty="0" err="1"/>
              <a:t>title</a:t>
            </a:r>
            <a:endParaRPr lang="en-GB" dirty="0"/>
          </a:p>
        </p:txBody>
      </p:sp>
      <p:sp>
        <p:nvSpPr>
          <p:cNvPr id="44" name="Content Placeholder 2">
            <a:extLst>
              <a:ext uri="{FF2B5EF4-FFF2-40B4-BE49-F238E27FC236}">
                <a16:creationId xmlns:a16="http://schemas.microsoft.com/office/drawing/2014/main" id="{0BBBDCC5-2F7A-574C-A5FE-7AEA530E9F7B}"/>
              </a:ext>
            </a:extLst>
          </p:cNvPr>
          <p:cNvSpPr>
            <a:spLocks noGrp="1"/>
          </p:cNvSpPr>
          <p:nvPr>
            <p:ph idx="1" hasCustomPrompt="1"/>
          </p:nvPr>
        </p:nvSpPr>
        <p:spPr>
          <a:xfrm rot="5400000">
            <a:off x="3647727" y="-2043607"/>
            <a:ext cx="4896546" cy="11521280"/>
          </a:xfrm>
          <a:prstGeom prst="rect">
            <a:avLst/>
          </a:prstGeom>
        </p:spPr>
        <p:txBody>
          <a:bodyPr>
            <a:normAutofit/>
          </a:bodyPr>
          <a:lstStyle>
            <a:lvl1pPr marL="342900" indent="-342900">
              <a:buSzPct val="100000"/>
              <a:buFontTx/>
              <a:buBlip>
                <a:blip r:embed="rId4"/>
              </a:buBlip>
              <a:defRPr sz="2800" b="0" i="0">
                <a:solidFill>
                  <a:schemeClr val="tx1">
                    <a:lumMod val="75000"/>
                  </a:schemeClr>
                </a:solidFill>
                <a:latin typeface="+mn-lt"/>
                <a:ea typeface="Source Sans Pro" charset="0"/>
                <a:cs typeface="Source Sans Pro" charset="0"/>
              </a:defRPr>
            </a:lvl1pPr>
            <a:lvl2pPr marL="742950" indent="-285750">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1143000" indent="-22860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371600" marR="0" indent="0" algn="l" defTabSz="457200" rtl="0" eaLnBrk="1" fontAlgn="auto" latinLnBrk="0" hangingPunct="1">
              <a:lnSpc>
                <a:spcPct val="100000"/>
              </a:lnSpc>
              <a:spcBef>
                <a:spcPct val="20000"/>
              </a:spcBef>
              <a:spcAft>
                <a:spcPts val="0"/>
              </a:spcAft>
              <a:buClrTx/>
              <a:buSzPct val="70000"/>
              <a:buFontTx/>
              <a:buNone/>
              <a:tabLst/>
              <a:defRPr sz="2800" b="0" i="0">
                <a:solidFill>
                  <a:schemeClr val="tx1">
                    <a:lumMod val="75000"/>
                  </a:schemeClr>
                </a:solidFill>
                <a:latin typeface="+mn-lt"/>
                <a:ea typeface="Source Sans Pro" charset="0"/>
                <a:cs typeface="Source Sans Pro" charset="0"/>
              </a:defRPr>
            </a:lvl4pPr>
            <a:lvl5pPr marL="1828800" marR="0" indent="0" algn="l" defTabSz="457200" rtl="0" eaLnBrk="1" fontAlgn="auto" latinLnBrk="0" hangingPunct="1">
              <a:lnSpc>
                <a:spcPct val="100000"/>
              </a:lnSpc>
              <a:spcBef>
                <a:spcPct val="20000"/>
              </a:spcBef>
              <a:spcAft>
                <a:spcPts val="0"/>
              </a:spcAft>
              <a:buClrTx/>
              <a:buSzPct val="80000"/>
              <a:buFontTx/>
              <a:buNone/>
              <a:tabLst/>
              <a:defRPr sz="2800" b="0" i="0">
                <a:solidFill>
                  <a:schemeClr val="tx1">
                    <a:lumMod val="75000"/>
                  </a:schemeClr>
                </a:solidFill>
                <a:latin typeface="+mn-lt"/>
                <a:ea typeface="Source Sans Pro" charset="0"/>
                <a:cs typeface="Source Sans Pro" charset="0"/>
              </a:defRPr>
            </a:lvl5pPr>
          </a:lstStyle>
          <a:p>
            <a:pPr lvl="0"/>
            <a:r>
              <a:rPr lang="en-GB" noProof="0" dirty="0"/>
              <a:t>Click here to add text</a:t>
            </a:r>
          </a:p>
          <a:p>
            <a:pPr lvl="1"/>
            <a:r>
              <a:rPr lang="en-GB" noProof="0" dirty="0"/>
              <a:t>Second level</a:t>
            </a:r>
          </a:p>
          <a:p>
            <a:pPr lvl="2"/>
            <a:r>
              <a:rPr lang="en-GB" noProof="0" dirty="0"/>
              <a:t>Third level</a:t>
            </a:r>
          </a:p>
          <a:p>
            <a:pPr lvl="3"/>
            <a:endParaRPr lang="en-GB" noProof="0" dirty="0"/>
          </a:p>
          <a:p>
            <a:pPr lvl="4"/>
            <a:endParaRPr lang="en-GB" noProof="0" dirty="0"/>
          </a:p>
          <a:p>
            <a:pPr lvl="4"/>
            <a:endParaRPr lang="en-GB" noProof="0" dirty="0"/>
          </a:p>
          <a:p>
            <a:pPr lvl="4"/>
            <a:endParaRPr lang="en-GB" noProof="0" dirty="0"/>
          </a:p>
          <a:p>
            <a:pPr lvl="4"/>
            <a:endParaRPr lang="en-GB" noProof="0" dirty="0"/>
          </a:p>
          <a:p>
            <a:pPr lvl="4"/>
            <a:endParaRPr lang="en-GB" noProof="0" dirty="0"/>
          </a:p>
        </p:txBody>
      </p:sp>
    </p:spTree>
    <p:extLst>
      <p:ext uri="{BB962C8B-B14F-4D97-AF65-F5344CB8AC3E}">
        <p14:creationId xmlns:p14="http://schemas.microsoft.com/office/powerpoint/2010/main" val="35876252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ntermediate Slide">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1EF6C7B7-1597-4762-9541-39E64CD64D0B}"/>
              </a:ext>
            </a:extLst>
          </p:cNvPr>
          <p:cNvSpPr>
            <a:spLocks noGrp="1"/>
          </p:cNvSpPr>
          <p:nvPr>
            <p:ph idx="1" hasCustomPrompt="1"/>
          </p:nvPr>
        </p:nvSpPr>
        <p:spPr>
          <a:xfrm>
            <a:off x="628650" y="3127856"/>
            <a:ext cx="7759774" cy="2317368"/>
          </a:xfrm>
          <a:prstGeom prst="rect">
            <a:avLst/>
          </a:prstGeom>
        </p:spPr>
        <p:txBody>
          <a:bodyPr>
            <a:normAutofit/>
          </a:bodyPr>
          <a:lstStyle>
            <a:lvl1pPr marL="0" indent="0">
              <a:buSzPct val="100000"/>
              <a:buFontTx/>
              <a:buNone/>
              <a:defRPr sz="2000" b="0" i="0">
                <a:solidFill>
                  <a:schemeClr val="tx1">
                    <a:lumMod val="75000"/>
                  </a:schemeClr>
                </a:solidFill>
                <a:latin typeface="+mn-lt"/>
                <a:ea typeface="Source Sans Pro" charset="0"/>
                <a:cs typeface="Source Sans Pro" charset="0"/>
              </a:defRPr>
            </a:lvl1pPr>
            <a:lvl2pPr marL="557213" indent="-214313">
              <a:buSzPct val="90000"/>
              <a:buFont typeface="Calibri" panose="020F0502020204030204" pitchFamily="34" charset="0"/>
              <a:buChar char="-"/>
              <a:defRPr sz="2600" b="0" i="0">
                <a:solidFill>
                  <a:schemeClr val="tx1">
                    <a:lumMod val="75000"/>
                  </a:schemeClr>
                </a:solidFill>
                <a:latin typeface="+mn-lt"/>
                <a:ea typeface="Source Sans Pro" charset="0"/>
                <a:cs typeface="Source Sans Pro" charset="0"/>
              </a:defRPr>
            </a:lvl2pPr>
            <a:lvl3pPr marL="857250" indent="-171450">
              <a:buSzPct val="80000"/>
              <a:buFont typeface="Wingdings" panose="05000000000000000000" pitchFamily="2" charset="2"/>
              <a:buChar char="§"/>
              <a:defRPr sz="2400" b="0" i="0">
                <a:solidFill>
                  <a:schemeClr val="tx1">
                    <a:lumMod val="75000"/>
                  </a:schemeClr>
                </a:solidFill>
                <a:latin typeface="+mn-lt"/>
                <a:ea typeface="Source Sans Pro" charset="0"/>
                <a:cs typeface="Source Sans Pro" charset="0"/>
              </a:defRPr>
            </a:lvl3pPr>
            <a:lvl4pPr marL="1028700" marR="0" indent="0" algn="l" defTabSz="342900" rtl="0" eaLnBrk="1" fontAlgn="auto" latinLnBrk="0" hangingPunct="1">
              <a:lnSpc>
                <a:spcPct val="100000"/>
              </a:lnSpc>
              <a:spcBef>
                <a:spcPct val="20000"/>
              </a:spcBef>
              <a:spcAft>
                <a:spcPts val="0"/>
              </a:spcAft>
              <a:buClrTx/>
              <a:buSzPct val="70000"/>
              <a:buFont typeface="Calibri" panose="020F0502020204030204" pitchFamily="34" charset="0"/>
              <a:buNone/>
              <a:tabLst/>
              <a:defRPr sz="2800" b="0" i="0">
                <a:solidFill>
                  <a:schemeClr val="tx1">
                    <a:lumMod val="75000"/>
                  </a:schemeClr>
                </a:solidFill>
                <a:latin typeface="+mn-lt"/>
                <a:ea typeface="Source Sans Pro" charset="0"/>
                <a:cs typeface="Source Sans Pro" charset="0"/>
              </a:defRPr>
            </a:lvl4pPr>
            <a:lvl5pPr marL="1371600" marR="0" indent="0" algn="l" defTabSz="342900" rtl="0" eaLnBrk="1" fontAlgn="auto" latinLnBrk="0" hangingPunct="1">
              <a:lnSpc>
                <a:spcPct val="100000"/>
              </a:lnSpc>
              <a:spcBef>
                <a:spcPct val="20000"/>
              </a:spcBef>
              <a:spcAft>
                <a:spcPts val="0"/>
              </a:spcAft>
              <a:buClrTx/>
              <a:buSzPct val="80000"/>
              <a:buFontTx/>
              <a:buNone/>
              <a:tabLst/>
              <a:defRPr sz="2000" b="0" i="0">
                <a:solidFill>
                  <a:schemeClr val="tx1">
                    <a:lumMod val="75000"/>
                  </a:schemeClr>
                </a:solidFill>
                <a:latin typeface="+mn-lt"/>
                <a:ea typeface="Source Sans Pro" charset="0"/>
                <a:cs typeface="Source Sans Pro" charset="0"/>
              </a:defRPr>
            </a:lvl5pPr>
          </a:lstStyle>
          <a:p>
            <a:pPr lvl="0"/>
            <a:r>
              <a:rPr lang="en-GB" noProof="0" dirty="0"/>
              <a:t>Click here to add text</a:t>
            </a:r>
            <a:endParaRPr lang="it-IT" dirty="0"/>
          </a:p>
          <a:p>
            <a:pPr lvl="4"/>
            <a:endParaRPr lang="it-IT" dirty="0"/>
          </a:p>
          <a:p>
            <a:pPr lvl="4"/>
            <a:endParaRPr lang="it-IT" dirty="0"/>
          </a:p>
          <a:p>
            <a:pPr lvl="4"/>
            <a:endParaRPr lang="it-IT" dirty="0"/>
          </a:p>
          <a:p>
            <a:pPr lvl="4"/>
            <a:endParaRPr lang="it-IT" dirty="0"/>
          </a:p>
          <a:p>
            <a:pPr lvl="4"/>
            <a:endParaRPr lang="it-IT" dirty="0"/>
          </a:p>
        </p:txBody>
      </p:sp>
      <p:pic>
        <p:nvPicPr>
          <p:cNvPr id="7" name="Immagine 6">
            <a:extLst>
              <a:ext uri="{FF2B5EF4-FFF2-40B4-BE49-F238E27FC236}">
                <a16:creationId xmlns:a16="http://schemas.microsoft.com/office/drawing/2014/main" id="{EE416F95-D136-4291-9DBD-6D01BD783D36}"/>
              </a:ext>
            </a:extLst>
          </p:cNvPr>
          <p:cNvPicPr>
            <a:picLocks noChangeAspect="1"/>
          </p:cNvPicPr>
          <p:nvPr userDrawn="1"/>
        </p:nvPicPr>
        <p:blipFill>
          <a:blip r:embed="rId3"/>
          <a:stretch>
            <a:fillRect/>
          </a:stretch>
        </p:blipFill>
        <p:spPr>
          <a:xfrm>
            <a:off x="0" y="6826217"/>
            <a:ext cx="12192000" cy="31783"/>
          </a:xfrm>
          <a:prstGeom prst="rect">
            <a:avLst/>
          </a:prstGeom>
        </p:spPr>
      </p:pic>
      <p:sp>
        <p:nvSpPr>
          <p:cNvPr id="10" name="Segnaposto contenuto 3">
            <a:extLst>
              <a:ext uri="{FF2B5EF4-FFF2-40B4-BE49-F238E27FC236}">
                <a16:creationId xmlns:a16="http://schemas.microsoft.com/office/drawing/2014/main" id="{F411E4A5-A105-784C-9E39-410F67D94196}"/>
              </a:ext>
            </a:extLst>
          </p:cNvPr>
          <p:cNvSpPr>
            <a:spLocks noGrp="1"/>
          </p:cNvSpPr>
          <p:nvPr>
            <p:ph sz="quarter" idx="14" hasCustomPrompt="1"/>
          </p:nvPr>
        </p:nvSpPr>
        <p:spPr>
          <a:xfrm>
            <a:off x="628650" y="1628800"/>
            <a:ext cx="5883079" cy="540285"/>
          </a:xfrm>
          <a:prstGeom prst="rect">
            <a:avLst/>
          </a:prstGeom>
        </p:spPr>
        <p:txBody>
          <a:bodyPr>
            <a:normAutofit/>
          </a:bodyPr>
          <a:lstStyle>
            <a:lvl1pPr marL="0" indent="0">
              <a:buNone/>
              <a:defRPr b="1">
                <a:solidFill>
                  <a:srgbClr val="1C3046"/>
                </a:solidFill>
              </a:defRPr>
            </a:lvl1pPr>
          </a:lstStyle>
          <a:p>
            <a:pPr lvl="0"/>
            <a:r>
              <a:rPr lang="it-IT" dirty="0"/>
              <a:t>Click </a:t>
            </a:r>
            <a:r>
              <a:rPr lang="it-IT" dirty="0" err="1"/>
              <a:t>here</a:t>
            </a:r>
            <a:r>
              <a:rPr lang="it-IT" dirty="0"/>
              <a:t> to </a:t>
            </a:r>
            <a:r>
              <a:rPr lang="it-IT" dirty="0" err="1"/>
              <a:t>add</a:t>
            </a:r>
            <a:r>
              <a:rPr lang="it-IT" dirty="0"/>
              <a:t> </a:t>
            </a:r>
            <a:r>
              <a:rPr lang="it-IT" dirty="0" err="1"/>
              <a:t>title</a:t>
            </a:r>
            <a:endParaRPr lang="en-GB" dirty="0"/>
          </a:p>
        </p:txBody>
      </p:sp>
      <p:sp>
        <p:nvSpPr>
          <p:cNvPr id="12" name="Segnaposto contenuto 3">
            <a:extLst>
              <a:ext uri="{FF2B5EF4-FFF2-40B4-BE49-F238E27FC236}">
                <a16:creationId xmlns:a16="http://schemas.microsoft.com/office/drawing/2014/main" id="{7CF49966-5610-ED4F-8D27-A6C7DE1B7245}"/>
              </a:ext>
            </a:extLst>
          </p:cNvPr>
          <p:cNvSpPr>
            <a:spLocks noGrp="1"/>
          </p:cNvSpPr>
          <p:nvPr>
            <p:ph sz="quarter" idx="15" hasCustomPrompt="1"/>
          </p:nvPr>
        </p:nvSpPr>
        <p:spPr>
          <a:xfrm>
            <a:off x="628650" y="2348880"/>
            <a:ext cx="5883079" cy="540285"/>
          </a:xfrm>
          <a:prstGeom prst="rect">
            <a:avLst/>
          </a:prstGeom>
        </p:spPr>
        <p:txBody>
          <a:bodyPr>
            <a:normAutofit/>
          </a:bodyPr>
          <a:lstStyle>
            <a:lvl1pPr marL="0" indent="0">
              <a:buNone/>
              <a:defRPr sz="2800" b="0" i="0">
                <a:solidFill>
                  <a:srgbClr val="B5892D"/>
                </a:solidFill>
              </a:defRPr>
            </a:lvl1pPr>
          </a:lstStyle>
          <a:p>
            <a:pPr lvl="0"/>
            <a:r>
              <a:rPr lang="it-IT" dirty="0"/>
              <a:t>Click </a:t>
            </a:r>
            <a:r>
              <a:rPr lang="it-IT" dirty="0" err="1"/>
              <a:t>here</a:t>
            </a:r>
            <a:r>
              <a:rPr lang="it-IT" dirty="0"/>
              <a:t> to </a:t>
            </a:r>
            <a:r>
              <a:rPr lang="it-IT" dirty="0" err="1"/>
              <a:t>add</a:t>
            </a:r>
            <a:r>
              <a:rPr lang="it-IT" dirty="0"/>
              <a:t> </a:t>
            </a:r>
            <a:r>
              <a:rPr lang="it-IT" dirty="0" err="1"/>
              <a:t>title</a:t>
            </a:r>
            <a:endParaRPr lang="en-GB" dirty="0"/>
          </a:p>
        </p:txBody>
      </p:sp>
    </p:spTree>
    <p:extLst>
      <p:ext uri="{BB962C8B-B14F-4D97-AF65-F5344CB8AC3E}">
        <p14:creationId xmlns:p14="http://schemas.microsoft.com/office/powerpoint/2010/main" val="6288628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ustomised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4E9FBBCD-1A09-854C-AD37-ABFC23BF72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69008" y="5655630"/>
            <a:ext cx="630033" cy="578959"/>
          </a:xfrm>
          <a:prstGeom prst="rect">
            <a:avLst/>
          </a:prstGeom>
        </p:spPr>
      </p:pic>
      <p:pic>
        <p:nvPicPr>
          <p:cNvPr id="8" name="Immagine 7">
            <a:extLst>
              <a:ext uri="{FF2B5EF4-FFF2-40B4-BE49-F238E27FC236}">
                <a16:creationId xmlns:a16="http://schemas.microsoft.com/office/drawing/2014/main" id="{AB059FA9-527F-3047-9752-90211709898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143505" y="5638956"/>
            <a:ext cx="658903" cy="633228"/>
          </a:xfrm>
          <a:prstGeom prst="rect">
            <a:avLst/>
          </a:prstGeom>
        </p:spPr>
      </p:pic>
      <p:sp>
        <p:nvSpPr>
          <p:cNvPr id="10" name="CasellaDiTesto 9">
            <a:extLst>
              <a:ext uri="{FF2B5EF4-FFF2-40B4-BE49-F238E27FC236}">
                <a16:creationId xmlns:a16="http://schemas.microsoft.com/office/drawing/2014/main" id="{0C463FB9-8E58-4D7E-9AEC-9058EB62CFA0}"/>
              </a:ext>
            </a:extLst>
          </p:cNvPr>
          <p:cNvSpPr txBox="1"/>
          <p:nvPr userDrawn="1"/>
        </p:nvSpPr>
        <p:spPr>
          <a:xfrm>
            <a:off x="4759216" y="5755515"/>
            <a:ext cx="1552984" cy="400110"/>
          </a:xfrm>
          <a:prstGeom prst="rect">
            <a:avLst/>
          </a:prstGeom>
          <a:noFill/>
        </p:spPr>
        <p:txBody>
          <a:bodyPr wrap="square" rtlCol="0">
            <a:spAutoFit/>
          </a:bodyPr>
          <a:lstStyle/>
          <a:p>
            <a:pPr algn="l"/>
            <a:r>
              <a:rPr lang="en-GB" sz="2000" dirty="0">
                <a:solidFill>
                  <a:srgbClr val="1C3046"/>
                </a:solidFill>
                <a:ea typeface="Source Sans Pro" charset="0"/>
                <a:cs typeface="Source Sans Pro" charset="0"/>
              </a:rPr>
              <a:t>eosc-hub.eu</a:t>
            </a:r>
          </a:p>
        </p:txBody>
      </p:sp>
      <p:sp>
        <p:nvSpPr>
          <p:cNvPr id="11" name="CasellaDiTesto 10">
            <a:extLst>
              <a:ext uri="{FF2B5EF4-FFF2-40B4-BE49-F238E27FC236}">
                <a16:creationId xmlns:a16="http://schemas.microsoft.com/office/drawing/2014/main" id="{7C1AC704-9BA4-4C9D-8727-21E0A6C216B1}"/>
              </a:ext>
            </a:extLst>
          </p:cNvPr>
          <p:cNvSpPr txBox="1"/>
          <p:nvPr userDrawn="1"/>
        </p:nvSpPr>
        <p:spPr>
          <a:xfrm>
            <a:off x="6600056" y="5745054"/>
            <a:ext cx="1624992" cy="400110"/>
          </a:xfrm>
          <a:prstGeom prst="rect">
            <a:avLst/>
          </a:prstGeom>
          <a:noFill/>
        </p:spPr>
        <p:txBody>
          <a:bodyPr wrap="square" rtlCol="0">
            <a:spAutoFit/>
          </a:bodyPr>
          <a:lstStyle/>
          <a:p>
            <a:pPr algn="l"/>
            <a:r>
              <a:rPr lang="en-GB" sz="2000" dirty="0">
                <a:solidFill>
                  <a:srgbClr val="1C3046"/>
                </a:solidFill>
                <a:ea typeface="Source Sans Pro" charset="0"/>
                <a:cs typeface="Source Sans Pro" charset="0"/>
              </a:rPr>
              <a:t>@</a:t>
            </a:r>
            <a:r>
              <a:rPr lang="en-GB" sz="2000" dirty="0" err="1">
                <a:solidFill>
                  <a:srgbClr val="1C3046"/>
                </a:solidFill>
                <a:ea typeface="Source Sans Pro" charset="0"/>
                <a:cs typeface="Source Sans Pro" charset="0"/>
              </a:rPr>
              <a:t>EOSC_eu</a:t>
            </a:r>
            <a:endParaRPr lang="en-GB" sz="2000" dirty="0">
              <a:solidFill>
                <a:srgbClr val="1C3046"/>
              </a:solidFill>
              <a:ea typeface="Source Sans Pro" charset="0"/>
              <a:cs typeface="Source Sans Pro" charset="0"/>
            </a:endParaRPr>
          </a:p>
        </p:txBody>
      </p:sp>
      <p:pic>
        <p:nvPicPr>
          <p:cNvPr id="13" name="Immagine 12">
            <a:extLst>
              <a:ext uri="{FF2B5EF4-FFF2-40B4-BE49-F238E27FC236}">
                <a16:creationId xmlns:a16="http://schemas.microsoft.com/office/drawing/2014/main" id="{7AAF6B84-BF74-4F8E-B824-03711F26909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03519" y="2983662"/>
            <a:ext cx="1784961" cy="2231201"/>
          </a:xfrm>
          <a:prstGeom prst="rect">
            <a:avLst/>
          </a:prstGeom>
        </p:spPr>
      </p:pic>
      <p:cxnSp>
        <p:nvCxnSpPr>
          <p:cNvPr id="9" name="Connettore 1 8">
            <a:extLst>
              <a:ext uri="{FF2B5EF4-FFF2-40B4-BE49-F238E27FC236}">
                <a16:creationId xmlns:a16="http://schemas.microsoft.com/office/drawing/2014/main" id="{7C9CA8C5-768B-4B48-8912-AD9D8DF0939C}"/>
              </a:ext>
            </a:extLst>
          </p:cNvPr>
          <p:cNvCxnSpPr/>
          <p:nvPr userDrawn="1"/>
        </p:nvCxnSpPr>
        <p:spPr>
          <a:xfrm>
            <a:off x="913269" y="2958518"/>
            <a:ext cx="2112235" cy="0"/>
          </a:xfrm>
          <a:prstGeom prst="line">
            <a:avLst/>
          </a:prstGeom>
          <a:ln>
            <a:solidFill>
              <a:srgbClr val="1D2F45"/>
            </a:solidFill>
          </a:ln>
          <a:effectLst/>
        </p:spPr>
        <p:style>
          <a:lnRef idx="2">
            <a:schemeClr val="accent1"/>
          </a:lnRef>
          <a:fillRef idx="0">
            <a:schemeClr val="accent1"/>
          </a:fillRef>
          <a:effectRef idx="1">
            <a:schemeClr val="accent1"/>
          </a:effectRef>
          <a:fontRef idx="minor">
            <a:schemeClr val="tx1"/>
          </a:fontRef>
        </p:style>
      </p:cxnSp>
      <p:sp>
        <p:nvSpPr>
          <p:cNvPr id="16" name="Segnaposto contenuto 2">
            <a:extLst>
              <a:ext uri="{FF2B5EF4-FFF2-40B4-BE49-F238E27FC236}">
                <a16:creationId xmlns:a16="http://schemas.microsoft.com/office/drawing/2014/main" id="{B63E2CA4-6517-D243-BE9E-62972D0D8E4B}"/>
              </a:ext>
            </a:extLst>
          </p:cNvPr>
          <p:cNvSpPr>
            <a:spLocks noGrp="1"/>
          </p:cNvSpPr>
          <p:nvPr>
            <p:ph sz="quarter" idx="12" hasCustomPrompt="1"/>
          </p:nvPr>
        </p:nvSpPr>
        <p:spPr>
          <a:xfrm>
            <a:off x="839416" y="1801703"/>
            <a:ext cx="3311525" cy="792163"/>
          </a:xfrm>
          <a:prstGeom prst="rect">
            <a:avLst/>
          </a:prstGeom>
        </p:spPr>
        <p:txBody>
          <a:bodyPr>
            <a:normAutofit/>
          </a:bodyPr>
          <a:lstStyle>
            <a:lvl1pPr marL="0" indent="0">
              <a:buNone/>
              <a:defRPr sz="2800" b="1">
                <a:solidFill>
                  <a:srgbClr val="1C3046"/>
                </a:solidFill>
              </a:defRPr>
            </a:lvl1pPr>
          </a:lstStyle>
          <a:p>
            <a:pPr lvl="0"/>
            <a:r>
              <a:rPr lang="it-IT" dirty="0" err="1"/>
              <a:t>Thank</a:t>
            </a:r>
            <a:r>
              <a:rPr lang="it-IT" dirty="0"/>
              <a:t> </a:t>
            </a:r>
            <a:r>
              <a:rPr lang="it-IT" dirty="0" err="1"/>
              <a:t>you</a:t>
            </a:r>
            <a:r>
              <a:rPr lang="it-IT" dirty="0"/>
              <a:t> for </a:t>
            </a:r>
            <a:r>
              <a:rPr lang="it-IT" dirty="0" err="1"/>
              <a:t>your</a:t>
            </a:r>
            <a:r>
              <a:rPr lang="it-IT" dirty="0"/>
              <a:t> </a:t>
            </a:r>
            <a:r>
              <a:rPr lang="it-IT" dirty="0" err="1"/>
              <a:t>attention</a:t>
            </a:r>
            <a:r>
              <a:rPr lang="it-IT" dirty="0"/>
              <a:t>!</a:t>
            </a:r>
            <a:endParaRPr lang="en-GB" dirty="0"/>
          </a:p>
        </p:txBody>
      </p:sp>
      <p:sp>
        <p:nvSpPr>
          <p:cNvPr id="17" name="Segnaposto contenuto 4">
            <a:extLst>
              <a:ext uri="{FF2B5EF4-FFF2-40B4-BE49-F238E27FC236}">
                <a16:creationId xmlns:a16="http://schemas.microsoft.com/office/drawing/2014/main" id="{FD2E5EBC-6B99-3246-8A7E-2FD79A9A87D9}"/>
              </a:ext>
            </a:extLst>
          </p:cNvPr>
          <p:cNvSpPr>
            <a:spLocks noGrp="1"/>
          </p:cNvSpPr>
          <p:nvPr>
            <p:ph sz="quarter" idx="13" hasCustomPrompt="1"/>
          </p:nvPr>
        </p:nvSpPr>
        <p:spPr>
          <a:xfrm>
            <a:off x="888167" y="3192520"/>
            <a:ext cx="2519362" cy="504825"/>
          </a:xfrm>
          <a:prstGeom prst="rect">
            <a:avLst/>
          </a:prstGeom>
        </p:spPr>
        <p:txBody>
          <a:bodyPr>
            <a:normAutofit/>
          </a:bodyPr>
          <a:lstStyle>
            <a:lvl1pPr marL="0" indent="0">
              <a:buNone/>
              <a:defRPr sz="1800" i="1"/>
            </a:lvl1pPr>
            <a:lvl5pPr>
              <a:defRPr/>
            </a:lvl5pPr>
          </a:lstStyle>
          <a:p>
            <a:pPr lvl="0"/>
            <a:r>
              <a:rPr lang="en-GB" dirty="0"/>
              <a:t>Questions?</a:t>
            </a:r>
          </a:p>
        </p:txBody>
      </p:sp>
      <p:sp>
        <p:nvSpPr>
          <p:cNvPr id="18" name="Segnaposto contenuto 17">
            <a:extLst>
              <a:ext uri="{FF2B5EF4-FFF2-40B4-BE49-F238E27FC236}">
                <a16:creationId xmlns:a16="http://schemas.microsoft.com/office/drawing/2014/main" id="{AD787563-5284-2848-9605-68F55ABC220F}"/>
              </a:ext>
            </a:extLst>
          </p:cNvPr>
          <p:cNvSpPr>
            <a:spLocks noGrp="1"/>
          </p:cNvSpPr>
          <p:nvPr>
            <p:ph sz="quarter" idx="14" hasCustomPrompt="1"/>
          </p:nvPr>
        </p:nvSpPr>
        <p:spPr>
          <a:xfrm>
            <a:off x="7838690" y="2310242"/>
            <a:ext cx="3384550" cy="1171575"/>
          </a:xfrm>
          <a:prstGeom prst="rect">
            <a:avLst/>
          </a:prstGeom>
        </p:spPr>
        <p:txBody>
          <a:bodyPr>
            <a:normAutofit/>
          </a:bodyPr>
          <a:lstStyle>
            <a:lvl1pPr marL="0" indent="0">
              <a:buNone/>
              <a:defRPr sz="1200" b="0"/>
            </a:lvl1pPr>
          </a:lstStyle>
          <a:p>
            <a:pPr lvl="0"/>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adipisicing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a:t>
            </a:r>
            <a:r>
              <a:rPr lang="en-GB" dirty="0" err="1"/>
              <a:t>labore</a:t>
            </a:r>
            <a:r>
              <a:rPr lang="en-GB" dirty="0"/>
              <a:t> et </a:t>
            </a:r>
            <a:r>
              <a:rPr lang="en-GB" dirty="0" err="1"/>
              <a:t>dolore</a:t>
            </a:r>
            <a:r>
              <a:rPr lang="en-GB" dirty="0"/>
              <a:t> magna </a:t>
            </a:r>
            <a:r>
              <a:rPr lang="en-GB" dirty="0" err="1"/>
              <a:t>aliqua</a:t>
            </a:r>
            <a:r>
              <a:rPr lang="en-GB" dirty="0"/>
              <a:t>. </a:t>
            </a:r>
            <a:r>
              <a:rPr lang="en-GB" dirty="0" err="1"/>
              <a:t>Ut</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endParaRPr lang="en-GB" dirty="0"/>
          </a:p>
        </p:txBody>
      </p:sp>
      <p:sp>
        <p:nvSpPr>
          <p:cNvPr id="20" name="Segnaposto contenuto 19">
            <a:extLst>
              <a:ext uri="{FF2B5EF4-FFF2-40B4-BE49-F238E27FC236}">
                <a16:creationId xmlns:a16="http://schemas.microsoft.com/office/drawing/2014/main" id="{58176C6A-545E-DD45-B732-AC8914488A1E}"/>
              </a:ext>
            </a:extLst>
          </p:cNvPr>
          <p:cNvSpPr>
            <a:spLocks noGrp="1"/>
          </p:cNvSpPr>
          <p:nvPr>
            <p:ph sz="quarter" idx="15" hasCustomPrompt="1"/>
          </p:nvPr>
        </p:nvSpPr>
        <p:spPr>
          <a:xfrm>
            <a:off x="7824192" y="1896443"/>
            <a:ext cx="3384550" cy="452437"/>
          </a:xfrm>
          <a:prstGeom prst="rect">
            <a:avLst/>
          </a:prstGeom>
        </p:spPr>
        <p:txBody>
          <a:bodyPr>
            <a:normAutofit/>
          </a:bodyPr>
          <a:lstStyle>
            <a:lvl1pPr marL="0" indent="0">
              <a:buNone/>
              <a:defRPr sz="2000" b="1">
                <a:solidFill>
                  <a:srgbClr val="1C3046"/>
                </a:solidFill>
              </a:defRPr>
            </a:lvl1pPr>
          </a:lstStyle>
          <a:p>
            <a:pPr lvl="0"/>
            <a:r>
              <a:rPr lang="en-GB" dirty="0"/>
              <a:t>Contact</a:t>
            </a:r>
          </a:p>
        </p:txBody>
      </p:sp>
    </p:spTree>
    <p:extLst>
      <p:ext uri="{BB962C8B-B14F-4D97-AF65-F5344CB8AC3E}">
        <p14:creationId xmlns:p14="http://schemas.microsoft.com/office/powerpoint/2010/main" val="36800140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B4CB6-A1BA-F04C-94DB-2DE5C17932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13DBA49-4754-7643-94D4-06D101ABCC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6F3F6D-B92C-4D46-8EDC-54DC9F981463}"/>
              </a:ext>
            </a:extLst>
          </p:cNvPr>
          <p:cNvSpPr>
            <a:spLocks noGrp="1"/>
          </p:cNvSpPr>
          <p:nvPr>
            <p:ph type="dt" sz="half" idx="10"/>
          </p:nvPr>
        </p:nvSpPr>
        <p:spPr/>
        <p:txBody>
          <a:bodyPr/>
          <a:lstStyle/>
          <a:p>
            <a:r>
              <a:rPr lang="en-GB"/>
              <a:t>15 Oct 2019</a:t>
            </a:r>
            <a:endParaRPr lang="en-US"/>
          </a:p>
        </p:txBody>
      </p:sp>
      <p:sp>
        <p:nvSpPr>
          <p:cNvPr id="5" name="Footer Placeholder 4">
            <a:extLst>
              <a:ext uri="{FF2B5EF4-FFF2-40B4-BE49-F238E27FC236}">
                <a16:creationId xmlns:a16="http://schemas.microsoft.com/office/drawing/2014/main" id="{DB752EC6-48E5-E24E-96B8-6B20D56D3D89}"/>
              </a:ext>
            </a:extLst>
          </p:cNvPr>
          <p:cNvSpPr>
            <a:spLocks noGrp="1"/>
          </p:cNvSpPr>
          <p:nvPr>
            <p:ph type="ftr" sz="quarter" idx="11"/>
          </p:nvPr>
        </p:nvSpPr>
        <p:spPr/>
        <p:txBody>
          <a:bodyPr/>
          <a:lstStyle/>
          <a:p>
            <a:r>
              <a:rPr lang="en-US"/>
              <a:t>Kelsey/WISE Community</a:t>
            </a:r>
          </a:p>
        </p:txBody>
      </p:sp>
      <p:sp>
        <p:nvSpPr>
          <p:cNvPr id="6" name="Slide Number Placeholder 5">
            <a:extLst>
              <a:ext uri="{FF2B5EF4-FFF2-40B4-BE49-F238E27FC236}">
                <a16:creationId xmlns:a16="http://schemas.microsoft.com/office/drawing/2014/main" id="{38A8A23A-3BDA-EC43-92BE-33A3359ECD3A}"/>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42607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EE958-DEC3-9E45-94DB-126EA82BFB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25FE06-01ED-3443-B367-68C666D3F0A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E6AFAF-FF7C-F449-9480-9D61E6C70633}"/>
              </a:ext>
            </a:extLst>
          </p:cNvPr>
          <p:cNvSpPr>
            <a:spLocks noGrp="1"/>
          </p:cNvSpPr>
          <p:nvPr>
            <p:ph type="dt" sz="half" idx="10"/>
          </p:nvPr>
        </p:nvSpPr>
        <p:spPr/>
        <p:txBody>
          <a:bodyPr/>
          <a:lstStyle/>
          <a:p>
            <a:r>
              <a:rPr lang="en-GB"/>
              <a:t>15 Oct 2019</a:t>
            </a:r>
            <a:endParaRPr lang="en-US"/>
          </a:p>
        </p:txBody>
      </p:sp>
      <p:sp>
        <p:nvSpPr>
          <p:cNvPr id="5" name="Footer Placeholder 4">
            <a:extLst>
              <a:ext uri="{FF2B5EF4-FFF2-40B4-BE49-F238E27FC236}">
                <a16:creationId xmlns:a16="http://schemas.microsoft.com/office/drawing/2014/main" id="{94023009-4062-3D41-AE32-701473D51FC9}"/>
              </a:ext>
            </a:extLst>
          </p:cNvPr>
          <p:cNvSpPr>
            <a:spLocks noGrp="1"/>
          </p:cNvSpPr>
          <p:nvPr>
            <p:ph type="ftr" sz="quarter" idx="11"/>
          </p:nvPr>
        </p:nvSpPr>
        <p:spPr/>
        <p:txBody>
          <a:bodyPr/>
          <a:lstStyle/>
          <a:p>
            <a:r>
              <a:rPr lang="en-US"/>
              <a:t>Kelsey/WISE Community</a:t>
            </a:r>
          </a:p>
        </p:txBody>
      </p:sp>
      <p:sp>
        <p:nvSpPr>
          <p:cNvPr id="6" name="Slide Number Placeholder 5">
            <a:extLst>
              <a:ext uri="{FF2B5EF4-FFF2-40B4-BE49-F238E27FC236}">
                <a16:creationId xmlns:a16="http://schemas.microsoft.com/office/drawing/2014/main" id="{9291FE15-E807-8E48-AF4D-F1323263A720}"/>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38666349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923B0-1E60-1344-967F-257C9A56281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557BD6A-3680-124C-ABEB-248FF122B7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D708C33-E0E1-1D4E-8D55-029F023EBE06}"/>
              </a:ext>
            </a:extLst>
          </p:cNvPr>
          <p:cNvSpPr>
            <a:spLocks noGrp="1"/>
          </p:cNvSpPr>
          <p:nvPr>
            <p:ph type="dt" sz="half" idx="10"/>
          </p:nvPr>
        </p:nvSpPr>
        <p:spPr/>
        <p:txBody>
          <a:bodyPr/>
          <a:lstStyle/>
          <a:p>
            <a:r>
              <a:rPr lang="en-GB"/>
              <a:t>15 Oct 2019</a:t>
            </a:r>
            <a:endParaRPr lang="en-US"/>
          </a:p>
        </p:txBody>
      </p:sp>
      <p:sp>
        <p:nvSpPr>
          <p:cNvPr id="5" name="Footer Placeholder 4">
            <a:extLst>
              <a:ext uri="{FF2B5EF4-FFF2-40B4-BE49-F238E27FC236}">
                <a16:creationId xmlns:a16="http://schemas.microsoft.com/office/drawing/2014/main" id="{AF58D0E8-0D2D-214B-BFC9-CB92683F562C}"/>
              </a:ext>
            </a:extLst>
          </p:cNvPr>
          <p:cNvSpPr>
            <a:spLocks noGrp="1"/>
          </p:cNvSpPr>
          <p:nvPr>
            <p:ph type="ftr" sz="quarter" idx="11"/>
          </p:nvPr>
        </p:nvSpPr>
        <p:spPr/>
        <p:txBody>
          <a:bodyPr/>
          <a:lstStyle/>
          <a:p>
            <a:r>
              <a:rPr lang="en-US"/>
              <a:t>Kelsey/WISE Community</a:t>
            </a:r>
          </a:p>
        </p:txBody>
      </p:sp>
      <p:sp>
        <p:nvSpPr>
          <p:cNvPr id="6" name="Slide Number Placeholder 5">
            <a:extLst>
              <a:ext uri="{FF2B5EF4-FFF2-40B4-BE49-F238E27FC236}">
                <a16:creationId xmlns:a16="http://schemas.microsoft.com/office/drawing/2014/main" id="{3410DC33-FD61-6B46-8438-1B6CB93DF812}"/>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40079922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9E513-350F-1E44-B496-54486540EE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8A540A-64C7-6743-8067-2D439E0D8DE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D1A5746-3B39-A74C-9D4D-5C311A5DB22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7037C29-1CB3-AE4B-9951-CAB400BE5C88}"/>
              </a:ext>
            </a:extLst>
          </p:cNvPr>
          <p:cNvSpPr>
            <a:spLocks noGrp="1"/>
          </p:cNvSpPr>
          <p:nvPr>
            <p:ph type="dt" sz="half" idx="10"/>
          </p:nvPr>
        </p:nvSpPr>
        <p:spPr/>
        <p:txBody>
          <a:bodyPr/>
          <a:lstStyle/>
          <a:p>
            <a:r>
              <a:rPr lang="en-GB"/>
              <a:t>15 Oct 2019</a:t>
            </a:r>
            <a:endParaRPr lang="en-US"/>
          </a:p>
        </p:txBody>
      </p:sp>
      <p:sp>
        <p:nvSpPr>
          <p:cNvPr id="6" name="Footer Placeholder 5">
            <a:extLst>
              <a:ext uri="{FF2B5EF4-FFF2-40B4-BE49-F238E27FC236}">
                <a16:creationId xmlns:a16="http://schemas.microsoft.com/office/drawing/2014/main" id="{174082FB-9C26-8841-86DB-DA33C33BFA97}"/>
              </a:ext>
            </a:extLst>
          </p:cNvPr>
          <p:cNvSpPr>
            <a:spLocks noGrp="1"/>
          </p:cNvSpPr>
          <p:nvPr>
            <p:ph type="ftr" sz="quarter" idx="11"/>
          </p:nvPr>
        </p:nvSpPr>
        <p:spPr/>
        <p:txBody>
          <a:bodyPr/>
          <a:lstStyle/>
          <a:p>
            <a:r>
              <a:rPr lang="en-US"/>
              <a:t>Kelsey/WISE Community</a:t>
            </a:r>
          </a:p>
        </p:txBody>
      </p:sp>
      <p:sp>
        <p:nvSpPr>
          <p:cNvPr id="7" name="Slide Number Placeholder 6">
            <a:extLst>
              <a:ext uri="{FF2B5EF4-FFF2-40B4-BE49-F238E27FC236}">
                <a16:creationId xmlns:a16="http://schemas.microsoft.com/office/drawing/2014/main" id="{B9059934-99BC-9949-A5CE-44F7A6C5DB09}"/>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16176991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48D59-EB09-D04E-ABCA-1C75568B7A1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2954231-7A41-0246-8D2A-6E5A74E326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A5671CD-D93E-4C4E-8084-D5A3BC203E9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D407633-3592-3448-817A-39ED9DA11C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B76B46C-E129-784C-AAC2-78C4CA15C4B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81CFB69-96AE-1848-839B-6FBBBC1E3CD9}"/>
              </a:ext>
            </a:extLst>
          </p:cNvPr>
          <p:cNvSpPr>
            <a:spLocks noGrp="1"/>
          </p:cNvSpPr>
          <p:nvPr>
            <p:ph type="dt" sz="half" idx="10"/>
          </p:nvPr>
        </p:nvSpPr>
        <p:spPr/>
        <p:txBody>
          <a:bodyPr/>
          <a:lstStyle/>
          <a:p>
            <a:r>
              <a:rPr lang="en-GB"/>
              <a:t>15 Oct 2019</a:t>
            </a:r>
            <a:endParaRPr lang="en-US"/>
          </a:p>
        </p:txBody>
      </p:sp>
      <p:sp>
        <p:nvSpPr>
          <p:cNvPr id="8" name="Footer Placeholder 7">
            <a:extLst>
              <a:ext uri="{FF2B5EF4-FFF2-40B4-BE49-F238E27FC236}">
                <a16:creationId xmlns:a16="http://schemas.microsoft.com/office/drawing/2014/main" id="{1DD6A4D5-439B-7246-AF8D-6D7400A69FB7}"/>
              </a:ext>
            </a:extLst>
          </p:cNvPr>
          <p:cNvSpPr>
            <a:spLocks noGrp="1"/>
          </p:cNvSpPr>
          <p:nvPr>
            <p:ph type="ftr" sz="quarter" idx="11"/>
          </p:nvPr>
        </p:nvSpPr>
        <p:spPr/>
        <p:txBody>
          <a:bodyPr/>
          <a:lstStyle/>
          <a:p>
            <a:r>
              <a:rPr lang="en-US"/>
              <a:t>Kelsey/WISE Community</a:t>
            </a:r>
          </a:p>
        </p:txBody>
      </p:sp>
      <p:sp>
        <p:nvSpPr>
          <p:cNvPr id="9" name="Slide Number Placeholder 8">
            <a:extLst>
              <a:ext uri="{FF2B5EF4-FFF2-40B4-BE49-F238E27FC236}">
                <a16:creationId xmlns:a16="http://schemas.microsoft.com/office/drawing/2014/main" id="{9127BCA9-F1E6-C444-8570-322F25DC56FC}"/>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340478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15 Oct 2019</a:t>
            </a:r>
            <a:endParaRPr lang="en-US" dirty="0"/>
          </a:p>
        </p:txBody>
      </p:sp>
      <p:sp>
        <p:nvSpPr>
          <p:cNvPr id="5" name="Footer Placeholder 4"/>
          <p:cNvSpPr>
            <a:spLocks noGrp="1"/>
          </p:cNvSpPr>
          <p:nvPr>
            <p:ph type="ftr" sz="quarter" idx="11"/>
          </p:nvPr>
        </p:nvSpPr>
        <p:spPr/>
        <p:txBody>
          <a:bodyPr/>
          <a:lstStyle/>
          <a:p>
            <a:r>
              <a:rPr lang="en-US"/>
              <a:t>Kelsey/WISE Community</a:t>
            </a:r>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pic>
        <p:nvPicPr>
          <p:cNvPr id="11" name="Picture 10"/>
          <p:cNvPicPr>
            <a:picLocks noChangeAspect="1"/>
          </p:cNvPicPr>
          <p:nvPr userDrawn="1"/>
        </p:nvPicPr>
        <p:blipFill>
          <a:blip r:embed="rId4"/>
          <a:stretch>
            <a:fillRect/>
          </a:stretch>
        </p:blipFill>
        <p:spPr>
          <a:xfrm>
            <a:off x="10750078" y="2835202"/>
            <a:ext cx="1441922" cy="1125482"/>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4CA81-FEDC-C548-A9E5-B42A7073CE3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CA35E9-CEE8-0948-97D8-102C0D4F4AA0}"/>
              </a:ext>
            </a:extLst>
          </p:cNvPr>
          <p:cNvSpPr>
            <a:spLocks noGrp="1"/>
          </p:cNvSpPr>
          <p:nvPr>
            <p:ph type="dt" sz="half" idx="10"/>
          </p:nvPr>
        </p:nvSpPr>
        <p:spPr/>
        <p:txBody>
          <a:bodyPr/>
          <a:lstStyle/>
          <a:p>
            <a:r>
              <a:rPr lang="en-GB"/>
              <a:t>15 Oct 2019</a:t>
            </a:r>
            <a:endParaRPr lang="en-US"/>
          </a:p>
        </p:txBody>
      </p:sp>
      <p:sp>
        <p:nvSpPr>
          <p:cNvPr id="4" name="Footer Placeholder 3">
            <a:extLst>
              <a:ext uri="{FF2B5EF4-FFF2-40B4-BE49-F238E27FC236}">
                <a16:creationId xmlns:a16="http://schemas.microsoft.com/office/drawing/2014/main" id="{C099D005-9754-B946-99C7-A5845C4C2600}"/>
              </a:ext>
            </a:extLst>
          </p:cNvPr>
          <p:cNvSpPr>
            <a:spLocks noGrp="1"/>
          </p:cNvSpPr>
          <p:nvPr>
            <p:ph type="ftr" sz="quarter" idx="11"/>
          </p:nvPr>
        </p:nvSpPr>
        <p:spPr/>
        <p:txBody>
          <a:bodyPr/>
          <a:lstStyle/>
          <a:p>
            <a:r>
              <a:rPr lang="en-US"/>
              <a:t>Kelsey/WISE Community</a:t>
            </a:r>
          </a:p>
        </p:txBody>
      </p:sp>
      <p:sp>
        <p:nvSpPr>
          <p:cNvPr id="5" name="Slide Number Placeholder 4">
            <a:extLst>
              <a:ext uri="{FF2B5EF4-FFF2-40B4-BE49-F238E27FC236}">
                <a16:creationId xmlns:a16="http://schemas.microsoft.com/office/drawing/2014/main" id="{A9DA5613-A749-DB4B-87E6-816A2A2BE6AF}"/>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39440282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3B0114-EEFD-0246-8596-85743FD7F202}"/>
              </a:ext>
            </a:extLst>
          </p:cNvPr>
          <p:cNvSpPr>
            <a:spLocks noGrp="1"/>
          </p:cNvSpPr>
          <p:nvPr>
            <p:ph type="dt" sz="half" idx="10"/>
          </p:nvPr>
        </p:nvSpPr>
        <p:spPr/>
        <p:txBody>
          <a:bodyPr/>
          <a:lstStyle/>
          <a:p>
            <a:r>
              <a:rPr lang="en-GB"/>
              <a:t>15 Oct 2019</a:t>
            </a:r>
            <a:endParaRPr lang="en-US"/>
          </a:p>
        </p:txBody>
      </p:sp>
      <p:sp>
        <p:nvSpPr>
          <p:cNvPr id="3" name="Footer Placeholder 2">
            <a:extLst>
              <a:ext uri="{FF2B5EF4-FFF2-40B4-BE49-F238E27FC236}">
                <a16:creationId xmlns:a16="http://schemas.microsoft.com/office/drawing/2014/main" id="{9799C180-B00B-8E40-9543-F2EE38EA48C9}"/>
              </a:ext>
            </a:extLst>
          </p:cNvPr>
          <p:cNvSpPr>
            <a:spLocks noGrp="1"/>
          </p:cNvSpPr>
          <p:nvPr>
            <p:ph type="ftr" sz="quarter" idx="11"/>
          </p:nvPr>
        </p:nvSpPr>
        <p:spPr/>
        <p:txBody>
          <a:bodyPr/>
          <a:lstStyle/>
          <a:p>
            <a:r>
              <a:rPr lang="en-US"/>
              <a:t>Kelsey/WISE Community</a:t>
            </a:r>
          </a:p>
        </p:txBody>
      </p:sp>
      <p:sp>
        <p:nvSpPr>
          <p:cNvPr id="4" name="Slide Number Placeholder 3">
            <a:extLst>
              <a:ext uri="{FF2B5EF4-FFF2-40B4-BE49-F238E27FC236}">
                <a16:creationId xmlns:a16="http://schemas.microsoft.com/office/drawing/2014/main" id="{86E8692B-7581-C14B-AA30-5127EC411A5E}"/>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7290873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566CC-8F63-774B-B0FD-BE32C49485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AF08833-5416-8443-937F-8D93DC7A2A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71FB37D-F87F-C343-860D-FCA22166F3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EEEE349-A5CB-A044-82DC-E83823B96A88}"/>
              </a:ext>
            </a:extLst>
          </p:cNvPr>
          <p:cNvSpPr>
            <a:spLocks noGrp="1"/>
          </p:cNvSpPr>
          <p:nvPr>
            <p:ph type="dt" sz="half" idx="10"/>
          </p:nvPr>
        </p:nvSpPr>
        <p:spPr/>
        <p:txBody>
          <a:bodyPr/>
          <a:lstStyle/>
          <a:p>
            <a:r>
              <a:rPr lang="en-GB"/>
              <a:t>15 Oct 2019</a:t>
            </a:r>
            <a:endParaRPr lang="en-US"/>
          </a:p>
        </p:txBody>
      </p:sp>
      <p:sp>
        <p:nvSpPr>
          <p:cNvPr id="6" name="Footer Placeholder 5">
            <a:extLst>
              <a:ext uri="{FF2B5EF4-FFF2-40B4-BE49-F238E27FC236}">
                <a16:creationId xmlns:a16="http://schemas.microsoft.com/office/drawing/2014/main" id="{E8766314-17ED-3C4C-ABF4-81A6B3135A1B}"/>
              </a:ext>
            </a:extLst>
          </p:cNvPr>
          <p:cNvSpPr>
            <a:spLocks noGrp="1"/>
          </p:cNvSpPr>
          <p:nvPr>
            <p:ph type="ftr" sz="quarter" idx="11"/>
          </p:nvPr>
        </p:nvSpPr>
        <p:spPr/>
        <p:txBody>
          <a:bodyPr/>
          <a:lstStyle/>
          <a:p>
            <a:r>
              <a:rPr lang="en-US"/>
              <a:t>Kelsey/WISE Community</a:t>
            </a:r>
          </a:p>
        </p:txBody>
      </p:sp>
      <p:sp>
        <p:nvSpPr>
          <p:cNvPr id="7" name="Slide Number Placeholder 6">
            <a:extLst>
              <a:ext uri="{FF2B5EF4-FFF2-40B4-BE49-F238E27FC236}">
                <a16:creationId xmlns:a16="http://schemas.microsoft.com/office/drawing/2014/main" id="{C8CBBB1E-AB55-F64E-ABD8-5B96FDE5E07C}"/>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38208773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0CDF0-6908-864D-BAE1-2DD5DC7C41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E779A9B-7ED3-434A-9A4F-60233744BC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37F508-0E42-AD42-AEFB-F948185ED6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7CC4040-FDC6-D748-9770-0401A4242E72}"/>
              </a:ext>
            </a:extLst>
          </p:cNvPr>
          <p:cNvSpPr>
            <a:spLocks noGrp="1"/>
          </p:cNvSpPr>
          <p:nvPr>
            <p:ph type="dt" sz="half" idx="10"/>
          </p:nvPr>
        </p:nvSpPr>
        <p:spPr/>
        <p:txBody>
          <a:bodyPr/>
          <a:lstStyle/>
          <a:p>
            <a:r>
              <a:rPr lang="en-GB"/>
              <a:t>15 Oct 2019</a:t>
            </a:r>
            <a:endParaRPr lang="en-US"/>
          </a:p>
        </p:txBody>
      </p:sp>
      <p:sp>
        <p:nvSpPr>
          <p:cNvPr id="6" name="Footer Placeholder 5">
            <a:extLst>
              <a:ext uri="{FF2B5EF4-FFF2-40B4-BE49-F238E27FC236}">
                <a16:creationId xmlns:a16="http://schemas.microsoft.com/office/drawing/2014/main" id="{CE29A4BE-5A76-CD4C-BB67-553A7398C341}"/>
              </a:ext>
            </a:extLst>
          </p:cNvPr>
          <p:cNvSpPr>
            <a:spLocks noGrp="1"/>
          </p:cNvSpPr>
          <p:nvPr>
            <p:ph type="ftr" sz="quarter" idx="11"/>
          </p:nvPr>
        </p:nvSpPr>
        <p:spPr/>
        <p:txBody>
          <a:bodyPr/>
          <a:lstStyle/>
          <a:p>
            <a:r>
              <a:rPr lang="en-US"/>
              <a:t>Kelsey/WISE Community</a:t>
            </a:r>
          </a:p>
        </p:txBody>
      </p:sp>
      <p:sp>
        <p:nvSpPr>
          <p:cNvPr id="7" name="Slide Number Placeholder 6">
            <a:extLst>
              <a:ext uri="{FF2B5EF4-FFF2-40B4-BE49-F238E27FC236}">
                <a16:creationId xmlns:a16="http://schemas.microsoft.com/office/drawing/2014/main" id="{2433F84F-A6A9-CD4C-9655-11646C33315C}"/>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1244038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0884A-75CD-0B4F-B486-88DC7380D0F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A1A1123-6630-BE43-892B-712B0D01D4D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6C16CF-8B29-8142-BF5D-7813AD137C39}"/>
              </a:ext>
            </a:extLst>
          </p:cNvPr>
          <p:cNvSpPr>
            <a:spLocks noGrp="1"/>
          </p:cNvSpPr>
          <p:nvPr>
            <p:ph type="dt" sz="half" idx="10"/>
          </p:nvPr>
        </p:nvSpPr>
        <p:spPr/>
        <p:txBody>
          <a:bodyPr/>
          <a:lstStyle/>
          <a:p>
            <a:r>
              <a:rPr lang="en-GB"/>
              <a:t>15 Oct 2019</a:t>
            </a:r>
            <a:endParaRPr lang="en-US"/>
          </a:p>
        </p:txBody>
      </p:sp>
      <p:sp>
        <p:nvSpPr>
          <p:cNvPr id="5" name="Footer Placeholder 4">
            <a:extLst>
              <a:ext uri="{FF2B5EF4-FFF2-40B4-BE49-F238E27FC236}">
                <a16:creationId xmlns:a16="http://schemas.microsoft.com/office/drawing/2014/main" id="{7F50576E-3BA5-CA40-9615-5F09AFC7650F}"/>
              </a:ext>
            </a:extLst>
          </p:cNvPr>
          <p:cNvSpPr>
            <a:spLocks noGrp="1"/>
          </p:cNvSpPr>
          <p:nvPr>
            <p:ph type="ftr" sz="quarter" idx="11"/>
          </p:nvPr>
        </p:nvSpPr>
        <p:spPr/>
        <p:txBody>
          <a:bodyPr/>
          <a:lstStyle/>
          <a:p>
            <a:r>
              <a:rPr lang="en-US"/>
              <a:t>Kelsey/WISE Community</a:t>
            </a:r>
          </a:p>
        </p:txBody>
      </p:sp>
      <p:sp>
        <p:nvSpPr>
          <p:cNvPr id="6" name="Slide Number Placeholder 5">
            <a:extLst>
              <a:ext uri="{FF2B5EF4-FFF2-40B4-BE49-F238E27FC236}">
                <a16:creationId xmlns:a16="http://schemas.microsoft.com/office/drawing/2014/main" id="{73AAB1A3-0367-3F41-A11F-E059B95937ED}"/>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23960655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50537F-22B2-E444-9CE9-4A299CF1E70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82AD72-0533-1F43-9851-951372A33F4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D60E97-3F70-2D47-B91A-E2A557CDB3F6}"/>
              </a:ext>
            </a:extLst>
          </p:cNvPr>
          <p:cNvSpPr>
            <a:spLocks noGrp="1"/>
          </p:cNvSpPr>
          <p:nvPr>
            <p:ph type="dt" sz="half" idx="10"/>
          </p:nvPr>
        </p:nvSpPr>
        <p:spPr/>
        <p:txBody>
          <a:bodyPr/>
          <a:lstStyle/>
          <a:p>
            <a:r>
              <a:rPr lang="en-GB"/>
              <a:t>15 Oct 2019</a:t>
            </a:r>
            <a:endParaRPr lang="en-US"/>
          </a:p>
        </p:txBody>
      </p:sp>
      <p:sp>
        <p:nvSpPr>
          <p:cNvPr id="5" name="Footer Placeholder 4">
            <a:extLst>
              <a:ext uri="{FF2B5EF4-FFF2-40B4-BE49-F238E27FC236}">
                <a16:creationId xmlns:a16="http://schemas.microsoft.com/office/drawing/2014/main" id="{C0983499-5756-8D4B-A707-9DB142F2C078}"/>
              </a:ext>
            </a:extLst>
          </p:cNvPr>
          <p:cNvSpPr>
            <a:spLocks noGrp="1"/>
          </p:cNvSpPr>
          <p:nvPr>
            <p:ph type="ftr" sz="quarter" idx="11"/>
          </p:nvPr>
        </p:nvSpPr>
        <p:spPr/>
        <p:txBody>
          <a:bodyPr/>
          <a:lstStyle/>
          <a:p>
            <a:r>
              <a:rPr lang="en-US"/>
              <a:t>Kelsey/WISE Community</a:t>
            </a:r>
          </a:p>
        </p:txBody>
      </p:sp>
      <p:sp>
        <p:nvSpPr>
          <p:cNvPr id="6" name="Slide Number Placeholder 5">
            <a:extLst>
              <a:ext uri="{FF2B5EF4-FFF2-40B4-BE49-F238E27FC236}">
                <a16:creationId xmlns:a16="http://schemas.microsoft.com/office/drawing/2014/main" id="{FA4BF2A8-9BAC-F040-938F-D5744715B359}"/>
              </a:ext>
            </a:extLst>
          </p:cNvPr>
          <p:cNvSpPr>
            <a:spLocks noGrp="1"/>
          </p:cNvSpPr>
          <p:nvPr>
            <p:ph type="sldNum" sz="quarter" idx="12"/>
          </p:nvPr>
        </p:nvSpPr>
        <p:spPr/>
        <p:txBody>
          <a:bodyPr/>
          <a:lstStyle/>
          <a:p>
            <a:fld id="{01461220-1F66-BC41-8485-D0DBAB7425DB}" type="slidenum">
              <a:rPr lang="en-US" smtClean="0"/>
              <a:t>‹#›</a:t>
            </a:fld>
            <a:endParaRPr lang="en-US"/>
          </a:p>
        </p:txBody>
      </p:sp>
    </p:spTree>
    <p:extLst>
      <p:ext uri="{BB962C8B-B14F-4D97-AF65-F5344CB8AC3E}">
        <p14:creationId xmlns:p14="http://schemas.microsoft.com/office/powerpoint/2010/main" val="2889368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15 Oct 2019</a:t>
            </a:r>
            <a:endParaRPr lang="en-US" dirty="0"/>
          </a:p>
        </p:txBody>
      </p:sp>
      <p:sp>
        <p:nvSpPr>
          <p:cNvPr id="6" name="Footer Placeholder 5"/>
          <p:cNvSpPr>
            <a:spLocks noGrp="1"/>
          </p:cNvSpPr>
          <p:nvPr>
            <p:ph type="ftr" sz="quarter" idx="11"/>
          </p:nvPr>
        </p:nvSpPr>
        <p:spPr/>
        <p:txBody>
          <a:bodyPr/>
          <a:lstStyle/>
          <a:p>
            <a:r>
              <a:rPr lang="en-US"/>
              <a:t>Kelsey/WISE Community</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15 Oct 2019</a:t>
            </a:r>
            <a:endParaRPr lang="en-US" dirty="0"/>
          </a:p>
        </p:txBody>
      </p:sp>
      <p:sp>
        <p:nvSpPr>
          <p:cNvPr id="8" name="Footer Placeholder 7"/>
          <p:cNvSpPr>
            <a:spLocks noGrp="1"/>
          </p:cNvSpPr>
          <p:nvPr>
            <p:ph type="ftr" sz="quarter" idx="11"/>
          </p:nvPr>
        </p:nvSpPr>
        <p:spPr/>
        <p:txBody>
          <a:bodyPr/>
          <a:lstStyle/>
          <a:p>
            <a:r>
              <a:rPr lang="en-US"/>
              <a:t>Kelsey/WISE Community</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pic>
        <p:nvPicPr>
          <p:cNvPr id="14" name="Picture 13"/>
          <p:cNvPicPr>
            <a:picLocks noChangeAspect="1"/>
          </p:cNvPicPr>
          <p:nvPr userDrawn="1"/>
        </p:nvPicPr>
        <p:blipFill>
          <a:blip r:embed="rId4"/>
          <a:stretch>
            <a:fillRect/>
          </a:stretch>
        </p:blipFill>
        <p:spPr>
          <a:xfrm>
            <a:off x="10750078" y="772766"/>
            <a:ext cx="1441922" cy="112548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15 Oct 2019</a:t>
            </a:r>
            <a:endParaRPr lang="en-US" dirty="0"/>
          </a:p>
        </p:txBody>
      </p:sp>
      <p:sp>
        <p:nvSpPr>
          <p:cNvPr id="4" name="Footer Placeholder 3"/>
          <p:cNvSpPr>
            <a:spLocks noGrp="1"/>
          </p:cNvSpPr>
          <p:nvPr>
            <p:ph type="ftr" sz="quarter" idx="11"/>
          </p:nvPr>
        </p:nvSpPr>
        <p:spPr/>
        <p:txBody>
          <a:bodyPr/>
          <a:lstStyle/>
          <a:p>
            <a:r>
              <a:rPr lang="en-US"/>
              <a:t>Kelsey/WISE Community</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pic>
        <p:nvPicPr>
          <p:cNvPr id="10" name="Picture 9"/>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r>
              <a:rPr lang="en-GB"/>
              <a:t>15 Oct 2019</a:t>
            </a:r>
            <a:endParaRPr lang="en-US" dirty="0"/>
          </a:p>
        </p:txBody>
      </p:sp>
      <p:sp>
        <p:nvSpPr>
          <p:cNvPr id="3" name="Footer Placeholder 2"/>
          <p:cNvSpPr>
            <a:spLocks noGrp="1"/>
          </p:cNvSpPr>
          <p:nvPr>
            <p:ph type="ftr" sz="quarter" idx="11"/>
          </p:nvPr>
        </p:nvSpPr>
        <p:spPr/>
        <p:txBody>
          <a:bodyPr/>
          <a:lstStyle/>
          <a:p>
            <a:r>
              <a:rPr lang="en-US"/>
              <a:t>Kelsey/WISE Community</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pic>
        <p:nvPicPr>
          <p:cNvPr id="7" name="Picture 6"/>
          <p:cNvPicPr>
            <a:picLocks noChangeAspect="1"/>
          </p:cNvPicPr>
          <p:nvPr userDrawn="1"/>
        </p:nvPicPr>
        <p:blipFill>
          <a:blip r:embed="rId3"/>
          <a:stretch>
            <a:fillRect/>
          </a:stretch>
        </p:blipFill>
        <p:spPr>
          <a:xfrm>
            <a:off x="10750078" y="753228"/>
            <a:ext cx="1441922" cy="112548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15 Oct 2019</a:t>
            </a:r>
            <a:endParaRPr lang="en-US" dirty="0"/>
          </a:p>
        </p:txBody>
      </p:sp>
      <p:sp>
        <p:nvSpPr>
          <p:cNvPr id="6" name="Footer Placeholder 5"/>
          <p:cNvSpPr>
            <a:spLocks noGrp="1"/>
          </p:cNvSpPr>
          <p:nvPr>
            <p:ph type="ftr" sz="quarter" idx="11"/>
          </p:nvPr>
        </p:nvSpPr>
        <p:spPr/>
        <p:txBody>
          <a:bodyPr/>
          <a:lstStyle/>
          <a:p>
            <a:r>
              <a:rPr lang="en-US"/>
              <a:t>Kelsey/WISE Community</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15 Oct 2019</a:t>
            </a:r>
            <a:endParaRPr lang="en-US" dirty="0"/>
          </a:p>
        </p:txBody>
      </p:sp>
      <p:sp>
        <p:nvSpPr>
          <p:cNvPr id="6" name="Footer Placeholder 5"/>
          <p:cNvSpPr>
            <a:spLocks noGrp="1"/>
          </p:cNvSpPr>
          <p:nvPr>
            <p:ph type="ftr" sz="quarter" idx="11"/>
          </p:nvPr>
        </p:nvSpPr>
        <p:spPr/>
        <p:txBody>
          <a:bodyPr/>
          <a:lstStyle/>
          <a:p>
            <a:r>
              <a:rPr lang="en-US"/>
              <a:t>Kelsey/WISE Community</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gs>
            <a:gs pos="100000">
              <a:schemeClr val="bg1"/>
            </a:gs>
            <a:gs pos="58000">
              <a:schemeClr val="accent6"/>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userDrawn="1"/>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a:t>Titelstijl van model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GB"/>
              <a:t>15 Oct 2019</a:t>
            </a:r>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Kelsey/WISE Community</a:t>
            </a:r>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2129911"/>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5D35B-A712-9A48-B48E-625F801758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F52E5A-A1F9-E74E-BD10-A44E71ACBF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2054BE-58DF-024A-86FF-0534722FE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15 Oct 2019</a:t>
            </a:r>
            <a:endParaRPr lang="en-US"/>
          </a:p>
        </p:txBody>
      </p:sp>
      <p:sp>
        <p:nvSpPr>
          <p:cNvPr id="5" name="Footer Placeholder 4">
            <a:extLst>
              <a:ext uri="{FF2B5EF4-FFF2-40B4-BE49-F238E27FC236}">
                <a16:creationId xmlns:a16="http://schemas.microsoft.com/office/drawing/2014/main" id="{19E1904A-830F-0D40-9748-386CA5A6D7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Kelsey/WISE Community</a:t>
            </a:r>
          </a:p>
        </p:txBody>
      </p:sp>
      <p:sp>
        <p:nvSpPr>
          <p:cNvPr id="6" name="Slide Number Placeholder 5">
            <a:extLst>
              <a:ext uri="{FF2B5EF4-FFF2-40B4-BE49-F238E27FC236}">
                <a16:creationId xmlns:a16="http://schemas.microsoft.com/office/drawing/2014/main" id="{14956D76-333C-6640-A71A-3F0E4F3FEA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461220-1F66-BC41-8485-D0DBAB7425DB}" type="slidenum">
              <a:rPr lang="en-US" smtClean="0"/>
              <a:t>‹#›</a:t>
            </a:fld>
            <a:endParaRPr lang="en-US"/>
          </a:p>
        </p:txBody>
      </p:sp>
    </p:spTree>
    <p:extLst>
      <p:ext uri="{BB962C8B-B14F-4D97-AF65-F5344CB8AC3E}">
        <p14:creationId xmlns:p14="http://schemas.microsoft.com/office/powerpoint/2010/main" val="1252931668"/>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ise-community.org/risk-assessment-template/" TargetMode="External"/><Relationship Id="rId2" Type="http://schemas.openxmlformats.org/officeDocument/2006/relationships/hyperlink" Target="https://wise-community.org/sci/" TargetMode="External"/><Relationship Id="rId1" Type="http://schemas.openxmlformats.org/officeDocument/2006/relationships/slideLayout" Target="../slideLayouts/slideLayout2.xml"/><Relationship Id="rId4" Type="http://schemas.openxmlformats.org/officeDocument/2006/relationships/hyperlink" Target="https://wiki.geant.org/display/AARC/Acceptable+Use+Policy+and+Conditions+of+Use+-+WISE+Baseline+AUP?preview=/123766285/123773710/WISE-SCI-Baseline-AUP-V1.0.1-draft.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0322" y="2699922"/>
            <a:ext cx="8144134" cy="1466818"/>
          </a:xfrm>
        </p:spPr>
        <p:txBody>
          <a:bodyPr/>
          <a:lstStyle/>
          <a:p>
            <a:pPr algn="ctr"/>
            <a:br>
              <a:rPr lang="en-GB" b="1" dirty="0"/>
            </a:br>
            <a:r>
              <a:rPr lang="en-GB" sz="3200" b="1" dirty="0">
                <a:solidFill>
                  <a:srgbClr val="FF0000"/>
                </a:solidFill>
              </a:rPr>
              <a:t>WISE Information Security for collaborating e-Infrastructures</a:t>
            </a:r>
            <a:br>
              <a:rPr lang="nl-NL" dirty="0"/>
            </a:br>
            <a:r>
              <a:rPr lang="nl-NL" sz="2400" dirty="0"/>
              <a:t>David Kelsey </a:t>
            </a:r>
            <a:r>
              <a:rPr lang="nl-NL" sz="2000" dirty="0"/>
              <a:t>(STFC-RAL, UK Research and Innovation)</a:t>
            </a:r>
            <a:br>
              <a:rPr lang="nl-NL" sz="2000" dirty="0"/>
            </a:br>
            <a:r>
              <a:rPr lang="nl-NL" sz="1800" dirty="0"/>
              <a:t>WISE @ NSF Cybersecurity </a:t>
            </a:r>
            <a:r>
              <a:rPr lang="nl-NL" sz="1800" dirty="0" err="1"/>
              <a:t>Summit</a:t>
            </a:r>
            <a:r>
              <a:rPr lang="nl-NL" sz="1800" dirty="0"/>
              <a:t>, San Diego, USA, 15 </a:t>
            </a:r>
            <a:r>
              <a:rPr lang="nl-NL" sz="1800" dirty="0" err="1"/>
              <a:t>Oct</a:t>
            </a:r>
            <a:r>
              <a:rPr lang="nl-NL" sz="1800" dirty="0"/>
              <a:t> 2019</a:t>
            </a:r>
            <a:endParaRPr lang="nl-NL" sz="7200" dirty="0"/>
          </a:p>
        </p:txBody>
      </p:sp>
      <p:sp>
        <p:nvSpPr>
          <p:cNvPr id="3" name="Ondertitel 2"/>
          <p:cNvSpPr>
            <a:spLocks noGrp="1"/>
          </p:cNvSpPr>
          <p:nvPr>
            <p:ph type="subTitle" idx="1"/>
          </p:nvPr>
        </p:nvSpPr>
        <p:spPr>
          <a:xfrm>
            <a:off x="680322" y="4394039"/>
            <a:ext cx="8144134" cy="1622448"/>
          </a:xfrm>
        </p:spPr>
        <p:txBody>
          <a:bodyPr>
            <a:normAutofit/>
          </a:bodyPr>
          <a:lstStyle/>
          <a:p>
            <a:endParaRPr lang="nl-NL" dirty="0"/>
          </a:p>
          <a:p>
            <a:endParaRPr lang="nl-NL" dirty="0"/>
          </a:p>
          <a:p>
            <a:endParaRPr lang="nl-NL" dirty="0"/>
          </a:p>
          <a:p>
            <a:endParaRPr lang="nl-NL" dirty="0"/>
          </a:p>
          <a:p>
            <a:endParaRPr lang="nl-NL" dirty="0"/>
          </a:p>
          <a:p>
            <a:endParaRPr lang="nl-NL" dirty="0"/>
          </a:p>
        </p:txBody>
      </p:sp>
      <p:sp>
        <p:nvSpPr>
          <p:cNvPr id="5" name="Rectangle 4">
            <a:extLst>
              <a:ext uri="{FF2B5EF4-FFF2-40B4-BE49-F238E27FC236}">
                <a16:creationId xmlns:a16="http://schemas.microsoft.com/office/drawing/2014/main" id="{18FDA175-AD55-5E4C-8B0A-28EB229C8F88}"/>
              </a:ext>
            </a:extLst>
          </p:cNvPr>
          <p:cNvSpPr/>
          <p:nvPr/>
        </p:nvSpPr>
        <p:spPr>
          <a:xfrm>
            <a:off x="387456" y="5693321"/>
            <a:ext cx="4100545" cy="646331"/>
          </a:xfrm>
          <a:prstGeom prst="rect">
            <a:avLst/>
          </a:prstGeom>
          <a:solidFill>
            <a:schemeClr val="bg1"/>
          </a:solidFill>
          <a:ln>
            <a:solidFill>
              <a:srgbClr val="0C3959"/>
            </a:solidFill>
          </a:ln>
        </p:spPr>
        <p:txBody>
          <a:bodyPr wrap="square">
            <a:spAutoFit/>
          </a:bodyPr>
          <a:lstStyle/>
          <a:p>
            <a:r>
              <a:rPr lang="en-GB" i="1" dirty="0">
                <a:solidFill>
                  <a:schemeClr val="tx1">
                    <a:lumMod val="75000"/>
                    <a:lumOff val="25000"/>
                  </a:schemeClr>
                </a:solidFill>
              </a:rPr>
              <a:t>In collaboration with and </a:t>
            </a:r>
            <a:br>
              <a:rPr lang="en-GB" i="1" dirty="0">
                <a:solidFill>
                  <a:schemeClr val="tx1">
                    <a:lumMod val="75000"/>
                    <a:lumOff val="25000"/>
                  </a:schemeClr>
                </a:solidFill>
              </a:rPr>
            </a:br>
            <a:r>
              <a:rPr lang="en-GB" i="1" dirty="0">
                <a:solidFill>
                  <a:schemeClr val="tx1">
                    <a:lumMod val="75000"/>
                    <a:lumOff val="25000"/>
                  </a:schemeClr>
                </a:solidFill>
              </a:rPr>
              <a:t>co-supported by EU H2020 EOSC-HUB </a:t>
            </a:r>
          </a:p>
        </p:txBody>
      </p:sp>
    </p:spTree>
    <p:extLst>
      <p:ext uri="{BB962C8B-B14F-4D97-AF65-F5344CB8AC3E}">
        <p14:creationId xmlns:p14="http://schemas.microsoft.com/office/powerpoint/2010/main" val="1007141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63AF8-9D90-5145-B1DC-38C8C5EFDF7A}"/>
              </a:ext>
            </a:extLst>
          </p:cNvPr>
          <p:cNvSpPr>
            <a:spLocks noGrp="1"/>
          </p:cNvSpPr>
          <p:nvPr>
            <p:ph type="title"/>
          </p:nvPr>
        </p:nvSpPr>
        <p:spPr>
          <a:xfrm>
            <a:off x="0" y="2869895"/>
            <a:ext cx="10294182" cy="1090788"/>
          </a:xfrm>
        </p:spPr>
        <p:txBody>
          <a:bodyPr/>
          <a:lstStyle/>
          <a:p>
            <a:r>
              <a:rPr lang="en-US" dirty="0"/>
              <a:t>Security for Collaborating Infrastructures (SCI) …</a:t>
            </a:r>
          </a:p>
        </p:txBody>
      </p:sp>
      <p:sp>
        <p:nvSpPr>
          <p:cNvPr id="3" name="Text Placeholder 2">
            <a:extLst>
              <a:ext uri="{FF2B5EF4-FFF2-40B4-BE49-F238E27FC236}">
                <a16:creationId xmlns:a16="http://schemas.microsoft.com/office/drawing/2014/main" id="{ADF87320-97DB-C24C-833C-F20028ABC469}"/>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139622A0-F80F-0D4B-A2F3-A540BA61D13A}"/>
              </a:ext>
            </a:extLst>
          </p:cNvPr>
          <p:cNvSpPr>
            <a:spLocks noGrp="1"/>
          </p:cNvSpPr>
          <p:nvPr>
            <p:ph type="dt" sz="half" idx="10"/>
          </p:nvPr>
        </p:nvSpPr>
        <p:spPr/>
        <p:txBody>
          <a:bodyPr/>
          <a:lstStyle/>
          <a:p>
            <a:r>
              <a:rPr lang="en-GB"/>
              <a:t>15 Oct 2019</a:t>
            </a:r>
            <a:endParaRPr lang="en-US" dirty="0"/>
          </a:p>
        </p:txBody>
      </p:sp>
      <p:sp>
        <p:nvSpPr>
          <p:cNvPr id="5" name="Footer Placeholder 4">
            <a:extLst>
              <a:ext uri="{FF2B5EF4-FFF2-40B4-BE49-F238E27FC236}">
                <a16:creationId xmlns:a16="http://schemas.microsoft.com/office/drawing/2014/main" id="{81869FD8-531C-5046-A052-816F0838ACAE}"/>
              </a:ext>
            </a:extLst>
          </p:cNvPr>
          <p:cNvSpPr>
            <a:spLocks noGrp="1"/>
          </p:cNvSpPr>
          <p:nvPr>
            <p:ph type="ftr" sz="quarter" idx="11"/>
          </p:nvPr>
        </p:nvSpPr>
        <p:spPr/>
        <p:txBody>
          <a:bodyPr/>
          <a:lstStyle/>
          <a:p>
            <a:r>
              <a:rPr lang="en-US"/>
              <a:t>Kelsey/WISE Community</a:t>
            </a:r>
            <a:endParaRPr lang="en-US" dirty="0"/>
          </a:p>
        </p:txBody>
      </p:sp>
      <p:sp>
        <p:nvSpPr>
          <p:cNvPr id="6" name="Slide Number Placeholder 5">
            <a:extLst>
              <a:ext uri="{FF2B5EF4-FFF2-40B4-BE49-F238E27FC236}">
                <a16:creationId xmlns:a16="http://schemas.microsoft.com/office/drawing/2014/main" id="{6BC1C002-A304-CB41-BCCB-8212363633EF}"/>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913261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SCI Version 2 – published 31 May 2017</a:t>
            </a:r>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GB"/>
              <a:t>15 Oct 2019</a:t>
            </a:r>
            <a:endParaRPr lang="en-US" dirty="0"/>
          </a:p>
        </p:txBody>
      </p:sp>
      <p:sp>
        <p:nvSpPr>
          <p:cNvPr id="5" name="Footer Placeholder 4"/>
          <p:cNvSpPr>
            <a:spLocks noGrp="1"/>
          </p:cNvSpPr>
          <p:nvPr>
            <p:ph type="ftr" sz="quarter" idx="11"/>
          </p:nvPr>
        </p:nvSpPr>
        <p:spPr/>
        <p:txBody>
          <a:bodyPr/>
          <a:lstStyle/>
          <a:p>
            <a:r>
              <a:rPr lang="en-US"/>
              <a:t>Kelsey/WISE Community</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11</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5958" y="2612094"/>
            <a:ext cx="5451246" cy="3072740"/>
          </a:xfrm>
          <a:prstGeom prst="rect">
            <a:avLst/>
          </a:prstGeom>
        </p:spPr>
      </p:pic>
    </p:spTree>
    <p:extLst>
      <p:ext uri="{BB962C8B-B14F-4D97-AF65-F5344CB8AC3E}">
        <p14:creationId xmlns:p14="http://schemas.microsoft.com/office/powerpoint/2010/main" val="313802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51A564-E2F4-F341-A620-63EF097FD149}"/>
              </a:ext>
            </a:extLst>
          </p:cNvPr>
          <p:cNvSpPr>
            <a:spLocks noGrp="1"/>
          </p:cNvSpPr>
          <p:nvPr>
            <p:ph type="sldNum" sz="quarter" idx="12"/>
          </p:nvPr>
        </p:nvSpPr>
        <p:spPr/>
        <p:txBody>
          <a:bodyPr/>
          <a:lstStyle/>
          <a:p>
            <a:fld id="{6D22F896-40B5-4ADD-8801-0D06FADFA095}" type="slidenum">
              <a:rPr lang="en-US" smtClean="0"/>
              <a:pPr/>
              <a:t>12</a:t>
            </a:fld>
            <a:endParaRPr lang="en-US" dirty="0"/>
          </a:p>
        </p:txBody>
      </p:sp>
      <p:sp>
        <p:nvSpPr>
          <p:cNvPr id="3" name="Title 2">
            <a:extLst>
              <a:ext uri="{FF2B5EF4-FFF2-40B4-BE49-F238E27FC236}">
                <a16:creationId xmlns:a16="http://schemas.microsoft.com/office/drawing/2014/main" id="{5C6DFD26-5AFA-614B-A689-3353DED17E60}"/>
              </a:ext>
            </a:extLst>
          </p:cNvPr>
          <p:cNvSpPr>
            <a:spLocks noGrp="1"/>
          </p:cNvSpPr>
          <p:nvPr>
            <p:ph type="title"/>
          </p:nvPr>
        </p:nvSpPr>
        <p:spPr/>
        <p:txBody>
          <a:bodyPr/>
          <a:lstStyle/>
          <a:p>
            <a:r>
              <a:rPr lang="en-US" dirty="0"/>
              <a:t>SCI-WG</a:t>
            </a:r>
          </a:p>
        </p:txBody>
      </p:sp>
      <p:sp>
        <p:nvSpPr>
          <p:cNvPr id="4" name="Content Placeholder 3">
            <a:extLst>
              <a:ext uri="{FF2B5EF4-FFF2-40B4-BE49-F238E27FC236}">
                <a16:creationId xmlns:a16="http://schemas.microsoft.com/office/drawing/2014/main" id="{80E9DB2D-C935-F24C-8310-DFE4852CF523}"/>
              </a:ext>
            </a:extLst>
          </p:cNvPr>
          <p:cNvSpPr>
            <a:spLocks noGrp="1"/>
          </p:cNvSpPr>
          <p:nvPr>
            <p:ph idx="1"/>
          </p:nvPr>
        </p:nvSpPr>
        <p:spPr/>
        <p:txBody>
          <a:bodyPr/>
          <a:lstStyle/>
          <a:p>
            <a:r>
              <a:rPr lang="en-US" dirty="0"/>
              <a:t>A place to discuss and Trust and Policy issues related to the SCI Framework</a:t>
            </a:r>
          </a:p>
          <a:p>
            <a:r>
              <a:rPr lang="en-US" dirty="0"/>
              <a:t>More details later on future work for SCI-WG</a:t>
            </a:r>
          </a:p>
          <a:p>
            <a:r>
              <a:rPr lang="en-US" dirty="0"/>
              <a:t>BUT – for today, SCI-WG is a good place to discuss security, trust and policy issues related to Edge Services, and in particular SLATE</a:t>
            </a:r>
          </a:p>
          <a:p>
            <a:r>
              <a:rPr lang="en-US" dirty="0"/>
              <a:t>Jim </a:t>
            </a:r>
            <a:r>
              <a:rPr lang="en-US" dirty="0" err="1"/>
              <a:t>Basney</a:t>
            </a:r>
            <a:r>
              <a:rPr lang="en-US" dirty="0"/>
              <a:t> and colleagues</a:t>
            </a:r>
          </a:p>
        </p:txBody>
      </p:sp>
      <p:sp>
        <p:nvSpPr>
          <p:cNvPr id="5" name="Date Placeholder 4">
            <a:extLst>
              <a:ext uri="{FF2B5EF4-FFF2-40B4-BE49-F238E27FC236}">
                <a16:creationId xmlns:a16="http://schemas.microsoft.com/office/drawing/2014/main" id="{2F427639-7373-694A-9D51-0C3CD5F728C0}"/>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D5036005-680E-C44D-983C-44085736D43B}"/>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35623055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650A33-A16B-8D4F-A6E6-B104490D257A}"/>
              </a:ext>
            </a:extLst>
          </p:cNvPr>
          <p:cNvSpPr>
            <a:spLocks noGrp="1"/>
          </p:cNvSpPr>
          <p:nvPr>
            <p:ph type="sldNum" sz="quarter" idx="12"/>
          </p:nvPr>
        </p:nvSpPr>
        <p:spPr/>
        <p:txBody>
          <a:bodyPr/>
          <a:lstStyle/>
          <a:p>
            <a:fld id="{6D22F896-40B5-4ADD-8801-0D06FADFA095}" type="slidenum">
              <a:rPr lang="en-US" smtClean="0"/>
              <a:pPr/>
              <a:t>13</a:t>
            </a:fld>
            <a:endParaRPr lang="en-US" dirty="0"/>
          </a:p>
        </p:txBody>
      </p:sp>
      <p:sp>
        <p:nvSpPr>
          <p:cNvPr id="3" name="Title 2">
            <a:extLst>
              <a:ext uri="{FF2B5EF4-FFF2-40B4-BE49-F238E27FC236}">
                <a16:creationId xmlns:a16="http://schemas.microsoft.com/office/drawing/2014/main" id="{B1AADB42-F83F-2B4D-803F-877B17295FA4}"/>
              </a:ext>
            </a:extLst>
          </p:cNvPr>
          <p:cNvSpPr>
            <a:spLocks noGrp="1"/>
          </p:cNvSpPr>
          <p:nvPr>
            <p:ph type="title"/>
          </p:nvPr>
        </p:nvSpPr>
        <p:spPr/>
        <p:txBody>
          <a:bodyPr/>
          <a:lstStyle/>
          <a:p>
            <a:r>
              <a:rPr lang="en-US" dirty="0"/>
              <a:t>Agenda today (09:00 to 11:00)</a:t>
            </a:r>
          </a:p>
        </p:txBody>
      </p:sp>
      <p:sp>
        <p:nvSpPr>
          <p:cNvPr id="5" name="Date Placeholder 4">
            <a:extLst>
              <a:ext uri="{FF2B5EF4-FFF2-40B4-BE49-F238E27FC236}">
                <a16:creationId xmlns:a16="http://schemas.microsoft.com/office/drawing/2014/main" id="{1F3E8ACE-F131-B949-B69C-EAB96023B22F}"/>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C6C2D657-4894-5941-9BC7-462C6EAF5830}"/>
              </a:ext>
            </a:extLst>
          </p:cNvPr>
          <p:cNvSpPr>
            <a:spLocks noGrp="1"/>
          </p:cNvSpPr>
          <p:nvPr>
            <p:ph type="ftr" sz="quarter" idx="11"/>
          </p:nvPr>
        </p:nvSpPr>
        <p:spPr/>
        <p:txBody>
          <a:bodyPr/>
          <a:lstStyle/>
          <a:p>
            <a:r>
              <a:rPr lang="en-US"/>
              <a:t>Kelsey/WISE Community</a:t>
            </a:r>
            <a:endParaRPr lang="en-US" dirty="0"/>
          </a:p>
        </p:txBody>
      </p:sp>
      <p:pic>
        <p:nvPicPr>
          <p:cNvPr id="11" name="Content Placeholder 10">
            <a:extLst>
              <a:ext uri="{FF2B5EF4-FFF2-40B4-BE49-F238E27FC236}">
                <a16:creationId xmlns:a16="http://schemas.microsoft.com/office/drawing/2014/main" id="{0CE86BF2-6B93-B146-92FE-2889F7AD40CC}"/>
              </a:ext>
            </a:extLst>
          </p:cNvPr>
          <p:cNvPicPr>
            <a:picLocks noGrp="1" noChangeAspect="1"/>
          </p:cNvPicPr>
          <p:nvPr>
            <p:ph idx="1"/>
          </p:nvPr>
        </p:nvPicPr>
        <p:blipFill>
          <a:blip r:embed="rId2"/>
          <a:stretch>
            <a:fillRect/>
          </a:stretch>
        </p:blipFill>
        <p:spPr>
          <a:xfrm>
            <a:off x="681038" y="2382556"/>
            <a:ext cx="9613900" cy="3507351"/>
          </a:xfrm>
        </p:spPr>
      </p:pic>
    </p:spTree>
    <p:extLst>
      <p:ext uri="{BB962C8B-B14F-4D97-AF65-F5344CB8AC3E}">
        <p14:creationId xmlns:p14="http://schemas.microsoft.com/office/powerpoint/2010/main" val="2441065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0A12B5-80EF-B04F-9DB3-7F066735BE73}"/>
              </a:ext>
            </a:extLst>
          </p:cNvPr>
          <p:cNvSpPr>
            <a:spLocks noGrp="1"/>
          </p:cNvSpPr>
          <p:nvPr>
            <p:ph type="sldNum" sz="quarter" idx="12"/>
          </p:nvPr>
        </p:nvSpPr>
        <p:spPr/>
        <p:txBody>
          <a:bodyPr/>
          <a:lstStyle/>
          <a:p>
            <a:fld id="{6D22F896-40B5-4ADD-8801-0D06FADFA095}" type="slidenum">
              <a:rPr lang="en-US" smtClean="0"/>
              <a:pPr/>
              <a:t>14</a:t>
            </a:fld>
            <a:endParaRPr lang="en-US" dirty="0"/>
          </a:p>
        </p:txBody>
      </p:sp>
      <p:sp>
        <p:nvSpPr>
          <p:cNvPr id="3" name="Title 2">
            <a:extLst>
              <a:ext uri="{FF2B5EF4-FFF2-40B4-BE49-F238E27FC236}">
                <a16:creationId xmlns:a16="http://schemas.microsoft.com/office/drawing/2014/main" id="{CDDF61EE-83B8-2D4B-B1F3-329B02CE5BEC}"/>
              </a:ext>
            </a:extLst>
          </p:cNvPr>
          <p:cNvSpPr>
            <a:spLocks noGrp="1"/>
          </p:cNvSpPr>
          <p:nvPr>
            <p:ph type="title"/>
          </p:nvPr>
        </p:nvSpPr>
        <p:spPr/>
        <p:txBody>
          <a:bodyPr/>
          <a:lstStyle/>
          <a:p>
            <a:r>
              <a:rPr lang="en-US" dirty="0"/>
              <a:t>Agenda today (11:00 to 13:00)</a:t>
            </a:r>
          </a:p>
        </p:txBody>
      </p:sp>
      <p:sp>
        <p:nvSpPr>
          <p:cNvPr id="5" name="Date Placeholder 4">
            <a:extLst>
              <a:ext uri="{FF2B5EF4-FFF2-40B4-BE49-F238E27FC236}">
                <a16:creationId xmlns:a16="http://schemas.microsoft.com/office/drawing/2014/main" id="{9B5DFBA2-2263-CC4E-9039-1672822360D5}"/>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29891FF3-1940-804B-B224-E0575F26D73E}"/>
              </a:ext>
            </a:extLst>
          </p:cNvPr>
          <p:cNvSpPr>
            <a:spLocks noGrp="1"/>
          </p:cNvSpPr>
          <p:nvPr>
            <p:ph type="ftr" sz="quarter" idx="11"/>
          </p:nvPr>
        </p:nvSpPr>
        <p:spPr/>
        <p:txBody>
          <a:bodyPr/>
          <a:lstStyle/>
          <a:p>
            <a:r>
              <a:rPr lang="en-US"/>
              <a:t>Kelsey/WISE Community</a:t>
            </a:r>
            <a:endParaRPr lang="en-US" dirty="0"/>
          </a:p>
        </p:txBody>
      </p:sp>
      <p:pic>
        <p:nvPicPr>
          <p:cNvPr id="15" name="Content Placeholder 14">
            <a:extLst>
              <a:ext uri="{FF2B5EF4-FFF2-40B4-BE49-F238E27FC236}">
                <a16:creationId xmlns:a16="http://schemas.microsoft.com/office/drawing/2014/main" id="{090AA19F-2FEF-9643-B012-65CF4A625618}"/>
              </a:ext>
            </a:extLst>
          </p:cNvPr>
          <p:cNvPicPr>
            <a:picLocks noGrp="1" noChangeAspect="1"/>
          </p:cNvPicPr>
          <p:nvPr>
            <p:ph idx="1"/>
          </p:nvPr>
        </p:nvPicPr>
        <p:blipFill>
          <a:blip r:embed="rId2"/>
          <a:stretch>
            <a:fillRect/>
          </a:stretch>
        </p:blipFill>
        <p:spPr>
          <a:xfrm>
            <a:off x="1939109" y="2336800"/>
            <a:ext cx="7097757" cy="3598863"/>
          </a:xfrm>
        </p:spPr>
      </p:pic>
    </p:spTree>
    <p:extLst>
      <p:ext uri="{BB962C8B-B14F-4D97-AF65-F5344CB8AC3E}">
        <p14:creationId xmlns:p14="http://schemas.microsoft.com/office/powerpoint/2010/main" val="3599788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BB9A55-CA06-8040-888C-C1BDE17C2E1E}"/>
              </a:ext>
            </a:extLst>
          </p:cNvPr>
          <p:cNvSpPr>
            <a:spLocks noGrp="1"/>
          </p:cNvSpPr>
          <p:nvPr>
            <p:ph type="sldNum" sz="quarter" idx="12"/>
          </p:nvPr>
        </p:nvSpPr>
        <p:spPr/>
        <p:txBody>
          <a:bodyPr/>
          <a:lstStyle/>
          <a:p>
            <a:fld id="{6D22F896-40B5-4ADD-8801-0D06FADFA095}" type="slidenum">
              <a:rPr lang="en-US" smtClean="0"/>
              <a:pPr/>
              <a:t>15</a:t>
            </a:fld>
            <a:endParaRPr lang="en-US" dirty="0"/>
          </a:p>
        </p:txBody>
      </p:sp>
      <p:sp>
        <p:nvSpPr>
          <p:cNvPr id="3" name="Title 2">
            <a:extLst>
              <a:ext uri="{FF2B5EF4-FFF2-40B4-BE49-F238E27FC236}">
                <a16:creationId xmlns:a16="http://schemas.microsoft.com/office/drawing/2014/main" id="{929DBE8D-9A0C-164B-8EE0-CDD1024B5190}"/>
              </a:ext>
            </a:extLst>
          </p:cNvPr>
          <p:cNvSpPr>
            <a:spLocks noGrp="1"/>
          </p:cNvSpPr>
          <p:nvPr>
            <p:ph type="title"/>
          </p:nvPr>
        </p:nvSpPr>
        <p:spPr/>
        <p:txBody>
          <a:bodyPr/>
          <a:lstStyle/>
          <a:p>
            <a:r>
              <a:rPr lang="en-US" dirty="0"/>
              <a:t>Next steps (SCI-WG)</a:t>
            </a:r>
          </a:p>
        </p:txBody>
      </p:sp>
      <p:sp>
        <p:nvSpPr>
          <p:cNvPr id="4" name="Content Placeholder 3">
            <a:extLst>
              <a:ext uri="{FF2B5EF4-FFF2-40B4-BE49-F238E27FC236}">
                <a16:creationId xmlns:a16="http://schemas.microsoft.com/office/drawing/2014/main" id="{C106F3FE-F85D-2849-AF43-C13A847D5AF5}"/>
              </a:ext>
            </a:extLst>
          </p:cNvPr>
          <p:cNvSpPr>
            <a:spLocks noGrp="1"/>
          </p:cNvSpPr>
          <p:nvPr>
            <p:ph idx="1"/>
          </p:nvPr>
        </p:nvSpPr>
        <p:spPr/>
        <p:txBody>
          <a:bodyPr>
            <a:normAutofit fontScale="85000" lnSpcReduction="20000"/>
          </a:bodyPr>
          <a:lstStyle/>
          <a:p>
            <a:r>
              <a:rPr lang="en-US" dirty="0"/>
              <a:t>SLATE? – assume handled by the WLCG working group and Trusted CI?</a:t>
            </a:r>
          </a:p>
          <a:p>
            <a:pPr lvl="1"/>
            <a:r>
              <a:rPr lang="en-US" dirty="0"/>
              <a:t>But more discussions during this week, I am sure</a:t>
            </a:r>
          </a:p>
          <a:p>
            <a:pPr lvl="1"/>
            <a:r>
              <a:rPr lang="en-US" dirty="0"/>
              <a:t>Jim and colleagues?</a:t>
            </a:r>
          </a:p>
          <a:p>
            <a:r>
              <a:rPr lang="en-US" dirty="0"/>
              <a:t>Started work on some more baseline security policies</a:t>
            </a:r>
          </a:p>
          <a:p>
            <a:pPr lvl="1"/>
            <a:r>
              <a:rPr lang="en-US" dirty="0"/>
              <a:t>From the AARC2 Policy Development Kit</a:t>
            </a:r>
          </a:p>
          <a:p>
            <a:pPr lvl="1"/>
            <a:r>
              <a:rPr lang="en-US" dirty="0"/>
              <a:t>Aim to simplify and reduce the number of separate documents</a:t>
            </a:r>
          </a:p>
          <a:p>
            <a:pPr lvl="1"/>
            <a:r>
              <a:rPr lang="en-US" dirty="0"/>
              <a:t>Reduce the cross-linking between policies – difficult for boot-strapping</a:t>
            </a:r>
          </a:p>
          <a:p>
            <a:pPr lvl="1"/>
            <a:r>
              <a:rPr lang="en-US" dirty="0"/>
              <a:t>Started work (under EOSC-hub and EU GEANT4-3)</a:t>
            </a:r>
          </a:p>
          <a:p>
            <a:pPr lvl="2"/>
            <a:r>
              <a:rPr lang="en-US" dirty="0"/>
              <a:t>Service Operations Policy</a:t>
            </a:r>
          </a:p>
          <a:p>
            <a:pPr lvl="2"/>
            <a:r>
              <a:rPr lang="en-US" dirty="0"/>
              <a:t>Acceptable Assurance Policy</a:t>
            </a:r>
          </a:p>
          <a:p>
            <a:pPr lvl="2"/>
            <a:r>
              <a:rPr lang="en-US" dirty="0"/>
              <a:t>Research Community (VO) operations policy</a:t>
            </a:r>
          </a:p>
          <a:p>
            <a:r>
              <a:rPr lang="en-US" dirty="0"/>
              <a:t>Continue work on SCI maturity assessment</a:t>
            </a:r>
          </a:p>
          <a:p>
            <a:r>
              <a:rPr lang="en-US" dirty="0"/>
              <a:t>And collaborate with Trusted CI</a:t>
            </a:r>
          </a:p>
        </p:txBody>
      </p:sp>
      <p:sp>
        <p:nvSpPr>
          <p:cNvPr id="5" name="Date Placeholder 4">
            <a:extLst>
              <a:ext uri="{FF2B5EF4-FFF2-40B4-BE49-F238E27FC236}">
                <a16:creationId xmlns:a16="http://schemas.microsoft.com/office/drawing/2014/main" id="{D47F039A-1677-4144-8BD1-32AFB9C5ED54}"/>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DDBA9F19-0ACD-5B4A-BBC1-56CC9FF5859D}"/>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3649522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DC5B74-1CE7-5243-988F-A5D0AA032A4D}"/>
              </a:ext>
            </a:extLst>
          </p:cNvPr>
          <p:cNvSpPr>
            <a:spLocks noGrp="1"/>
          </p:cNvSpPr>
          <p:nvPr>
            <p:ph type="sldNum" sz="quarter" idx="12"/>
          </p:nvPr>
        </p:nvSpPr>
        <p:spPr/>
        <p:txBody>
          <a:bodyPr/>
          <a:lstStyle/>
          <a:p>
            <a:fld id="{6D22F896-40B5-4ADD-8801-0D06FADFA095}" type="slidenum">
              <a:rPr lang="en-US" smtClean="0"/>
              <a:pPr/>
              <a:t>16</a:t>
            </a:fld>
            <a:endParaRPr lang="en-US" dirty="0"/>
          </a:p>
        </p:txBody>
      </p:sp>
      <p:sp>
        <p:nvSpPr>
          <p:cNvPr id="3" name="Title 2">
            <a:extLst>
              <a:ext uri="{FF2B5EF4-FFF2-40B4-BE49-F238E27FC236}">
                <a16:creationId xmlns:a16="http://schemas.microsoft.com/office/drawing/2014/main" id="{939FC88C-9866-4148-9C78-7E04BDB62247}"/>
              </a:ext>
            </a:extLst>
          </p:cNvPr>
          <p:cNvSpPr>
            <a:spLocks noGrp="1"/>
          </p:cNvSpPr>
          <p:nvPr>
            <p:ph type="title"/>
          </p:nvPr>
        </p:nvSpPr>
        <p:spPr/>
        <p:txBody>
          <a:bodyPr/>
          <a:lstStyle/>
          <a:p>
            <a:r>
              <a:rPr lang="en-US" dirty="0"/>
              <a:t>Next steps – other working groups</a:t>
            </a:r>
          </a:p>
        </p:txBody>
      </p:sp>
      <p:sp>
        <p:nvSpPr>
          <p:cNvPr id="4" name="Content Placeholder 3">
            <a:extLst>
              <a:ext uri="{FF2B5EF4-FFF2-40B4-BE49-F238E27FC236}">
                <a16:creationId xmlns:a16="http://schemas.microsoft.com/office/drawing/2014/main" id="{686A090E-3073-B147-8121-313D8092008D}"/>
              </a:ext>
            </a:extLst>
          </p:cNvPr>
          <p:cNvSpPr>
            <a:spLocks noGrp="1"/>
          </p:cNvSpPr>
          <p:nvPr>
            <p:ph idx="1"/>
          </p:nvPr>
        </p:nvSpPr>
        <p:spPr/>
        <p:txBody>
          <a:bodyPr/>
          <a:lstStyle/>
          <a:p>
            <a:r>
              <a:rPr lang="en-GB" dirty="0"/>
              <a:t>Security Communications Challenge Coordination Working Group (SCCC-WG)</a:t>
            </a:r>
          </a:p>
          <a:p>
            <a:pPr lvl="1"/>
            <a:r>
              <a:rPr lang="en-GB" dirty="0" err="1"/>
              <a:t>Sigita</a:t>
            </a:r>
            <a:r>
              <a:rPr lang="en-GB" dirty="0"/>
              <a:t>?</a:t>
            </a:r>
          </a:p>
          <a:p>
            <a:r>
              <a:rPr lang="en-GB" dirty="0"/>
              <a:t>Incident Response &amp; Threat Intelligence Working Group (IRTI-WG)</a:t>
            </a:r>
          </a:p>
          <a:p>
            <a:pPr lvl="1"/>
            <a:r>
              <a:rPr lang="en-GB" dirty="0"/>
              <a:t>Romain?</a:t>
            </a:r>
          </a:p>
          <a:p>
            <a:endParaRPr lang="en-US" dirty="0"/>
          </a:p>
        </p:txBody>
      </p:sp>
      <p:sp>
        <p:nvSpPr>
          <p:cNvPr id="5" name="Date Placeholder 4">
            <a:extLst>
              <a:ext uri="{FF2B5EF4-FFF2-40B4-BE49-F238E27FC236}">
                <a16:creationId xmlns:a16="http://schemas.microsoft.com/office/drawing/2014/main" id="{5EBE508C-257D-C54D-A3D2-61E58F84060F}"/>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5B1FBB43-C639-2F4E-9D9C-983F2BD81C42}"/>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597588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787BE5-92F3-7648-8419-5BA9426C0F01}"/>
              </a:ext>
            </a:extLst>
          </p:cNvPr>
          <p:cNvSpPr>
            <a:spLocks noGrp="1"/>
          </p:cNvSpPr>
          <p:nvPr>
            <p:ph type="sldNum" sz="quarter" idx="12"/>
          </p:nvPr>
        </p:nvSpPr>
        <p:spPr/>
        <p:txBody>
          <a:bodyPr/>
          <a:lstStyle/>
          <a:p>
            <a:fld id="{6D22F896-40B5-4ADD-8801-0D06FADFA095}" type="slidenum">
              <a:rPr lang="en-US" smtClean="0"/>
              <a:pPr/>
              <a:t>17</a:t>
            </a:fld>
            <a:endParaRPr lang="en-US" dirty="0"/>
          </a:p>
        </p:txBody>
      </p:sp>
      <p:sp>
        <p:nvSpPr>
          <p:cNvPr id="3" name="Title 2">
            <a:extLst>
              <a:ext uri="{FF2B5EF4-FFF2-40B4-BE49-F238E27FC236}">
                <a16:creationId xmlns:a16="http://schemas.microsoft.com/office/drawing/2014/main" id="{A291BCEB-0D49-8948-AB59-0741C30F17D1}"/>
              </a:ext>
            </a:extLst>
          </p:cNvPr>
          <p:cNvSpPr>
            <a:spLocks noGrp="1"/>
          </p:cNvSpPr>
          <p:nvPr>
            <p:ph type="title"/>
          </p:nvPr>
        </p:nvSpPr>
        <p:spPr/>
        <p:txBody>
          <a:bodyPr/>
          <a:lstStyle/>
          <a:p>
            <a:r>
              <a:rPr lang="en-US" dirty="0"/>
              <a:t>Next F2F meeting of WISE?</a:t>
            </a:r>
          </a:p>
        </p:txBody>
      </p:sp>
      <p:sp>
        <p:nvSpPr>
          <p:cNvPr id="4" name="Content Placeholder 3">
            <a:extLst>
              <a:ext uri="{FF2B5EF4-FFF2-40B4-BE49-F238E27FC236}">
                <a16:creationId xmlns:a16="http://schemas.microsoft.com/office/drawing/2014/main" id="{24735DFF-04B2-114E-9243-86899A0DCEF6}"/>
              </a:ext>
            </a:extLst>
          </p:cNvPr>
          <p:cNvSpPr>
            <a:spLocks noGrp="1"/>
          </p:cNvSpPr>
          <p:nvPr>
            <p:ph idx="1"/>
          </p:nvPr>
        </p:nvSpPr>
        <p:spPr/>
        <p:txBody>
          <a:bodyPr/>
          <a:lstStyle/>
          <a:p>
            <a:r>
              <a:rPr lang="en-US" dirty="0"/>
              <a:t>Another joint SIG-ISM and WISE meeting next Spring in Europe</a:t>
            </a:r>
          </a:p>
          <a:p>
            <a:pPr lvl="1"/>
            <a:r>
              <a:rPr lang="en-US" dirty="0"/>
              <a:t>21-23 April 2020 (still “To Be Confirmed”?)</a:t>
            </a:r>
          </a:p>
          <a:p>
            <a:pPr lvl="1"/>
            <a:r>
              <a:rPr lang="en-US" dirty="0"/>
              <a:t>Hosted by Jisc in London, UK</a:t>
            </a:r>
          </a:p>
        </p:txBody>
      </p:sp>
      <p:sp>
        <p:nvSpPr>
          <p:cNvPr id="5" name="Date Placeholder 4">
            <a:extLst>
              <a:ext uri="{FF2B5EF4-FFF2-40B4-BE49-F238E27FC236}">
                <a16:creationId xmlns:a16="http://schemas.microsoft.com/office/drawing/2014/main" id="{77A05CB8-B963-5444-B39E-2DDCD0958FBB}"/>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CA4F8BAB-869A-2C4E-B851-62797A5288C9}"/>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2543886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2</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WISE Community – short history</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p:txBody>
          <a:bodyPr>
            <a:normAutofit fontScale="85000" lnSpcReduction="20000"/>
          </a:bodyPr>
          <a:lstStyle/>
          <a:p>
            <a:r>
              <a:rPr lang="en-US" dirty="0"/>
              <a:t>Started in October 2015 – Workshop – Barcelona</a:t>
            </a:r>
          </a:p>
          <a:p>
            <a:pPr lvl="1"/>
            <a:r>
              <a:rPr lang="en-US" dirty="0"/>
              <a:t>Jointly organized by GEANT SIG-ISM and IGTF SCI</a:t>
            </a:r>
          </a:p>
          <a:p>
            <a:r>
              <a:rPr lang="en-US" dirty="0"/>
              <a:t>Community members come from e-Infrastructures across the world</a:t>
            </a:r>
          </a:p>
          <a:p>
            <a:r>
              <a:rPr lang="en-US" dirty="0"/>
              <a:t>Governed by a steering committee</a:t>
            </a:r>
          </a:p>
          <a:p>
            <a:pPr lvl="1"/>
            <a:r>
              <a:rPr lang="en-US" dirty="0"/>
              <a:t>Project managed by GEANT staff</a:t>
            </a:r>
          </a:p>
          <a:p>
            <a:r>
              <a:rPr lang="en-US" dirty="0"/>
              <a:t>Real work done by Working Groups</a:t>
            </a:r>
          </a:p>
          <a:p>
            <a:r>
              <a:rPr lang="en-US" dirty="0"/>
              <a:t>Meetings since mid 2017</a:t>
            </a:r>
          </a:p>
          <a:p>
            <a:pPr lvl="1"/>
            <a:r>
              <a:rPr lang="en-US" dirty="0"/>
              <a:t>NSF Cybersecurity Summit, USA – August 2017</a:t>
            </a:r>
          </a:p>
          <a:p>
            <a:pPr lvl="1"/>
            <a:r>
              <a:rPr lang="en-US" dirty="0"/>
              <a:t>STFC Abingdon, UK – February 2018</a:t>
            </a:r>
          </a:p>
          <a:p>
            <a:pPr lvl="1"/>
            <a:r>
              <a:rPr lang="en-US" dirty="0"/>
              <a:t>NSF Cybersecurity Summit, USA – August 2018</a:t>
            </a:r>
          </a:p>
          <a:p>
            <a:pPr lvl="1"/>
            <a:r>
              <a:rPr lang="en-US" dirty="0"/>
              <a:t>LITNET – Kaunas, Lithuania – April 2019 (joint with SIG-ISM)</a:t>
            </a:r>
          </a:p>
          <a:p>
            <a:pPr lvl="1"/>
            <a:r>
              <a:rPr lang="en-US" dirty="0"/>
              <a:t>NSF Cybersecurity Summit, USA – October 2019</a:t>
            </a:r>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3294264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6095554-E074-DF46-BE28-C250E235B704}"/>
              </a:ext>
            </a:extLst>
          </p:cNvPr>
          <p:cNvSpPr>
            <a:spLocks noGrp="1"/>
          </p:cNvSpPr>
          <p:nvPr>
            <p:ph type="sldNum" sz="quarter" idx="12"/>
          </p:nvPr>
        </p:nvSpPr>
        <p:spPr/>
        <p:txBody>
          <a:bodyPr/>
          <a:lstStyle/>
          <a:p>
            <a:fld id="{6D22F896-40B5-4ADD-8801-0D06FADFA095}" type="slidenum">
              <a:rPr lang="en-US" smtClean="0"/>
              <a:pPr/>
              <a:t>3</a:t>
            </a:fld>
            <a:endParaRPr lang="en-US" dirty="0"/>
          </a:p>
        </p:txBody>
      </p:sp>
      <p:sp>
        <p:nvSpPr>
          <p:cNvPr id="3" name="Title 2">
            <a:extLst>
              <a:ext uri="{FF2B5EF4-FFF2-40B4-BE49-F238E27FC236}">
                <a16:creationId xmlns:a16="http://schemas.microsoft.com/office/drawing/2014/main" id="{79D1814B-4FE6-714F-BB7F-C5349A1652DA}"/>
              </a:ext>
            </a:extLst>
          </p:cNvPr>
          <p:cNvSpPr>
            <a:spLocks noGrp="1"/>
          </p:cNvSpPr>
          <p:nvPr>
            <p:ph type="title"/>
          </p:nvPr>
        </p:nvSpPr>
        <p:spPr/>
        <p:txBody>
          <a:bodyPr/>
          <a:lstStyle/>
          <a:p>
            <a:r>
              <a:rPr lang="en-US" dirty="0"/>
              <a:t>WISE Mission</a:t>
            </a:r>
          </a:p>
        </p:txBody>
      </p:sp>
      <p:sp>
        <p:nvSpPr>
          <p:cNvPr id="4" name="Content Placeholder 3">
            <a:extLst>
              <a:ext uri="{FF2B5EF4-FFF2-40B4-BE49-F238E27FC236}">
                <a16:creationId xmlns:a16="http://schemas.microsoft.com/office/drawing/2014/main" id="{19C8EB53-C361-BE4E-94E5-6ACFCE20DD3B}"/>
              </a:ext>
            </a:extLst>
          </p:cNvPr>
          <p:cNvSpPr>
            <a:spLocks noGrp="1"/>
          </p:cNvSpPr>
          <p:nvPr>
            <p:ph idx="1"/>
          </p:nvPr>
        </p:nvSpPr>
        <p:spPr/>
        <p:txBody>
          <a:bodyPr>
            <a:normAutofit fontScale="92500" lnSpcReduction="10000"/>
          </a:bodyPr>
          <a:lstStyle/>
          <a:p>
            <a:pPr marL="0" indent="0">
              <a:buNone/>
            </a:pPr>
            <a:r>
              <a:rPr lang="en-GB" i="1" dirty="0"/>
              <a:t>The WISE community enhances best practice in information security for IT infrastructures for research.</a:t>
            </a:r>
          </a:p>
          <a:p>
            <a:pPr marL="0" indent="0">
              <a:buNone/>
            </a:pPr>
            <a:r>
              <a:rPr lang="en-GB" i="1" dirty="0">
                <a:solidFill>
                  <a:srgbClr val="FF0000"/>
                </a:solidFill>
              </a:rPr>
              <a:t>How do we operate to fulfil the WISE mission?</a:t>
            </a:r>
            <a:r>
              <a:rPr lang="en-GB" i="1" dirty="0"/>
              <a:t> </a:t>
            </a:r>
          </a:p>
          <a:p>
            <a:r>
              <a:rPr lang="en-GB" dirty="0"/>
              <a:t>WISE fosters a collaborative community of security experts and builds trust between IT infrastructures, i.e. all the various types of distributed computing, data, and network infrastructures in use today for the benefit of research, including cyberinfrastructures, e-infrastructures and research infrastructures.</a:t>
            </a:r>
          </a:p>
          <a:p>
            <a:r>
              <a:rPr lang="en-GB" dirty="0"/>
              <a:t>Through membership of working groups and attendance at workshops these experts participate in the joint development of policy frameworks, guidelines, and templates. </a:t>
            </a:r>
            <a:r>
              <a:rPr lang="en-GB" i="1" dirty="0"/>
              <a:t> </a:t>
            </a:r>
            <a:endParaRPr lang="en-US" dirty="0"/>
          </a:p>
          <a:p>
            <a:endParaRPr lang="en-US" dirty="0"/>
          </a:p>
        </p:txBody>
      </p:sp>
      <p:sp>
        <p:nvSpPr>
          <p:cNvPr id="5" name="Date Placeholder 4">
            <a:extLst>
              <a:ext uri="{FF2B5EF4-FFF2-40B4-BE49-F238E27FC236}">
                <a16:creationId xmlns:a16="http://schemas.microsoft.com/office/drawing/2014/main" id="{A46A3615-6743-AE4A-A18E-D6519DD504D8}"/>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CD49F541-6C0A-7641-94E0-2886DA1281C5}"/>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2434836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3A12A2-26E6-0944-86F1-DC124E71BA83}"/>
              </a:ext>
            </a:extLst>
          </p:cNvPr>
          <p:cNvSpPr>
            <a:spLocks noGrp="1"/>
          </p:cNvSpPr>
          <p:nvPr>
            <p:ph type="sldNum" sz="quarter" idx="12"/>
          </p:nvPr>
        </p:nvSpPr>
        <p:spPr/>
        <p:txBody>
          <a:bodyPr/>
          <a:lstStyle/>
          <a:p>
            <a:fld id="{6D22F896-40B5-4ADD-8801-0D06FADFA095}" type="slidenum">
              <a:rPr lang="en-US" smtClean="0"/>
              <a:pPr/>
              <a:t>4</a:t>
            </a:fld>
            <a:endParaRPr lang="en-US" dirty="0"/>
          </a:p>
        </p:txBody>
      </p:sp>
      <p:sp>
        <p:nvSpPr>
          <p:cNvPr id="3" name="Title 2">
            <a:extLst>
              <a:ext uri="{FF2B5EF4-FFF2-40B4-BE49-F238E27FC236}">
                <a16:creationId xmlns:a16="http://schemas.microsoft.com/office/drawing/2014/main" id="{F70D8973-33A4-B946-BBAD-75747855C0F3}"/>
              </a:ext>
            </a:extLst>
          </p:cNvPr>
          <p:cNvSpPr>
            <a:spLocks noGrp="1"/>
          </p:cNvSpPr>
          <p:nvPr>
            <p:ph type="title"/>
          </p:nvPr>
        </p:nvSpPr>
        <p:spPr/>
        <p:txBody>
          <a:bodyPr/>
          <a:lstStyle/>
          <a:p>
            <a:r>
              <a:rPr lang="en-GB" dirty="0"/>
              <a:t>WISE and Trusted CI have agreed a joint statement of collaboration </a:t>
            </a:r>
            <a:endParaRPr lang="en-US" dirty="0"/>
          </a:p>
        </p:txBody>
      </p:sp>
      <p:sp>
        <p:nvSpPr>
          <p:cNvPr id="4" name="Content Placeholder 3">
            <a:extLst>
              <a:ext uri="{FF2B5EF4-FFF2-40B4-BE49-F238E27FC236}">
                <a16:creationId xmlns:a16="http://schemas.microsoft.com/office/drawing/2014/main" id="{732EFBE0-50A7-594F-9762-886F32111ACD}"/>
              </a:ext>
            </a:extLst>
          </p:cNvPr>
          <p:cNvSpPr>
            <a:spLocks noGrp="1"/>
          </p:cNvSpPr>
          <p:nvPr>
            <p:ph idx="1"/>
          </p:nvPr>
        </p:nvSpPr>
        <p:spPr/>
        <p:txBody>
          <a:bodyPr/>
          <a:lstStyle/>
          <a:p>
            <a:pPr marL="0" indent="0">
              <a:buNone/>
            </a:pPr>
            <a:r>
              <a:rPr lang="en-GB" sz="2800" i="1" dirty="0"/>
              <a:t>“Trusted CI and WISE share a common goal to support the research mission through the development of appropriate cybersecurity practices. Through close collaboration, the groups will ensure that cybersecurity frameworks, templates, and policies for our international infrastructures for research will grow increasingly aligned and interoperable.”</a:t>
            </a:r>
            <a:endParaRPr lang="en-GB" sz="2800" dirty="0"/>
          </a:p>
          <a:p>
            <a:pPr marL="0" indent="0">
              <a:buNone/>
            </a:pPr>
            <a:endParaRPr lang="en-US" dirty="0"/>
          </a:p>
        </p:txBody>
      </p:sp>
      <p:sp>
        <p:nvSpPr>
          <p:cNvPr id="5" name="Date Placeholder 4">
            <a:extLst>
              <a:ext uri="{FF2B5EF4-FFF2-40B4-BE49-F238E27FC236}">
                <a16:creationId xmlns:a16="http://schemas.microsoft.com/office/drawing/2014/main" id="{D8AC0860-B576-464F-AD42-3F8F5EE02F1C}"/>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F98EBB36-934E-2D41-AE11-8A3E81F31E4E}"/>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2370035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E3DB2D-A9EB-1C40-A8A4-D2CCC3B6FE38}"/>
              </a:ext>
            </a:extLst>
          </p:cNvPr>
          <p:cNvSpPr>
            <a:spLocks noGrp="1"/>
          </p:cNvSpPr>
          <p:nvPr>
            <p:ph type="sldNum" sz="quarter" idx="12"/>
          </p:nvPr>
        </p:nvSpPr>
        <p:spPr/>
        <p:txBody>
          <a:bodyPr/>
          <a:lstStyle/>
          <a:p>
            <a:fld id="{6D22F896-40B5-4ADD-8801-0D06FADFA095}" type="slidenum">
              <a:rPr lang="en-US" smtClean="0"/>
              <a:pPr/>
              <a:t>5</a:t>
            </a:fld>
            <a:endParaRPr lang="en-US" dirty="0"/>
          </a:p>
        </p:txBody>
      </p:sp>
      <p:sp>
        <p:nvSpPr>
          <p:cNvPr id="3" name="Title 2">
            <a:extLst>
              <a:ext uri="{FF2B5EF4-FFF2-40B4-BE49-F238E27FC236}">
                <a16:creationId xmlns:a16="http://schemas.microsoft.com/office/drawing/2014/main" id="{C0E29BE6-6363-4544-ABA3-4F4E2348017C}"/>
              </a:ext>
            </a:extLst>
          </p:cNvPr>
          <p:cNvSpPr>
            <a:spLocks noGrp="1"/>
          </p:cNvSpPr>
          <p:nvPr>
            <p:ph type="title"/>
          </p:nvPr>
        </p:nvSpPr>
        <p:spPr/>
        <p:txBody>
          <a:bodyPr/>
          <a:lstStyle/>
          <a:p>
            <a:r>
              <a:rPr lang="en-US" dirty="0"/>
              <a:t>WISE Working Groups</a:t>
            </a:r>
          </a:p>
        </p:txBody>
      </p:sp>
      <p:sp>
        <p:nvSpPr>
          <p:cNvPr id="4" name="Content Placeholder 3">
            <a:extLst>
              <a:ext uri="{FF2B5EF4-FFF2-40B4-BE49-F238E27FC236}">
                <a16:creationId xmlns:a16="http://schemas.microsoft.com/office/drawing/2014/main" id="{0DE4306D-0B93-DA40-B1C7-3EAEBF3B2DA4}"/>
              </a:ext>
            </a:extLst>
          </p:cNvPr>
          <p:cNvSpPr>
            <a:spLocks noGrp="1"/>
          </p:cNvSpPr>
          <p:nvPr>
            <p:ph idx="1"/>
          </p:nvPr>
        </p:nvSpPr>
        <p:spPr/>
        <p:txBody>
          <a:bodyPr>
            <a:normAutofit fontScale="85000" lnSpcReduction="10000"/>
          </a:bodyPr>
          <a:lstStyle/>
          <a:p>
            <a:pPr marL="0" indent="0" fontAlgn="base">
              <a:buNone/>
            </a:pPr>
            <a:r>
              <a:rPr lang="en-GB" b="1" dirty="0">
                <a:solidFill>
                  <a:srgbClr val="FF0000"/>
                </a:solidFill>
              </a:rPr>
              <a:t>Active Working Groups</a:t>
            </a:r>
            <a:r>
              <a:rPr lang="en-GB" b="1" dirty="0"/>
              <a:t>:</a:t>
            </a:r>
          </a:p>
          <a:p>
            <a:pPr fontAlgn="base"/>
            <a:r>
              <a:rPr lang="en-GB" dirty="0"/>
              <a:t>Trust and policy issues related to the Security for Collaborating Infrastructures trust framework (SCI-WG)</a:t>
            </a:r>
          </a:p>
          <a:p>
            <a:pPr fontAlgn="base"/>
            <a:r>
              <a:rPr lang="en-GB" dirty="0"/>
              <a:t>Risk Assessment WISE (RAW-WG) – joint with SIG-ISM</a:t>
            </a:r>
          </a:p>
          <a:p>
            <a:pPr fontAlgn="base"/>
            <a:r>
              <a:rPr lang="en-GB" dirty="0"/>
              <a:t>Incident Response &amp; Threat Intelligence Working Group (IRTI-WG)</a:t>
            </a:r>
          </a:p>
          <a:p>
            <a:pPr fontAlgn="base"/>
            <a:r>
              <a:rPr lang="en-GB" dirty="0"/>
              <a:t>Security Communications Challenge Coordination Working Group (SCCC-WG)</a:t>
            </a:r>
          </a:p>
          <a:p>
            <a:pPr fontAlgn="base"/>
            <a:endParaRPr lang="en-GB" dirty="0"/>
          </a:p>
          <a:p>
            <a:pPr marL="0" indent="0" fontAlgn="base">
              <a:buNone/>
            </a:pPr>
            <a:endParaRPr lang="en-GB" b="1" dirty="0"/>
          </a:p>
          <a:p>
            <a:pPr marL="0" indent="0" fontAlgn="base">
              <a:buNone/>
            </a:pPr>
            <a:r>
              <a:rPr lang="en-GB" b="1" dirty="0">
                <a:solidFill>
                  <a:srgbClr val="FF0000"/>
                </a:solidFill>
              </a:rPr>
              <a:t>Working Group being created – or now dead?</a:t>
            </a:r>
            <a:r>
              <a:rPr lang="en-GB" b="1" dirty="0"/>
              <a:t>:</a:t>
            </a:r>
          </a:p>
          <a:p>
            <a:pPr fontAlgn="base"/>
            <a:r>
              <a:rPr lang="en-GB" dirty="0"/>
              <a:t>Security for High Speed Transmissions Working Group (S4HST-WG)</a:t>
            </a:r>
          </a:p>
          <a:p>
            <a:pPr marL="0" indent="0" fontAlgn="base">
              <a:buNone/>
            </a:pPr>
            <a:endParaRPr lang="en-GB" b="1" dirty="0"/>
          </a:p>
          <a:p>
            <a:endParaRPr lang="en-US" dirty="0"/>
          </a:p>
        </p:txBody>
      </p:sp>
      <p:sp>
        <p:nvSpPr>
          <p:cNvPr id="5" name="Date Placeholder 4">
            <a:extLst>
              <a:ext uri="{FF2B5EF4-FFF2-40B4-BE49-F238E27FC236}">
                <a16:creationId xmlns:a16="http://schemas.microsoft.com/office/drawing/2014/main" id="{C4498745-642D-9E49-BE20-F2AFF18CD713}"/>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DD0853DF-6028-8B46-B86D-579CBF7595CC}"/>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248577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75A8AD-60A5-584B-BCD0-C32E18F3D769}"/>
              </a:ext>
            </a:extLst>
          </p:cNvPr>
          <p:cNvSpPr>
            <a:spLocks noGrp="1"/>
          </p:cNvSpPr>
          <p:nvPr>
            <p:ph type="sldNum" sz="quarter" idx="12"/>
          </p:nvPr>
        </p:nvSpPr>
        <p:spPr/>
        <p:txBody>
          <a:bodyPr/>
          <a:lstStyle/>
          <a:p>
            <a:fld id="{6D22F896-40B5-4ADD-8801-0D06FADFA095}" type="slidenum">
              <a:rPr lang="en-US" smtClean="0"/>
              <a:pPr/>
              <a:t>6</a:t>
            </a:fld>
            <a:endParaRPr lang="en-US" dirty="0"/>
          </a:p>
        </p:txBody>
      </p:sp>
      <p:sp>
        <p:nvSpPr>
          <p:cNvPr id="3" name="Title 2">
            <a:extLst>
              <a:ext uri="{FF2B5EF4-FFF2-40B4-BE49-F238E27FC236}">
                <a16:creationId xmlns:a16="http://schemas.microsoft.com/office/drawing/2014/main" id="{ABB1525C-8CC7-F649-9240-1D551CE6AF42}"/>
              </a:ext>
            </a:extLst>
          </p:cNvPr>
          <p:cNvSpPr>
            <a:spLocks noGrp="1"/>
          </p:cNvSpPr>
          <p:nvPr>
            <p:ph type="title"/>
          </p:nvPr>
        </p:nvSpPr>
        <p:spPr/>
        <p:txBody>
          <a:bodyPr/>
          <a:lstStyle/>
          <a:p>
            <a:r>
              <a:rPr lang="en-US" dirty="0"/>
              <a:t>WISE recommendations &amp; papers</a:t>
            </a:r>
          </a:p>
        </p:txBody>
      </p:sp>
      <p:sp>
        <p:nvSpPr>
          <p:cNvPr id="4" name="Content Placeholder 3">
            <a:extLst>
              <a:ext uri="{FF2B5EF4-FFF2-40B4-BE49-F238E27FC236}">
                <a16:creationId xmlns:a16="http://schemas.microsoft.com/office/drawing/2014/main" id="{7BEF0D8F-8C8A-6A46-8FC1-841A00F6C07E}"/>
              </a:ext>
            </a:extLst>
          </p:cNvPr>
          <p:cNvSpPr>
            <a:spLocks noGrp="1"/>
          </p:cNvSpPr>
          <p:nvPr>
            <p:ph idx="1"/>
          </p:nvPr>
        </p:nvSpPr>
        <p:spPr/>
        <p:txBody>
          <a:bodyPr>
            <a:normAutofit fontScale="92500" lnSpcReduction="10000"/>
          </a:bodyPr>
          <a:lstStyle/>
          <a:p>
            <a:pPr marL="0" indent="0">
              <a:buNone/>
            </a:pPr>
            <a:r>
              <a:rPr lang="en-GB" b="1" dirty="0"/>
              <a:t>Security for Collaborating Infrastructures Trust Framework</a:t>
            </a:r>
            <a:r>
              <a:rPr lang="en-US" b="1" dirty="0"/>
              <a:t> v2</a:t>
            </a:r>
          </a:p>
          <a:p>
            <a:r>
              <a:rPr lang="en-GB" dirty="0">
                <a:hlinkClick r:id="rId2"/>
              </a:rPr>
              <a:t>https://wise-community.org/sci/</a:t>
            </a:r>
            <a:endParaRPr lang="en-GB" dirty="0"/>
          </a:p>
          <a:p>
            <a:pPr marL="0" indent="0">
              <a:buNone/>
            </a:pPr>
            <a:r>
              <a:rPr lang="en-GB" b="1" dirty="0"/>
              <a:t>Risk Management Template</a:t>
            </a:r>
          </a:p>
          <a:p>
            <a:r>
              <a:rPr lang="en-GB" dirty="0">
                <a:hlinkClick r:id="rId3"/>
              </a:rPr>
              <a:t>https://wise-community.org/risk-assessment-template/</a:t>
            </a:r>
            <a:endParaRPr lang="en-GB" dirty="0"/>
          </a:p>
          <a:p>
            <a:pPr marL="0" indent="0">
              <a:buNone/>
            </a:pPr>
            <a:r>
              <a:rPr lang="en-GB" b="1" dirty="0"/>
              <a:t>WISE Baseline AUP version 1 (from AARC2 Policy Development Kit)</a:t>
            </a:r>
          </a:p>
          <a:p>
            <a:r>
              <a:rPr lang="en-GB" b="1" dirty="0">
                <a:hlinkClick r:id="rId4"/>
              </a:rPr>
              <a:t>Link to AUP</a:t>
            </a:r>
            <a:endParaRPr lang="en-GB" b="1" dirty="0"/>
          </a:p>
          <a:p>
            <a:pPr marL="0" indent="0">
              <a:buNone/>
            </a:pPr>
            <a:r>
              <a:rPr lang="en-GB" b="1" dirty="0"/>
              <a:t>Also, in the past:</a:t>
            </a:r>
          </a:p>
          <a:p>
            <a:r>
              <a:rPr lang="en-GB" dirty="0"/>
              <a:t>Catalogue of security training material (STAA-WG)</a:t>
            </a:r>
          </a:p>
          <a:p>
            <a:r>
              <a:rPr lang="en-GB" dirty="0"/>
              <a:t>white papers on state of security in big data management (SBOD-WG) </a:t>
            </a:r>
          </a:p>
          <a:p>
            <a:endParaRPr lang="en-GB" b="1" dirty="0"/>
          </a:p>
        </p:txBody>
      </p:sp>
      <p:sp>
        <p:nvSpPr>
          <p:cNvPr id="5" name="Date Placeholder 4">
            <a:extLst>
              <a:ext uri="{FF2B5EF4-FFF2-40B4-BE49-F238E27FC236}">
                <a16:creationId xmlns:a16="http://schemas.microsoft.com/office/drawing/2014/main" id="{BE10AD84-46F4-3F4B-AAA4-7C174F141418}"/>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BC3DA349-D02D-0043-AC03-DCC0E81028DA}"/>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3211700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63AF8-9D90-5145-B1DC-38C8C5EFDF7A}"/>
              </a:ext>
            </a:extLst>
          </p:cNvPr>
          <p:cNvSpPr>
            <a:spLocks noGrp="1"/>
          </p:cNvSpPr>
          <p:nvPr>
            <p:ph type="title"/>
          </p:nvPr>
        </p:nvSpPr>
        <p:spPr/>
        <p:txBody>
          <a:bodyPr/>
          <a:lstStyle/>
          <a:p>
            <a:r>
              <a:rPr lang="en-US" dirty="0"/>
              <a:t>Working groups in action this morning …</a:t>
            </a:r>
          </a:p>
        </p:txBody>
      </p:sp>
      <p:sp>
        <p:nvSpPr>
          <p:cNvPr id="3" name="Text Placeholder 2">
            <a:extLst>
              <a:ext uri="{FF2B5EF4-FFF2-40B4-BE49-F238E27FC236}">
                <a16:creationId xmlns:a16="http://schemas.microsoft.com/office/drawing/2014/main" id="{ADF87320-97DB-C24C-833C-F20028ABC469}"/>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139622A0-F80F-0D4B-A2F3-A540BA61D13A}"/>
              </a:ext>
            </a:extLst>
          </p:cNvPr>
          <p:cNvSpPr>
            <a:spLocks noGrp="1"/>
          </p:cNvSpPr>
          <p:nvPr>
            <p:ph type="dt" sz="half" idx="10"/>
          </p:nvPr>
        </p:nvSpPr>
        <p:spPr/>
        <p:txBody>
          <a:bodyPr/>
          <a:lstStyle/>
          <a:p>
            <a:r>
              <a:rPr lang="en-GB"/>
              <a:t>15 Oct 2019</a:t>
            </a:r>
            <a:endParaRPr lang="en-US" dirty="0"/>
          </a:p>
        </p:txBody>
      </p:sp>
      <p:sp>
        <p:nvSpPr>
          <p:cNvPr id="5" name="Footer Placeholder 4">
            <a:extLst>
              <a:ext uri="{FF2B5EF4-FFF2-40B4-BE49-F238E27FC236}">
                <a16:creationId xmlns:a16="http://schemas.microsoft.com/office/drawing/2014/main" id="{81869FD8-531C-5046-A052-816F0838ACAE}"/>
              </a:ext>
            </a:extLst>
          </p:cNvPr>
          <p:cNvSpPr>
            <a:spLocks noGrp="1"/>
          </p:cNvSpPr>
          <p:nvPr>
            <p:ph type="ftr" sz="quarter" idx="11"/>
          </p:nvPr>
        </p:nvSpPr>
        <p:spPr/>
        <p:txBody>
          <a:bodyPr/>
          <a:lstStyle/>
          <a:p>
            <a:r>
              <a:rPr lang="en-US"/>
              <a:t>Kelsey/WISE Community</a:t>
            </a:r>
            <a:endParaRPr lang="en-US" dirty="0"/>
          </a:p>
        </p:txBody>
      </p:sp>
      <p:sp>
        <p:nvSpPr>
          <p:cNvPr id="6" name="Slide Number Placeholder 5">
            <a:extLst>
              <a:ext uri="{FF2B5EF4-FFF2-40B4-BE49-F238E27FC236}">
                <a16:creationId xmlns:a16="http://schemas.microsoft.com/office/drawing/2014/main" id="{6BC1C002-A304-CB41-BCCB-8212363633EF}"/>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138871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DD34CE-BE5E-8445-8C1D-386E5DD6895E}"/>
              </a:ext>
            </a:extLst>
          </p:cNvPr>
          <p:cNvSpPr>
            <a:spLocks noGrp="1"/>
          </p:cNvSpPr>
          <p:nvPr>
            <p:ph type="sldNum" sz="quarter" idx="12"/>
          </p:nvPr>
        </p:nvSpPr>
        <p:spPr/>
        <p:txBody>
          <a:bodyPr/>
          <a:lstStyle/>
          <a:p>
            <a:fld id="{6D22F896-40B5-4ADD-8801-0D06FADFA095}" type="slidenum">
              <a:rPr lang="en-US" smtClean="0"/>
              <a:pPr/>
              <a:t>8</a:t>
            </a:fld>
            <a:endParaRPr lang="en-US" dirty="0"/>
          </a:p>
        </p:txBody>
      </p:sp>
      <p:sp>
        <p:nvSpPr>
          <p:cNvPr id="3" name="Title 2">
            <a:extLst>
              <a:ext uri="{FF2B5EF4-FFF2-40B4-BE49-F238E27FC236}">
                <a16:creationId xmlns:a16="http://schemas.microsoft.com/office/drawing/2014/main" id="{E6760213-E4E8-A545-8AAE-63D616D371BE}"/>
              </a:ext>
            </a:extLst>
          </p:cNvPr>
          <p:cNvSpPr>
            <a:spLocks noGrp="1"/>
          </p:cNvSpPr>
          <p:nvPr>
            <p:ph type="title"/>
          </p:nvPr>
        </p:nvSpPr>
        <p:spPr/>
        <p:txBody>
          <a:bodyPr>
            <a:normAutofit fontScale="90000"/>
          </a:bodyPr>
          <a:lstStyle/>
          <a:p>
            <a:r>
              <a:rPr lang="en-GB" dirty="0"/>
              <a:t>Incident Response &amp; Threat Intelligence Working Group (IRTI-WG) – Romain </a:t>
            </a:r>
            <a:r>
              <a:rPr lang="en-GB" dirty="0" err="1"/>
              <a:t>Wartel</a:t>
            </a:r>
            <a:r>
              <a:rPr lang="en-GB" dirty="0"/>
              <a:t> &amp; David Crooks</a:t>
            </a:r>
            <a:endParaRPr lang="en-US" dirty="0"/>
          </a:p>
        </p:txBody>
      </p:sp>
      <p:sp>
        <p:nvSpPr>
          <p:cNvPr id="4" name="Content Placeholder 3">
            <a:extLst>
              <a:ext uri="{FF2B5EF4-FFF2-40B4-BE49-F238E27FC236}">
                <a16:creationId xmlns:a16="http://schemas.microsoft.com/office/drawing/2014/main" id="{6A75F51E-1DB6-164B-9CB2-D7836B1B5FD3}"/>
              </a:ext>
            </a:extLst>
          </p:cNvPr>
          <p:cNvSpPr>
            <a:spLocks noGrp="1"/>
          </p:cNvSpPr>
          <p:nvPr>
            <p:ph idx="1"/>
          </p:nvPr>
        </p:nvSpPr>
        <p:spPr/>
        <p:txBody>
          <a:bodyPr>
            <a:normAutofit fontScale="92500" lnSpcReduction="20000"/>
          </a:bodyPr>
          <a:lstStyle/>
          <a:p>
            <a:r>
              <a:rPr lang="en-US" dirty="0"/>
              <a:t>Not competing with other operational security trust groups</a:t>
            </a:r>
          </a:p>
          <a:p>
            <a:r>
              <a:rPr lang="en-US" dirty="0"/>
              <a:t>Sharing security information is a challenge</a:t>
            </a:r>
          </a:p>
          <a:p>
            <a:pPr lvl="1"/>
            <a:r>
              <a:rPr lang="en-US" dirty="0"/>
              <a:t>Proactive threat intelligence</a:t>
            </a:r>
          </a:p>
          <a:p>
            <a:pPr lvl="1"/>
            <a:r>
              <a:rPr lang="en-US" dirty="0"/>
              <a:t>Reactive incident response handling</a:t>
            </a:r>
          </a:p>
          <a:p>
            <a:r>
              <a:rPr lang="en-US" dirty="0"/>
              <a:t>Useful to share threat intelligence to help protect </a:t>
            </a:r>
            <a:r>
              <a:rPr lang="en-US" dirty="0" err="1"/>
              <a:t>organisations</a:t>
            </a:r>
            <a:endParaRPr lang="en-US" dirty="0"/>
          </a:p>
          <a:p>
            <a:r>
              <a:rPr lang="en-US" dirty="0"/>
              <a:t>Handling security incidents important to protect services and data and to prevent re-occurrence</a:t>
            </a:r>
          </a:p>
          <a:p>
            <a:r>
              <a:rPr lang="en-US" dirty="0"/>
              <a:t>IRTI-WG will address</a:t>
            </a:r>
          </a:p>
          <a:p>
            <a:pPr lvl="1"/>
            <a:r>
              <a:rPr lang="en-US" dirty="0"/>
              <a:t>Security Operations Centres and Threat Intelligence sharing</a:t>
            </a:r>
          </a:p>
          <a:p>
            <a:pPr lvl="1"/>
            <a:r>
              <a:rPr lang="en-US" dirty="0"/>
              <a:t>Collating security contact information</a:t>
            </a:r>
          </a:p>
          <a:p>
            <a:pPr lvl="1"/>
            <a:r>
              <a:rPr lang="en-US" dirty="0"/>
              <a:t>Incident response procedures</a:t>
            </a:r>
          </a:p>
        </p:txBody>
      </p:sp>
      <p:sp>
        <p:nvSpPr>
          <p:cNvPr id="5" name="Date Placeholder 4">
            <a:extLst>
              <a:ext uri="{FF2B5EF4-FFF2-40B4-BE49-F238E27FC236}">
                <a16:creationId xmlns:a16="http://schemas.microsoft.com/office/drawing/2014/main" id="{86780A60-1189-2E43-8023-6EA63814B4EC}"/>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5720059D-B9BF-8E49-8367-15D016F36238}"/>
              </a:ext>
            </a:extLst>
          </p:cNvPr>
          <p:cNvSpPr>
            <a:spLocks noGrp="1"/>
          </p:cNvSpPr>
          <p:nvPr>
            <p:ph type="ftr" sz="quarter" idx="11"/>
          </p:nvPr>
        </p:nvSpPr>
        <p:spPr/>
        <p:txBody>
          <a:bodyPr/>
          <a:lstStyle/>
          <a:p>
            <a:r>
              <a:rPr lang="en-US"/>
              <a:t>Kelsey/WISE Community</a:t>
            </a:r>
            <a:endParaRPr lang="en-US" dirty="0"/>
          </a:p>
        </p:txBody>
      </p:sp>
    </p:spTree>
    <p:extLst>
      <p:ext uri="{BB962C8B-B14F-4D97-AF65-F5344CB8AC3E}">
        <p14:creationId xmlns:p14="http://schemas.microsoft.com/office/powerpoint/2010/main" val="803368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A6C16C-9410-404E-BAF3-3D5D0131214C}"/>
              </a:ext>
            </a:extLst>
          </p:cNvPr>
          <p:cNvSpPr>
            <a:spLocks noGrp="1"/>
          </p:cNvSpPr>
          <p:nvPr>
            <p:ph type="sldNum" sz="quarter" idx="12"/>
          </p:nvPr>
        </p:nvSpPr>
        <p:spPr/>
        <p:txBody>
          <a:bodyPr/>
          <a:lstStyle/>
          <a:p>
            <a:fld id="{6D22F896-40B5-4ADD-8801-0D06FADFA095}" type="slidenum">
              <a:rPr lang="en-US" smtClean="0"/>
              <a:pPr/>
              <a:t>9</a:t>
            </a:fld>
            <a:endParaRPr lang="en-US" dirty="0"/>
          </a:p>
        </p:txBody>
      </p:sp>
      <p:sp>
        <p:nvSpPr>
          <p:cNvPr id="3" name="Title 2">
            <a:extLst>
              <a:ext uri="{FF2B5EF4-FFF2-40B4-BE49-F238E27FC236}">
                <a16:creationId xmlns:a16="http://schemas.microsoft.com/office/drawing/2014/main" id="{E552E9C9-5C77-C744-BEC8-61D592471721}"/>
              </a:ext>
            </a:extLst>
          </p:cNvPr>
          <p:cNvSpPr>
            <a:spLocks noGrp="1"/>
          </p:cNvSpPr>
          <p:nvPr>
            <p:ph type="title"/>
          </p:nvPr>
        </p:nvSpPr>
        <p:spPr/>
        <p:txBody>
          <a:bodyPr>
            <a:normAutofit fontScale="90000"/>
          </a:bodyPr>
          <a:lstStyle/>
          <a:p>
            <a:r>
              <a:rPr lang="en-GB" dirty="0"/>
              <a:t>Security Communications Challenge Coordination Working Group (SCCC-WG)</a:t>
            </a:r>
            <a:br>
              <a:rPr lang="en-GB" dirty="0"/>
            </a:br>
            <a:r>
              <a:rPr lang="en-GB" dirty="0"/>
              <a:t>(Joint with SIG-ISM) (</a:t>
            </a:r>
            <a:r>
              <a:rPr lang="en-GB" dirty="0" err="1"/>
              <a:t>Sigita</a:t>
            </a:r>
            <a:r>
              <a:rPr lang="en-GB" dirty="0"/>
              <a:t> </a:t>
            </a:r>
            <a:r>
              <a:rPr lang="en-GB" dirty="0" err="1"/>
              <a:t>Jurkynaite</a:t>
            </a:r>
            <a:r>
              <a:rPr lang="en-GB" dirty="0"/>
              <a:t>)</a:t>
            </a:r>
            <a:endParaRPr lang="en-US" dirty="0"/>
          </a:p>
        </p:txBody>
      </p:sp>
      <p:sp>
        <p:nvSpPr>
          <p:cNvPr id="5" name="Date Placeholder 4">
            <a:extLst>
              <a:ext uri="{FF2B5EF4-FFF2-40B4-BE49-F238E27FC236}">
                <a16:creationId xmlns:a16="http://schemas.microsoft.com/office/drawing/2014/main" id="{C3FB6F2A-8934-0641-825C-F2C113510849}"/>
              </a:ext>
            </a:extLst>
          </p:cNvPr>
          <p:cNvSpPr>
            <a:spLocks noGrp="1"/>
          </p:cNvSpPr>
          <p:nvPr>
            <p:ph type="dt" sz="half" idx="10"/>
          </p:nvPr>
        </p:nvSpPr>
        <p:spPr/>
        <p:txBody>
          <a:bodyPr/>
          <a:lstStyle/>
          <a:p>
            <a:r>
              <a:rPr lang="en-GB"/>
              <a:t>15 Oct 2019</a:t>
            </a:r>
            <a:endParaRPr lang="en-US" dirty="0"/>
          </a:p>
        </p:txBody>
      </p:sp>
      <p:sp>
        <p:nvSpPr>
          <p:cNvPr id="6" name="Footer Placeholder 5">
            <a:extLst>
              <a:ext uri="{FF2B5EF4-FFF2-40B4-BE49-F238E27FC236}">
                <a16:creationId xmlns:a16="http://schemas.microsoft.com/office/drawing/2014/main" id="{50813399-2F02-D445-BE4A-1F0A90340748}"/>
              </a:ext>
            </a:extLst>
          </p:cNvPr>
          <p:cNvSpPr>
            <a:spLocks noGrp="1"/>
          </p:cNvSpPr>
          <p:nvPr>
            <p:ph type="ftr" sz="quarter" idx="11"/>
          </p:nvPr>
        </p:nvSpPr>
        <p:spPr/>
        <p:txBody>
          <a:bodyPr/>
          <a:lstStyle/>
          <a:p>
            <a:r>
              <a:rPr lang="en-US"/>
              <a:t>Kelsey/WISE Community</a:t>
            </a:r>
            <a:endParaRPr lang="en-US" dirty="0"/>
          </a:p>
        </p:txBody>
      </p:sp>
      <p:pic>
        <p:nvPicPr>
          <p:cNvPr id="7" name="Content Placeholder 6">
            <a:extLst>
              <a:ext uri="{FF2B5EF4-FFF2-40B4-BE49-F238E27FC236}">
                <a16:creationId xmlns:a16="http://schemas.microsoft.com/office/drawing/2014/main" id="{E5D83894-9057-974D-9145-5599DC43FC8C}"/>
              </a:ext>
            </a:extLst>
          </p:cNvPr>
          <p:cNvPicPr>
            <a:picLocks noGrp="1" noChangeAspect="1"/>
          </p:cNvPicPr>
          <p:nvPr>
            <p:ph idx="1"/>
          </p:nvPr>
        </p:nvPicPr>
        <p:blipFill>
          <a:blip r:embed="rId2"/>
          <a:stretch>
            <a:fillRect/>
          </a:stretch>
        </p:blipFill>
        <p:spPr>
          <a:xfrm>
            <a:off x="1273836" y="2336800"/>
            <a:ext cx="8428304" cy="3598863"/>
          </a:xfrm>
          <a:prstGeom prst="rect">
            <a:avLst/>
          </a:prstGeom>
        </p:spPr>
      </p:pic>
    </p:spTree>
    <p:extLst>
      <p:ext uri="{BB962C8B-B14F-4D97-AF65-F5344CB8AC3E}">
        <p14:creationId xmlns:p14="http://schemas.microsoft.com/office/powerpoint/2010/main" val="2693217271"/>
      </p:ext>
    </p:extLst>
  </p:cSld>
  <p:clrMapOvr>
    <a:masterClrMapping/>
  </p:clrMapOvr>
</p:sld>
</file>

<file path=ppt/theme/theme1.xml><?xml version="1.0" encoding="utf-8"?>
<a:theme xmlns:a="http://schemas.openxmlformats.org/drawingml/2006/main" name="Berlijn">
  <a:themeElements>
    <a:clrScheme name="WISE 1">
      <a:dk1>
        <a:srgbClr val="04304A"/>
      </a:dk1>
      <a:lt1>
        <a:sysClr val="window" lastClr="FFFFFF"/>
      </a:lt1>
      <a:dk2>
        <a:srgbClr val="0C5428"/>
      </a:dk2>
      <a:lt2>
        <a:srgbClr val="E7E6E6"/>
      </a:lt2>
      <a:accent1>
        <a:srgbClr val="2199DA"/>
      </a:accent1>
      <a:accent2>
        <a:srgbClr val="E30179"/>
      </a:accent2>
      <a:accent3>
        <a:srgbClr val="E4001B"/>
      </a:accent3>
      <a:accent4>
        <a:srgbClr val="29AB5F"/>
      </a:accent4>
      <a:accent5>
        <a:srgbClr val="55555B"/>
      </a:accent5>
      <a:accent6>
        <a:srgbClr val="165B7D"/>
      </a:accent6>
      <a:hlink>
        <a:srgbClr val="F48017"/>
      </a:hlink>
      <a:folHlink>
        <a:srgbClr val="F37F16"/>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WISE PPT Template" id="{90583413-F761-4B40-95A7-15A2263F0ABC}" vid="{0B27235C-06D5-1E4F-AB0B-95551B399E74}"/>
    </a:ext>
  </a:extLst>
</a:theme>
</file>

<file path=ppt/theme/theme2.xml><?xml version="1.0" encoding="utf-8"?>
<a:theme xmlns:a="http://schemas.openxmlformats.org/drawingml/2006/main" name="slide_base">
  <a:themeElements>
    <a:clrScheme name="Eudat-Color">
      <a:dk1>
        <a:srgbClr val="515151"/>
      </a:dk1>
      <a:lt1>
        <a:sysClr val="window" lastClr="FFFFFF"/>
      </a:lt1>
      <a:dk2>
        <a:srgbClr val="1F497D"/>
      </a:dk2>
      <a:lt2>
        <a:srgbClr val="EEECE1"/>
      </a:lt2>
      <a:accent1>
        <a:srgbClr val="1B216E"/>
      </a:accent1>
      <a:accent2>
        <a:srgbClr val="B01813"/>
      </a:accent2>
      <a:accent3>
        <a:srgbClr val="DF3A10"/>
      </a:accent3>
      <a:accent4>
        <a:srgbClr val="F39605"/>
      </a:accent4>
      <a:accent5>
        <a:srgbClr val="FBBE09"/>
      </a:accent5>
      <a:accent6>
        <a:srgbClr val="FFF3E6"/>
      </a:accent6>
      <a:hlink>
        <a:srgbClr val="B11913"/>
      </a:hlink>
      <a:folHlink>
        <a:srgbClr val="DF3B13"/>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8" id="{4751AB5D-640C-3342-BFAA-5DB4E45F457D}" vid="{E170F76C-6CC7-B945-846A-6208DD64BB9B}"/>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WISE PPT Template(1)</Template>
  <TotalTime>1890</TotalTime>
  <Words>870</Words>
  <Application>Microsoft Macintosh PowerPoint</Application>
  <PresentationFormat>Widescreen</PresentationFormat>
  <Paragraphs>141</Paragraphs>
  <Slides>17</Slides>
  <Notes>2</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17</vt:i4>
      </vt:variant>
    </vt:vector>
  </HeadingPairs>
  <TitlesOfParts>
    <vt:vector size="26" baseType="lpstr">
      <vt:lpstr>Arial</vt:lpstr>
      <vt:lpstr>Calibri</vt:lpstr>
      <vt:lpstr>Calibri Light</vt:lpstr>
      <vt:lpstr>Source Sans Pro</vt:lpstr>
      <vt:lpstr>Trebuchet MS</vt:lpstr>
      <vt:lpstr>Wingdings</vt:lpstr>
      <vt:lpstr>Berlijn</vt:lpstr>
      <vt:lpstr>slide_base</vt:lpstr>
      <vt:lpstr>Custom Design</vt:lpstr>
      <vt:lpstr> WISE Information Security for collaborating e-Infrastructures David Kelsey (STFC-RAL, UK Research and Innovation) WISE @ NSF Cybersecurity Summit, San Diego, USA, 15 Oct 2019</vt:lpstr>
      <vt:lpstr>WISE Community – short history</vt:lpstr>
      <vt:lpstr>WISE Mission</vt:lpstr>
      <vt:lpstr>WISE and Trusted CI have agreed a joint statement of collaboration </vt:lpstr>
      <vt:lpstr>WISE Working Groups</vt:lpstr>
      <vt:lpstr>WISE recommendations &amp; papers</vt:lpstr>
      <vt:lpstr>Working groups in action this morning …</vt:lpstr>
      <vt:lpstr>Incident Response &amp; Threat Intelligence Working Group (IRTI-WG) – Romain Wartel &amp; David Crooks</vt:lpstr>
      <vt:lpstr>Security Communications Challenge Coordination Working Group (SCCC-WG) (Joint with SIG-ISM) (Sigita Jurkynaite)</vt:lpstr>
      <vt:lpstr>Security for Collaborating Infrastructures (SCI) …</vt:lpstr>
      <vt:lpstr>SCI Version 2 – published 31 May 2017</vt:lpstr>
      <vt:lpstr>SCI-WG</vt:lpstr>
      <vt:lpstr>Agenda today (09:00 to 11:00)</vt:lpstr>
      <vt:lpstr>Agenda today (11:00 to 13:00)</vt:lpstr>
      <vt:lpstr>Next steps (SCI-WG)</vt:lpstr>
      <vt:lpstr>Next steps – other working groups</vt:lpstr>
      <vt:lpstr>Next F2F meeting of WISE?</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SCI-WG WISE Backup Slides</dc:title>
  <dc:subject/>
  <dc:creator>David Kelsey</dc:creator>
  <cp:keywords/>
  <dc:description/>
  <cp:lastModifiedBy>D Kelsey</cp:lastModifiedBy>
  <cp:revision>148</cp:revision>
  <cp:lastPrinted>2018-06-12T14:31:15Z</cp:lastPrinted>
  <dcterms:created xsi:type="dcterms:W3CDTF">2016-02-24T08:53:40Z</dcterms:created>
  <dcterms:modified xsi:type="dcterms:W3CDTF">2019-10-15T00:25:56Z</dcterms:modified>
  <cp:category/>
</cp:coreProperties>
</file>