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1" r:id="rId2"/>
    <p:sldId id="267" r:id="rId3"/>
  </p:sldIdLst>
  <p:sldSz cx="9144000" cy="5143500" type="screen16x9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239">
          <p15:clr>
            <a:srgbClr val="A4A3A4"/>
          </p15:clr>
        </p15:guide>
        <p15:guide id="4" orient="horz" pos="2777">
          <p15:clr>
            <a:srgbClr val="A4A3A4"/>
          </p15:clr>
        </p15:guide>
        <p15:guide id="5" orient="horz" pos="5">
          <p15:clr>
            <a:srgbClr val="A4A3A4"/>
          </p15:clr>
        </p15:guide>
        <p15:guide id="6" orient="horz" pos="1647">
          <p15:clr>
            <a:srgbClr val="A4A3A4"/>
          </p15:clr>
        </p15:guide>
        <p15:guide id="7" pos="2880">
          <p15:clr>
            <a:srgbClr val="A4A3A4"/>
          </p15:clr>
        </p15:guide>
        <p15:guide id="8" pos="5358">
          <p15:clr>
            <a:srgbClr val="A4A3A4"/>
          </p15:clr>
        </p15:guide>
        <p15:guide id="9">
          <p15:clr>
            <a:srgbClr val="A4A3A4"/>
          </p15:clr>
        </p15:guide>
        <p15:guide id="10" pos="5759">
          <p15:clr>
            <a:srgbClr val="A4A3A4"/>
          </p15:clr>
        </p15:guide>
        <p15:guide id="11" pos="378">
          <p15:clr>
            <a:srgbClr val="A4A3A4"/>
          </p15:clr>
        </p15:guide>
        <p15:guide id="12" pos="12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5" autoAdjust="0"/>
    <p:restoredTop sz="95646" autoAdjust="0"/>
  </p:normalViewPr>
  <p:slideViewPr>
    <p:cSldViewPr snapToGrid="0" showGuides="1">
      <p:cViewPr varScale="1">
        <p:scale>
          <a:sx n="84" d="100"/>
          <a:sy n="84" d="100"/>
        </p:scale>
        <p:origin x="810" y="30"/>
      </p:cViewPr>
      <p:guideLst>
        <p:guide orient="horz" pos="2160"/>
        <p:guide pos="3840"/>
        <p:guide orient="horz" pos="3239"/>
        <p:guide orient="horz" pos="2777"/>
        <p:guide orient="horz" pos="5"/>
        <p:guide orient="horz" pos="1647"/>
        <p:guide pos="2880"/>
        <p:guide pos="5358"/>
        <p:guide/>
        <p:guide pos="5759"/>
        <p:guide pos="378"/>
        <p:guide pos="12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1AB72-CE5A-4C8A-BF82-E417AFC03E25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D723A-1E4A-47FE-8B3E-57A7D9898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30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178A9-612D-436C-B23B-78E25A0D3BCD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E203F-382F-40E8-BA72-BDEBC96CA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5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20000" flipH="1" flipV="1">
            <a:off x="-3575031" y="-328064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850231"/>
            <a:ext cx="5753100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57400" y="3193256"/>
            <a:ext cx="5753100" cy="75009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20" name="Afbeelding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26" name="Group 11"/>
          <p:cNvGrpSpPr/>
          <p:nvPr userDrawn="1"/>
        </p:nvGrpSpPr>
        <p:grpSpPr>
          <a:xfrm rot="16200000">
            <a:off x="2310402" y="1230884"/>
            <a:ext cx="144699" cy="635597"/>
            <a:chOff x="8674370" y="364342"/>
            <a:chExt cx="140422" cy="616806"/>
          </a:xfrm>
        </p:grpSpPr>
        <p:sp>
          <p:nvSpPr>
            <p:cNvPr id="2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9" name="Afgeronde rechthoek 2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0" name="Afgeronde rechthoek 2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Afgeronde rechthoek 3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49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035969"/>
            <a:ext cx="7877176" cy="23717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" y="1407320"/>
            <a:ext cx="6134101" cy="557212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2FC0-F281-4F07-9B68-3C92FF15CB4B}" type="datetime1">
              <a:rPr lang="en-US" smtClean="0"/>
              <a:t>6/10/2020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Product Governance Approval – Gate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62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03B19-2E31-4920-8410-E4C61210409E}" type="datetime1">
              <a:rPr lang="en-US" smtClean="0"/>
              <a:t>6/10/2020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Product Governance Approval – Gate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2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7207" flipH="1" flipV="1">
            <a:off x="275019" y="3884025"/>
            <a:ext cx="11036262" cy="2144274"/>
          </a:xfrm>
          <a:prstGeom prst="rect">
            <a:avLst/>
          </a:prstGeom>
        </p:spPr>
      </p:pic>
      <p:grpSp>
        <p:nvGrpSpPr>
          <p:cNvPr id="6" name="Groeperen 42"/>
          <p:cNvGrpSpPr/>
          <p:nvPr userDrawn="1"/>
        </p:nvGrpSpPr>
        <p:grpSpPr>
          <a:xfrm>
            <a:off x="3086778" y="3606000"/>
            <a:ext cx="3008546" cy="140499"/>
            <a:chOff x="3067728" y="5089108"/>
            <a:chExt cx="3008546" cy="140499"/>
          </a:xfrm>
        </p:grpSpPr>
        <p:grpSp>
          <p:nvGrpSpPr>
            <p:cNvPr id="7" name="Groeperen 35"/>
            <p:cNvGrpSpPr/>
            <p:nvPr userDrawn="1"/>
          </p:nvGrpSpPr>
          <p:grpSpPr>
            <a:xfrm>
              <a:off x="4266254" y="5089108"/>
              <a:ext cx="614149" cy="140499"/>
              <a:chOff x="635058" y="586809"/>
              <a:chExt cx="614149" cy="140499"/>
            </a:xfrm>
          </p:grpSpPr>
          <p:sp>
            <p:nvSpPr>
              <p:cNvPr id="10" name="Afgeronde rechthoek 12"/>
              <p:cNvSpPr/>
              <p:nvPr userDrawn="1"/>
            </p:nvSpPr>
            <p:spPr>
              <a:xfrm>
                <a:off x="635058" y="587609"/>
                <a:ext cx="133350" cy="139699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1" name="Afgeronde rechthoek 13"/>
              <p:cNvSpPr/>
              <p:nvPr userDrawn="1"/>
            </p:nvSpPr>
            <p:spPr>
              <a:xfrm>
                <a:off x="791196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Afgeronde rechthoek 14"/>
              <p:cNvSpPr/>
              <p:nvPr userDrawn="1"/>
            </p:nvSpPr>
            <p:spPr>
              <a:xfrm>
                <a:off x="949991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Afgeronde rechthoek 15"/>
              <p:cNvSpPr/>
              <p:nvPr userDrawn="1"/>
            </p:nvSpPr>
            <p:spPr>
              <a:xfrm>
                <a:off x="1108785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cxnSp>
          <p:nvCxnSpPr>
            <p:cNvPr id="8" name="Rechte verbindingslijn 38"/>
            <p:cNvCxnSpPr/>
            <p:nvPr/>
          </p:nvCxnSpPr>
          <p:spPr>
            <a:xfrm flipH="1">
              <a:off x="3067728" y="5152878"/>
              <a:ext cx="10847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39"/>
            <p:cNvCxnSpPr/>
            <p:nvPr/>
          </p:nvCxnSpPr>
          <p:spPr>
            <a:xfrm flipH="1">
              <a:off x="4970033" y="5152878"/>
              <a:ext cx="11062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871537"/>
            <a:ext cx="6336000" cy="2365611"/>
          </a:xfrm>
        </p:spPr>
        <p:txBody>
          <a:bodyPr anchor="ctr" anchorCtr="0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“Click to add an</a:t>
            </a:r>
            <a:br>
              <a:rPr lang="en-US" dirty="0"/>
            </a:br>
            <a:r>
              <a:rPr lang="en-US" dirty="0"/>
              <a:t>inspiring quote”</a:t>
            </a:r>
          </a:p>
        </p:txBody>
      </p:sp>
    </p:spTree>
    <p:extLst>
      <p:ext uri="{BB962C8B-B14F-4D97-AF65-F5344CB8AC3E}">
        <p14:creationId xmlns:p14="http://schemas.microsoft.com/office/powerpoint/2010/main" val="99639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A380-614A-4D7F-8401-96ADE0EC46BA}" type="datetime1">
              <a:rPr lang="en-US" smtClean="0"/>
              <a:t>6/10/2020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Product Governance Approval – Gate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31" b="786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474064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486025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7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326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6" grpId="0" uiExpand="1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31" b="14448"/>
          <a:stretch/>
        </p:blipFill>
        <p:spPr>
          <a:xfrm>
            <a:off x="0" y="0"/>
            <a:ext cx="9216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1" y="1912989"/>
            <a:ext cx="9270115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4950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88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936" b="6846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336006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60000" flipH="1" flipV="1">
            <a:off x="2775656" y="-9151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347967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353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8" b="1141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1914525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6486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2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5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6" name="Afgeronde rechthoek 25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Afgeronde rechthoek 26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Afgeronde rechthoek 27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63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117" b="9829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614612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626573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823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6070" flipH="1" flipV="1">
            <a:off x="-3546456" y="2705346"/>
            <a:ext cx="11036262" cy="2144274"/>
          </a:xfrm>
          <a:prstGeom prst="rect">
            <a:avLst/>
          </a:prstGeom>
        </p:spPr>
      </p:pic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5177" y="2185558"/>
            <a:ext cx="1485324" cy="746962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21" name="Group 11"/>
          <p:cNvGrpSpPr/>
          <p:nvPr userDrawn="1"/>
        </p:nvGrpSpPr>
        <p:grpSpPr>
          <a:xfrm rot="16200000">
            <a:off x="756501" y="4459580"/>
            <a:ext cx="137401" cy="603539"/>
            <a:chOff x="8674370" y="364342"/>
            <a:chExt cx="140422" cy="616806"/>
          </a:xfrm>
        </p:grpSpPr>
        <p:sp>
          <p:nvSpPr>
            <p:cNvPr id="22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816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1" y="166629"/>
            <a:ext cx="9232345" cy="17859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000" flipH="1" flipV="1">
            <a:off x="632043" y="279860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5" y="2278856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7225" y="355044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262768" y="2794"/>
            <a:ext cx="144699" cy="635597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07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17" b="20197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41070" flipV="1">
            <a:off x="3289822" y="-9836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4850" y="1685925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4850" y="315039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928727" y="1084351"/>
            <a:ext cx="144699" cy="635597"/>
            <a:chOff x="8674370" y="364342"/>
            <a:chExt cx="140422" cy="616806"/>
          </a:xfrm>
        </p:grpSpPr>
        <p:sp>
          <p:nvSpPr>
            <p:cNvPr id="1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823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49A0-B295-4F3B-88B6-BB22C3F00986}" type="datetime1">
              <a:rPr lang="en-US" smtClean="0"/>
              <a:t>6/10/2020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Product Governance Approval – Gate 1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8157463" y="45704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905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9852" flipH="1" flipV="1">
            <a:off x="1368561" y="2673262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9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9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30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35138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94157" flipH="1" flipV="1">
            <a:off x="4143352" y="702330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1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21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1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48175" flipH="1" flipV="1">
            <a:off x="3597371" y="1989704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6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2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3336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038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038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F77F1-5ECD-4B75-92D5-6ACD44A4F9DB}" type="datetime1">
              <a:rPr lang="en-US" smtClean="0"/>
              <a:t>6/10/2020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Product Governance Approval – Gate 1</a:t>
            </a:r>
            <a:endParaRPr lang="en-US"/>
          </a:p>
        </p:txBody>
      </p:sp>
      <p:sp>
        <p:nvSpPr>
          <p:cNvPr id="8" name="Tekstvak 7"/>
          <p:cNvSpPr txBox="1"/>
          <p:nvPr userDrawn="1"/>
        </p:nvSpPr>
        <p:spPr>
          <a:xfrm>
            <a:off x="8794750" y="44608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09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50" y="1371600"/>
            <a:ext cx="4467225" cy="3036094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1864519"/>
            <a:ext cx="3114676" cy="2250281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F074-0242-4C57-83DE-5A2F4E76399A}" type="datetime1">
              <a:rPr lang="en-US" smtClean="0"/>
              <a:t>6/10/2020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Product Governance Approval – Gate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19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195897">
            <a:off x="7050270" y="3931370"/>
            <a:ext cx="2566597" cy="15327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640" y="343217"/>
            <a:ext cx="7886700" cy="6997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BE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640" y="1164432"/>
            <a:ext cx="7886700" cy="32361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85725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7664EFD-12DC-4CD2-8A12-35B8B94F0552}" type="datetime1">
              <a:rPr lang="en-US" smtClean="0"/>
              <a:t>6/10/2020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4767263"/>
            <a:ext cx="308610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Product Governance Approval – Gate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C1F47-022D-4CA2-94A0-04C9422EC9C8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1552575" y="4800600"/>
            <a:ext cx="0" cy="8640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9"/>
          <p:cNvGrpSpPr/>
          <p:nvPr/>
        </p:nvGrpSpPr>
        <p:grpSpPr>
          <a:xfrm>
            <a:off x="7795497" y="4318001"/>
            <a:ext cx="939600" cy="457272"/>
            <a:chOff x="7843122" y="6000751"/>
            <a:chExt cx="939600" cy="457272"/>
          </a:xfrm>
        </p:grpSpPr>
        <p:sp>
          <p:nvSpPr>
            <p:cNvPr id="23" name="Rounded Rectangle 8"/>
            <p:cNvSpPr/>
            <p:nvPr userDrawn="1"/>
          </p:nvSpPr>
          <p:spPr>
            <a:xfrm>
              <a:off x="7877175" y="6029325"/>
              <a:ext cx="876300" cy="39600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7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3122" y="6000751"/>
              <a:ext cx="939600" cy="457272"/>
            </a:xfrm>
            <a:prstGeom prst="rect">
              <a:avLst/>
            </a:prstGeom>
          </p:spPr>
        </p:pic>
      </p:grpSp>
      <p:grpSp>
        <p:nvGrpSpPr>
          <p:cNvPr id="28" name="Group 11"/>
          <p:cNvGrpSpPr/>
          <p:nvPr/>
        </p:nvGrpSpPr>
        <p:grpSpPr>
          <a:xfrm>
            <a:off x="8689736" y="286088"/>
            <a:ext cx="104329" cy="458269"/>
            <a:chOff x="8674370" y="364342"/>
            <a:chExt cx="140422" cy="616806"/>
          </a:xfrm>
        </p:grpSpPr>
        <p:sp>
          <p:nvSpPr>
            <p:cNvPr id="29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30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31" name="Afgeronde rechthoek 30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2" name="Afgeronde rechthoek 31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3" name="Afgeronde rechthoek 32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103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50" r:id="rId4"/>
    <p:sldLayoutId id="2147483651" r:id="rId5"/>
    <p:sldLayoutId id="2147483662" r:id="rId6"/>
    <p:sldLayoutId id="2147483663" r:id="rId7"/>
    <p:sldLayoutId id="2147483652" r:id="rId8"/>
    <p:sldLayoutId id="2147483665" r:id="rId9"/>
    <p:sldLayoutId id="2147483666" r:id="rId10"/>
    <p:sldLayoutId id="2147483654" r:id="rId11"/>
    <p:sldLayoutId id="2147483664" r:id="rId12"/>
    <p:sldLayoutId id="2147483655" r:id="rId13"/>
    <p:sldLayoutId id="2147483667" r:id="rId14"/>
    <p:sldLayoutId id="2147483669" r:id="rId15"/>
    <p:sldLayoutId id="2147483671" r:id="rId16"/>
    <p:sldLayoutId id="2147483670" r:id="rId17"/>
    <p:sldLayoutId id="2147483672" r:id="rId18"/>
    <p:sldLayoutId id="2147483668" r:id="rId19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3350" indent="-13335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lnet.be/en/form/survey-october-cybersecurity-mon" TargetMode="External"/><Relationship Id="rId2" Type="http://schemas.openxmlformats.org/officeDocument/2006/relationships/hyperlink" Target="https://wiki.geant.org/pages/viewpage.action?pageId=126982484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16465" y="1406425"/>
            <a:ext cx="6235021" cy="2171662"/>
          </a:xfrm>
        </p:spPr>
        <p:txBody>
          <a:bodyPr/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October Cybersecurity month – Awareness campaign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380" y="4222119"/>
            <a:ext cx="1022193" cy="58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92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Cybersecurity awareness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2988"/>
            <a:ext cx="8242734" cy="3595687"/>
          </a:xfrm>
        </p:spPr>
        <p:txBody>
          <a:bodyPr/>
          <a:lstStyle/>
          <a:p>
            <a:endParaRPr lang="en-GB" sz="1400" dirty="0">
              <a:latin typeface="+mj-lt"/>
            </a:endParaRPr>
          </a:p>
          <a:p>
            <a:pPr lvl="1"/>
            <a:r>
              <a:rPr lang="en-GB" dirty="0" smtClean="0">
                <a:latin typeface="+mj-lt"/>
              </a:rPr>
              <a:t>Awareness campaign in your NREN? </a:t>
            </a:r>
          </a:p>
          <a:p>
            <a:pPr lvl="2"/>
            <a:r>
              <a:rPr lang="en-GB" sz="1800" dirty="0"/>
              <a:t>Available material : </a:t>
            </a:r>
            <a:r>
              <a:rPr lang="fr-BE" dirty="0">
                <a:hlinkClick r:id="rId2"/>
              </a:rPr>
              <a:t>https://wiki.geant.org/pages/viewpage.action?pageId=126982484</a:t>
            </a:r>
            <a:endParaRPr lang="fr-BE" sz="1800" dirty="0"/>
          </a:p>
          <a:p>
            <a:pPr lvl="1"/>
            <a:endParaRPr lang="en-GB" dirty="0" smtClean="0">
              <a:latin typeface="+mj-lt"/>
            </a:endParaRPr>
          </a:p>
          <a:p>
            <a:pPr lvl="1"/>
            <a:r>
              <a:rPr lang="en-GB" dirty="0" smtClean="0">
                <a:latin typeface="+mj-lt"/>
              </a:rPr>
              <a:t>Please help us to prepare the best Cybersecurity month campaign: </a:t>
            </a:r>
            <a:r>
              <a:rPr lang="fr-BE" sz="1600" u="sng" dirty="0" smtClean="0">
                <a:hlinkClick r:id="rId3"/>
              </a:rPr>
              <a:t>https</a:t>
            </a:r>
            <a:r>
              <a:rPr lang="fr-BE" sz="1600" u="sng" dirty="0">
                <a:hlinkClick r:id="rId3"/>
              </a:rPr>
              <a:t>://www.belnet.be/en/form/survey-october-cybersecurity-mon</a:t>
            </a:r>
            <a:r>
              <a:rPr lang="fr-BE" dirty="0"/>
              <a:t>​</a:t>
            </a:r>
          </a:p>
          <a:p>
            <a:pPr lvl="1"/>
            <a:endParaRPr lang="en-GB" dirty="0" smtClean="0">
              <a:latin typeface="+mj-lt"/>
            </a:endParaRPr>
          </a:p>
          <a:p>
            <a:pPr marL="914400" lvl="2" indent="0">
              <a:buNone/>
            </a:pPr>
            <a:endParaRPr lang="fr-BE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169" y="15448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694643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lnet PowerPoint 16_9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66888BC4-4E98-4F1C-A8CB-60B641C5A694}" vid="{B096023D-71DE-40D4-922F-3B5EF51A5B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On-screen Show (16:9)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Rounded MT Bold</vt:lpstr>
      <vt:lpstr>Calibri</vt:lpstr>
      <vt:lpstr>Belnet PowerPoint 16_9</vt:lpstr>
      <vt:lpstr> October Cybersecurity month – Awareness campaign</vt:lpstr>
      <vt:lpstr>Cybersecurity awareness</vt:lpstr>
    </vt:vector>
  </TitlesOfParts>
  <Manager/>
  <Company>BELNET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Gianni Brisson</dc:creator>
  <cp:keywords/>
  <dc:description/>
  <cp:lastModifiedBy>Laetitia Lagneau</cp:lastModifiedBy>
  <cp:revision>265</cp:revision>
  <cp:lastPrinted>2019-02-07T11:11:06Z</cp:lastPrinted>
  <dcterms:created xsi:type="dcterms:W3CDTF">2019-01-09T15:03:19Z</dcterms:created>
  <dcterms:modified xsi:type="dcterms:W3CDTF">2020-06-10T11:09:42Z</dcterms:modified>
  <cp:category/>
</cp:coreProperties>
</file>