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719" r:id="rId3"/>
    <p:sldMasterId id="2147483720" r:id="rId4"/>
    <p:sldMasterId id="2147483721" r:id="rId5"/>
    <p:sldMasterId id="214748372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6"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5c50dac77c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g5c50dac77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3" name="Shape 473"/>
        <p:cNvGrpSpPr/>
        <p:nvPr/>
      </p:nvGrpSpPr>
      <p:grpSpPr>
        <a:xfrm>
          <a:off x="0" y="0"/>
          <a:ext cx="0" cy="0"/>
          <a:chOff x="0" y="0"/>
          <a:chExt cx="0" cy="0"/>
        </a:xfrm>
      </p:grpSpPr>
      <p:sp>
        <p:nvSpPr>
          <p:cNvPr id="474" name="Google Shape;474;g4f967a7edb_6_20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g4f967a7edb_6_2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1" name="Shape 481"/>
        <p:cNvGrpSpPr/>
        <p:nvPr/>
      </p:nvGrpSpPr>
      <p:grpSpPr>
        <a:xfrm>
          <a:off x="0" y="0"/>
          <a:ext cx="0" cy="0"/>
          <a:chOff x="0" y="0"/>
          <a:chExt cx="0" cy="0"/>
        </a:xfrm>
      </p:grpSpPr>
      <p:sp>
        <p:nvSpPr>
          <p:cNvPr id="482" name="Google Shape;482;g4f967a7edb_6_20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g4f967a7edb_6_2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9" name="Shape 489"/>
        <p:cNvGrpSpPr/>
        <p:nvPr/>
      </p:nvGrpSpPr>
      <p:grpSpPr>
        <a:xfrm>
          <a:off x="0" y="0"/>
          <a:ext cx="0" cy="0"/>
          <a:chOff x="0" y="0"/>
          <a:chExt cx="0" cy="0"/>
        </a:xfrm>
      </p:grpSpPr>
      <p:sp>
        <p:nvSpPr>
          <p:cNvPr id="490" name="Google Shape;490;g6e63415c3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1" name="Google Shape;491;g6e63415c3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6" name="Shape 496"/>
        <p:cNvGrpSpPr/>
        <p:nvPr/>
      </p:nvGrpSpPr>
      <p:grpSpPr>
        <a:xfrm>
          <a:off x="0" y="0"/>
          <a:ext cx="0" cy="0"/>
          <a:chOff x="0" y="0"/>
          <a:chExt cx="0" cy="0"/>
        </a:xfrm>
      </p:grpSpPr>
      <p:sp>
        <p:nvSpPr>
          <p:cNvPr id="497" name="Google Shape;497;g6e63415c3f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6e63415c3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1" name="Shape 501"/>
        <p:cNvGrpSpPr/>
        <p:nvPr/>
      </p:nvGrpSpPr>
      <p:grpSpPr>
        <a:xfrm>
          <a:off x="0" y="0"/>
          <a:ext cx="0" cy="0"/>
          <a:chOff x="0" y="0"/>
          <a:chExt cx="0" cy="0"/>
        </a:xfrm>
      </p:grpSpPr>
      <p:sp>
        <p:nvSpPr>
          <p:cNvPr id="502" name="Google Shape;502;g6e63415c3f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3" name="Google Shape;503;g6e63415c3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6" name="Shape 506"/>
        <p:cNvGrpSpPr/>
        <p:nvPr/>
      </p:nvGrpSpPr>
      <p:grpSpPr>
        <a:xfrm>
          <a:off x="0" y="0"/>
          <a:ext cx="0" cy="0"/>
          <a:chOff x="0" y="0"/>
          <a:chExt cx="0" cy="0"/>
        </a:xfrm>
      </p:grpSpPr>
      <p:sp>
        <p:nvSpPr>
          <p:cNvPr id="507" name="Google Shape;507;g6e63415c3f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8" name="Google Shape;508;g6e63415c3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1" name="Shape 511"/>
        <p:cNvGrpSpPr/>
        <p:nvPr/>
      </p:nvGrpSpPr>
      <p:grpSpPr>
        <a:xfrm>
          <a:off x="0" y="0"/>
          <a:ext cx="0" cy="0"/>
          <a:chOff x="0" y="0"/>
          <a:chExt cx="0" cy="0"/>
        </a:xfrm>
      </p:grpSpPr>
      <p:sp>
        <p:nvSpPr>
          <p:cNvPr id="512" name="Google Shape;512;g5c50dac77c_0_2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3" name="Google Shape;513;g5c50dac77c_0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9" name="Shape 519"/>
        <p:cNvGrpSpPr/>
        <p:nvPr/>
      </p:nvGrpSpPr>
      <p:grpSpPr>
        <a:xfrm>
          <a:off x="0" y="0"/>
          <a:ext cx="0" cy="0"/>
          <a:chOff x="0" y="0"/>
          <a:chExt cx="0" cy="0"/>
        </a:xfrm>
      </p:grpSpPr>
      <p:sp>
        <p:nvSpPr>
          <p:cNvPr id="520" name="Google Shape;520;g4f967a7edb_6_37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g4f967a7edb_6_3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jpg"/><Relationship Id="rId3"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jpg"/><Relationship Id="rId3"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g"/><Relationship Id="rId3"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jpg"/><Relationship Id="rId3"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g"/><Relationship Id="rId3"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2.png"/><Relationship Id="rId3" Type="http://schemas.openxmlformats.org/officeDocument/2006/relationships/image" Target="../media/image3.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g"/><Relationship Id="rId3"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 Id="rId3"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 Id="rId3"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jpg"/><Relationship Id="rId3"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jpg"/><Relationship Id="rId3" Type="http://schemas.openxmlformats.org/officeDocument/2006/relationships/image" Target="../media/image8.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jpg"/><Relationship Id="rId3" Type="http://schemas.openxmlformats.org/officeDocument/2006/relationships/image" Target="../media/image8.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6.jpg"/><Relationship Id="rId3" Type="http://schemas.openxmlformats.org/officeDocument/2006/relationships/image" Target="../media/image8.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jpg"/><Relationship Id="rId3"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0.jpg"/><Relationship Id="rId3" Type="http://schemas.openxmlformats.org/officeDocument/2006/relationships/image" Target="../media/image8.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8.jpg"/><Relationship Id="rId3"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jpg"/><Relationship Id="rId3"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2.jpg"/><Relationship Id="rId3"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1.jpg"/><Relationship Id="rId3"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jpg"/><Relationship Id="rId3" Type="http://schemas.openxmlformats.org/officeDocument/2006/relationships/image" Target="../media/image8.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9.jpg"/><Relationship Id="rId3" Type="http://schemas.openxmlformats.org/officeDocument/2006/relationships/image" Target="../media/image8.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jpg"/><Relationship Id="rId3" Type="http://schemas.openxmlformats.org/officeDocument/2006/relationships/image" Target="../media/image8.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jpg"/><Relationship Id="rId3" Type="http://schemas.openxmlformats.org/officeDocument/2006/relationships/image" Target="../media/image8.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7.jpg"/><Relationship Id="rId3" Type="http://schemas.openxmlformats.org/officeDocument/2006/relationships/image" Target="../media/image8.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jpg"/><Relationship Id="rId3" Type="http://schemas.openxmlformats.org/officeDocument/2006/relationships/image" Target="../media/image8.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3.jpg"/><Relationship Id="rId3" Type="http://schemas.openxmlformats.org/officeDocument/2006/relationships/image" Target="../media/image8.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3.jpg"/><Relationship Id="rId3"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5.jpg"/><Relationship Id="rId3" Type="http://schemas.openxmlformats.org/officeDocument/2006/relationships/image" Target="../media/image8.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4.jpg"/><Relationship Id="rId3" Type="http://schemas.openxmlformats.org/officeDocument/2006/relationships/image" Target="../media/image8.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0.jpg"/><Relationship Id="rId3" Type="http://schemas.openxmlformats.org/officeDocument/2006/relationships/image" Target="../media/image19.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7.jpg"/><Relationship Id="rId3" Type="http://schemas.openxmlformats.org/officeDocument/2006/relationships/image" Target="../media/image19.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7.jpg"/><Relationship Id="rId3" Type="http://schemas.openxmlformats.org/officeDocument/2006/relationships/image" Target="../media/image19.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8.jpg"/><Relationship Id="rId3" Type="http://schemas.openxmlformats.org/officeDocument/2006/relationships/image" Target="../media/image19.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9.jpg"/><Relationship Id="rId3" Type="http://schemas.openxmlformats.org/officeDocument/2006/relationships/image" Target="../media/image19.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3.jpg"/><Relationship Id="rId3" Type="http://schemas.openxmlformats.org/officeDocument/2006/relationships/image" Target="../media/image19.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2.jpg"/><Relationship Id="rId3" Type="http://schemas.openxmlformats.org/officeDocument/2006/relationships/image" Target="../media/image1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1.jpg"/><Relationship Id="rId3" Type="http://schemas.openxmlformats.org/officeDocument/2006/relationships/image" Target="../media/image19.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5.jpg"/><Relationship Id="rId3" Type="http://schemas.openxmlformats.org/officeDocument/2006/relationships/image" Target="../media/image19.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6.jpg"/><Relationship Id="rId3" Type="http://schemas.openxmlformats.org/officeDocument/2006/relationships/image" Target="../media/image19.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0.jpg"/><Relationship Id="rId3" Type="http://schemas.openxmlformats.org/officeDocument/2006/relationships/image" Target="../media/image19.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6.jpg"/><Relationship Id="rId3" Type="http://schemas.openxmlformats.org/officeDocument/2006/relationships/image" Target="../media/image19.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4.jpg"/><Relationship Id="rId3" Type="http://schemas.openxmlformats.org/officeDocument/2006/relationships/image" Target="../media/image19.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5.jpg"/><Relationship Id="rId3" Type="http://schemas.openxmlformats.org/officeDocument/2006/relationships/image" Target="../media/image19.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4.jpg"/><Relationship Id="rId3" Type="http://schemas.openxmlformats.org/officeDocument/2006/relationships/image" Target="../media/image19.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48.jpg"/><Relationship Id="rId3" Type="http://schemas.openxmlformats.org/officeDocument/2006/relationships/image" Target="../media/image19.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3.jpg"/><Relationship Id="rId3" Type="http://schemas.openxmlformats.org/officeDocument/2006/relationships/image" Target="../media/image1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2.jpg"/><Relationship Id="rId3" Type="http://schemas.openxmlformats.org/officeDocument/2006/relationships/image" Target="../media/image19.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9.jpg"/><Relationship Id="rId3" Type="http://schemas.openxmlformats.org/officeDocument/2006/relationships/image" Target="../media/image19.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6.jpg"/><Relationship Id="rId3" Type="http://schemas.openxmlformats.org/officeDocument/2006/relationships/image" Target="../media/image19.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1.jpg"/><Relationship Id="rId3" Type="http://schemas.openxmlformats.org/officeDocument/2006/relationships/image" Target="../media/image19.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5.jpg"/><Relationship Id="rId3" Type="http://schemas.openxmlformats.org/officeDocument/2006/relationships/image" Target="../media/image19.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1.jpg"/><Relationship Id="rId3" Type="http://schemas.openxmlformats.org/officeDocument/2006/relationships/image" Target="../media/image19.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3.jpg"/><Relationship Id="rId3" Type="http://schemas.openxmlformats.org/officeDocument/2006/relationships/image" Target="../media/image19.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0.jpg"/><Relationship Id="rId3" Type="http://schemas.openxmlformats.org/officeDocument/2006/relationships/image" Target="../media/image19.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4.jpg"/><Relationship Id="rId3" Type="http://schemas.openxmlformats.org/officeDocument/2006/relationships/image" Target="../media/image19.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7.jpg"/><Relationship Id="rId3" Type="http://schemas.openxmlformats.org/officeDocument/2006/relationships/image" Target="../media/image1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1.jpg"/><Relationship Id="rId3" Type="http://schemas.openxmlformats.org/officeDocument/2006/relationships/image" Target="../media/image19.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8.jpg"/><Relationship Id="rId3" Type="http://schemas.openxmlformats.org/officeDocument/2006/relationships/image" Target="../media/image1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54" name="Shape 54"/>
        <p:cNvGrpSpPr/>
        <p:nvPr/>
      </p:nvGrpSpPr>
      <p:grpSpPr>
        <a:xfrm>
          <a:off x="0" y="0"/>
          <a:ext cx="0" cy="0"/>
          <a:chOff x="0" y="0"/>
          <a:chExt cx="0" cy="0"/>
        </a:xfrm>
      </p:grpSpPr>
      <p:pic>
        <p:nvPicPr>
          <p:cNvPr id="55" name="Google Shape;55;p14"/>
          <p:cNvPicPr preferRelativeResize="0"/>
          <p:nvPr/>
        </p:nvPicPr>
        <p:blipFill rotWithShape="1">
          <a:blip r:embed="rId2">
            <a:alphaModFix/>
          </a:blip>
          <a:srcRect b="0" l="34639" r="0" t="0"/>
          <a:stretch/>
        </p:blipFill>
        <p:spPr>
          <a:xfrm>
            <a:off x="7739742" y="0"/>
            <a:ext cx="1404257" cy="5143500"/>
          </a:xfrm>
          <a:prstGeom prst="rect">
            <a:avLst/>
          </a:prstGeom>
          <a:noFill/>
          <a:ln>
            <a:noFill/>
          </a:ln>
        </p:spPr>
      </p:pic>
      <p:pic>
        <p:nvPicPr>
          <p:cNvPr id="56" name="Google Shape;56;p14"/>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57" name="Google Shape;57;p14"/>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8" name="Google Shape;58;p14"/>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065081"/>
              </a:buClr>
              <a:buSzPts val="2400"/>
              <a:buFont typeface="Calibri"/>
              <a:buNone/>
              <a:defRPr>
                <a:solidFill>
                  <a:srgbClr val="06508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9" name="Google Shape;59;p14"/>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Custom Layout">
  <p:cSld name="1_Custom Layout">
    <p:spTree>
      <p:nvGrpSpPr>
        <p:cNvPr id="60" name="Shape 60"/>
        <p:cNvGrpSpPr/>
        <p:nvPr/>
      </p:nvGrpSpPr>
      <p:grpSpPr>
        <a:xfrm>
          <a:off x="0" y="0"/>
          <a:ext cx="0" cy="0"/>
          <a:chOff x="0" y="0"/>
          <a:chExt cx="0" cy="0"/>
        </a:xfrm>
      </p:grpSpPr>
      <p:pic>
        <p:nvPicPr>
          <p:cNvPr id="61" name="Google Shape;61;p15"/>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62" name="Google Shape;62;p15"/>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pic>
        <p:nvPicPr>
          <p:cNvPr id="63" name="Google Shape;63;p15"/>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64" name="Google Shape;64;p15"/>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5" name="Google Shape;65;p15"/>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Custom Layout">
  <p:cSld name="27_Custom Layout">
    <p:spTree>
      <p:nvGrpSpPr>
        <p:cNvPr id="66" name="Shape 66"/>
        <p:cNvGrpSpPr/>
        <p:nvPr/>
      </p:nvGrpSpPr>
      <p:grpSpPr>
        <a:xfrm>
          <a:off x="0" y="0"/>
          <a:ext cx="0" cy="0"/>
          <a:chOff x="0" y="0"/>
          <a:chExt cx="0" cy="0"/>
        </a:xfrm>
      </p:grpSpPr>
      <p:pic>
        <p:nvPicPr>
          <p:cNvPr id="67" name="Google Shape;67;p16"/>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68" name="Google Shape;68;p16"/>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69" name="Google Shape;69;p16"/>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70" name="Google Shape;70;p16"/>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1" name="Google Shape;71;p16"/>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Custom Layout">
  <p:cSld name="16_Custom Layout">
    <p:spTree>
      <p:nvGrpSpPr>
        <p:cNvPr id="72" name="Shape 72"/>
        <p:cNvGrpSpPr/>
        <p:nvPr/>
      </p:nvGrpSpPr>
      <p:grpSpPr>
        <a:xfrm>
          <a:off x="0" y="0"/>
          <a:ext cx="0" cy="0"/>
          <a:chOff x="0" y="0"/>
          <a:chExt cx="0" cy="0"/>
        </a:xfrm>
      </p:grpSpPr>
      <p:pic>
        <p:nvPicPr>
          <p:cNvPr id="73" name="Google Shape;73;p17"/>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74" name="Google Shape;74;p17"/>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75" name="Google Shape;75;p17"/>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76" name="Google Shape;76;p17"/>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7" name="Google Shape;77;p17"/>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Custom Layout">
  <p:cSld name="22_Custom Layout">
    <p:spTree>
      <p:nvGrpSpPr>
        <p:cNvPr id="78" name="Shape 78"/>
        <p:cNvGrpSpPr/>
        <p:nvPr/>
      </p:nvGrpSpPr>
      <p:grpSpPr>
        <a:xfrm>
          <a:off x="0" y="0"/>
          <a:ext cx="0" cy="0"/>
          <a:chOff x="0" y="0"/>
          <a:chExt cx="0" cy="0"/>
        </a:xfrm>
      </p:grpSpPr>
      <p:pic>
        <p:nvPicPr>
          <p:cNvPr id="79" name="Google Shape;79;p18"/>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80" name="Google Shape;80;p18"/>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81" name="Google Shape;81;p18"/>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82" name="Google Shape;82;p18"/>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3" name="Google Shape;83;p18"/>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Custom Layout">
  <p:cSld name="23_Custom Layout">
    <p:spTree>
      <p:nvGrpSpPr>
        <p:cNvPr id="84" name="Shape 84"/>
        <p:cNvGrpSpPr/>
        <p:nvPr/>
      </p:nvGrpSpPr>
      <p:grpSpPr>
        <a:xfrm>
          <a:off x="0" y="0"/>
          <a:ext cx="0" cy="0"/>
          <a:chOff x="0" y="0"/>
          <a:chExt cx="0" cy="0"/>
        </a:xfrm>
      </p:grpSpPr>
      <p:pic>
        <p:nvPicPr>
          <p:cNvPr id="85" name="Google Shape;85;p19"/>
          <p:cNvPicPr preferRelativeResize="0"/>
          <p:nvPr/>
        </p:nvPicPr>
        <p:blipFill rotWithShape="1">
          <a:blip r:embed="rId2">
            <a:alphaModFix/>
          </a:blip>
          <a:srcRect b="0" l="0" r="0" t="0"/>
          <a:stretch/>
        </p:blipFill>
        <p:spPr>
          <a:xfrm>
            <a:off x="7016159" y="0"/>
            <a:ext cx="2148460" cy="5143500"/>
          </a:xfrm>
          <a:prstGeom prst="rect">
            <a:avLst/>
          </a:prstGeom>
          <a:noFill/>
          <a:ln>
            <a:noFill/>
          </a:ln>
        </p:spPr>
      </p:pic>
      <p:sp>
        <p:nvSpPr>
          <p:cNvPr id="86" name="Google Shape;86;p19"/>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87" name="Google Shape;87;p19"/>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88" name="Google Shape;88;p19"/>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9" name="Google Shape;89;p19"/>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90" name="Shape 90"/>
        <p:cNvGrpSpPr/>
        <p:nvPr/>
      </p:nvGrpSpPr>
      <p:grpSpPr>
        <a:xfrm>
          <a:off x="0" y="0"/>
          <a:ext cx="0" cy="0"/>
          <a:chOff x="0" y="0"/>
          <a:chExt cx="0" cy="0"/>
        </a:xfrm>
      </p:grpSpPr>
      <p:pic>
        <p:nvPicPr>
          <p:cNvPr id="91" name="Google Shape;91;p20"/>
          <p:cNvPicPr preferRelativeResize="0"/>
          <p:nvPr/>
        </p:nvPicPr>
        <p:blipFill rotWithShape="1">
          <a:blip r:embed="rId2">
            <a:alphaModFix/>
          </a:blip>
          <a:srcRect b="0" l="0" r="0" t="0"/>
          <a:stretch/>
        </p:blipFill>
        <p:spPr>
          <a:xfrm>
            <a:off x="7676338" y="165198"/>
            <a:ext cx="1175237" cy="668604"/>
          </a:xfrm>
          <a:prstGeom prst="rect">
            <a:avLst/>
          </a:prstGeom>
          <a:noFill/>
          <a:ln>
            <a:noFill/>
          </a:ln>
        </p:spPr>
      </p:pic>
      <p:sp>
        <p:nvSpPr>
          <p:cNvPr id="92" name="Google Shape;92;p20"/>
          <p:cNvSpPr txBox="1"/>
          <p:nvPr>
            <p:ph idx="1" type="body"/>
          </p:nvPr>
        </p:nvSpPr>
        <p:spPr>
          <a:xfrm>
            <a:off x="749171" y="1014773"/>
            <a:ext cx="6054637" cy="3263504"/>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rgbClr val="1E4E79"/>
              </a:buClr>
              <a:buSzPts val="1400"/>
              <a:buChar char="•"/>
              <a:defRPr/>
            </a:lvl1pPr>
            <a:lvl2pPr indent="-317500" lvl="1" marL="914400" algn="l">
              <a:lnSpc>
                <a:spcPct val="90000"/>
              </a:lnSpc>
              <a:spcBef>
                <a:spcPts val="400"/>
              </a:spcBef>
              <a:spcAft>
                <a:spcPts val="0"/>
              </a:spcAft>
              <a:buClr>
                <a:srgbClr val="1E4E79"/>
              </a:buClr>
              <a:buSzPts val="1400"/>
              <a:buChar char="•"/>
              <a:defRPr/>
            </a:lvl2pPr>
            <a:lvl3pPr indent="-317500" lvl="2" marL="1371600" algn="l">
              <a:lnSpc>
                <a:spcPct val="90000"/>
              </a:lnSpc>
              <a:spcBef>
                <a:spcPts val="400"/>
              </a:spcBef>
              <a:spcAft>
                <a:spcPts val="0"/>
              </a:spcAft>
              <a:buClr>
                <a:srgbClr val="1E4E79"/>
              </a:buClr>
              <a:buSzPts val="1400"/>
              <a:buChar char="•"/>
              <a:defRPr/>
            </a:lvl3pPr>
            <a:lvl4pPr indent="-317500" lvl="3" marL="1828800" algn="l">
              <a:lnSpc>
                <a:spcPct val="90000"/>
              </a:lnSpc>
              <a:spcBef>
                <a:spcPts val="400"/>
              </a:spcBef>
              <a:spcAft>
                <a:spcPts val="0"/>
              </a:spcAft>
              <a:buClr>
                <a:srgbClr val="1E4E79"/>
              </a:buClr>
              <a:buSzPts val="1400"/>
              <a:buChar char="•"/>
              <a:defRPr/>
            </a:lvl4pPr>
            <a:lvl5pPr indent="-317500" lvl="4" marL="2286000" algn="l">
              <a:lnSpc>
                <a:spcPct val="90000"/>
              </a:lnSpc>
              <a:spcBef>
                <a:spcPts val="400"/>
              </a:spcBef>
              <a:spcAft>
                <a:spcPts val="0"/>
              </a:spcAft>
              <a:buClr>
                <a:srgbClr val="1E4E79"/>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93" name="Google Shape;93;p20"/>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descr="\\CHFILE02\Folders\Francesca\My Documents\GEANT\GN4\GN4-1\Templates\geant_logo_300dpi.jpg" id="94" name="Google Shape;94;p20"/>
          <p:cNvPicPr preferRelativeResize="0"/>
          <p:nvPr/>
        </p:nvPicPr>
        <p:blipFill rotWithShape="1">
          <a:blip r:embed="rId3">
            <a:alphaModFix/>
          </a:blip>
          <a:srcRect b="0" l="0" r="0" t="0"/>
          <a:stretch/>
        </p:blipFill>
        <p:spPr>
          <a:xfrm>
            <a:off x="8098624" y="4534942"/>
            <a:ext cx="752951" cy="369570"/>
          </a:xfrm>
          <a:prstGeom prst="rect">
            <a:avLst/>
          </a:prstGeom>
          <a:noFill/>
          <a:ln>
            <a:noFill/>
          </a:ln>
        </p:spPr>
      </p:pic>
      <p:sp>
        <p:nvSpPr>
          <p:cNvPr id="95" name="Google Shape;95;p20"/>
          <p:cNvSpPr/>
          <p:nvPr/>
        </p:nvSpPr>
        <p:spPr>
          <a:xfrm>
            <a:off x="7040837" y="4719727"/>
            <a:ext cx="856965" cy="207749"/>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Custom Layout">
  <p:cSld name="2_Custom Layout">
    <p:spTree>
      <p:nvGrpSpPr>
        <p:cNvPr id="96" name="Shape 96"/>
        <p:cNvGrpSpPr/>
        <p:nvPr/>
      </p:nvGrpSpPr>
      <p:grpSpPr>
        <a:xfrm>
          <a:off x="0" y="0"/>
          <a:ext cx="0" cy="0"/>
          <a:chOff x="0" y="0"/>
          <a:chExt cx="0" cy="0"/>
        </a:xfrm>
      </p:grpSpPr>
      <p:sp>
        <p:nvSpPr>
          <p:cNvPr id="97" name="Google Shape;97;p21"/>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98" name="Google Shape;98;p21"/>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99" name="Google Shape;99;p21"/>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00" name="Google Shape;100;p21"/>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1" name="Google Shape;101;p21"/>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Custom Layout">
  <p:cSld name="3_Custom Layout">
    <p:spTree>
      <p:nvGrpSpPr>
        <p:cNvPr id="102" name="Shape 102"/>
        <p:cNvGrpSpPr/>
        <p:nvPr/>
      </p:nvGrpSpPr>
      <p:grpSpPr>
        <a:xfrm>
          <a:off x="0" y="0"/>
          <a:ext cx="0" cy="0"/>
          <a:chOff x="0" y="0"/>
          <a:chExt cx="0" cy="0"/>
        </a:xfrm>
      </p:grpSpPr>
      <p:sp>
        <p:nvSpPr>
          <p:cNvPr id="103" name="Google Shape;103;p22"/>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04" name="Google Shape;104;p22"/>
          <p:cNvPicPr preferRelativeResize="0"/>
          <p:nvPr/>
        </p:nvPicPr>
        <p:blipFill rotWithShape="1">
          <a:blip r:embed="rId2">
            <a:alphaModFix/>
          </a:blip>
          <a:srcRect b="0" l="0" r="0" t="0"/>
          <a:stretch/>
        </p:blipFill>
        <p:spPr>
          <a:xfrm>
            <a:off x="6992811" y="-6470"/>
            <a:ext cx="2151189" cy="5150032"/>
          </a:xfrm>
          <a:prstGeom prst="rect">
            <a:avLst/>
          </a:prstGeom>
          <a:noFill/>
          <a:ln>
            <a:noFill/>
          </a:ln>
        </p:spPr>
      </p:pic>
      <p:pic>
        <p:nvPicPr>
          <p:cNvPr id="105" name="Google Shape;105;p22"/>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06" name="Google Shape;106;p22"/>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07" name="Google Shape;107;p22"/>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Custom Layout">
  <p:cSld name="4_Custom Layout">
    <p:spTree>
      <p:nvGrpSpPr>
        <p:cNvPr id="108" name="Shape 108"/>
        <p:cNvGrpSpPr/>
        <p:nvPr/>
      </p:nvGrpSpPr>
      <p:grpSpPr>
        <a:xfrm>
          <a:off x="0" y="0"/>
          <a:ext cx="0" cy="0"/>
          <a:chOff x="0" y="0"/>
          <a:chExt cx="0" cy="0"/>
        </a:xfrm>
      </p:grpSpPr>
      <p:pic>
        <p:nvPicPr>
          <p:cNvPr id="109" name="Google Shape;109;p23"/>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10" name="Google Shape;110;p23"/>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11" name="Google Shape;111;p23"/>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12" name="Google Shape;112;p23"/>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3" name="Google Shape;113;p23"/>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Custom Layout">
  <p:cSld name="5_Custom Layout">
    <p:spTree>
      <p:nvGrpSpPr>
        <p:cNvPr id="114" name="Shape 114"/>
        <p:cNvGrpSpPr/>
        <p:nvPr/>
      </p:nvGrpSpPr>
      <p:grpSpPr>
        <a:xfrm>
          <a:off x="0" y="0"/>
          <a:ext cx="0" cy="0"/>
          <a:chOff x="0" y="0"/>
          <a:chExt cx="0" cy="0"/>
        </a:xfrm>
      </p:grpSpPr>
      <p:sp>
        <p:nvSpPr>
          <p:cNvPr id="115" name="Google Shape;115;p24"/>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16" name="Google Shape;116;p24"/>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117" name="Google Shape;117;p24"/>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18" name="Google Shape;118;p24"/>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9" name="Google Shape;119;p24"/>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Custom Layout">
  <p:cSld name="6_Custom Layout">
    <p:spTree>
      <p:nvGrpSpPr>
        <p:cNvPr id="120" name="Shape 120"/>
        <p:cNvGrpSpPr/>
        <p:nvPr/>
      </p:nvGrpSpPr>
      <p:grpSpPr>
        <a:xfrm>
          <a:off x="0" y="0"/>
          <a:ext cx="0" cy="0"/>
          <a:chOff x="0" y="0"/>
          <a:chExt cx="0" cy="0"/>
        </a:xfrm>
      </p:grpSpPr>
      <p:sp>
        <p:nvSpPr>
          <p:cNvPr id="121" name="Google Shape;121;p25"/>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22" name="Google Shape;122;p25"/>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123" name="Google Shape;123;p25"/>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24" name="Google Shape;124;p25"/>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5" name="Google Shape;125;p25"/>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Custom Layout">
  <p:cSld name="7_Custom Layout">
    <p:spTree>
      <p:nvGrpSpPr>
        <p:cNvPr id="126" name="Shape 126"/>
        <p:cNvGrpSpPr/>
        <p:nvPr/>
      </p:nvGrpSpPr>
      <p:grpSpPr>
        <a:xfrm>
          <a:off x="0" y="0"/>
          <a:ext cx="0" cy="0"/>
          <a:chOff x="0" y="0"/>
          <a:chExt cx="0" cy="0"/>
        </a:xfrm>
      </p:grpSpPr>
      <p:pic>
        <p:nvPicPr>
          <p:cNvPr id="127" name="Google Shape;127;p26"/>
          <p:cNvPicPr preferRelativeResize="0"/>
          <p:nvPr/>
        </p:nvPicPr>
        <p:blipFill rotWithShape="1">
          <a:blip r:embed="rId2">
            <a:alphaModFix/>
          </a:blip>
          <a:srcRect b="0" l="0" r="0" t="0"/>
          <a:stretch/>
        </p:blipFill>
        <p:spPr>
          <a:xfrm>
            <a:off x="7043226" y="0"/>
            <a:ext cx="2148460" cy="5143500"/>
          </a:xfrm>
          <a:prstGeom prst="rect">
            <a:avLst/>
          </a:prstGeom>
          <a:noFill/>
          <a:ln>
            <a:noFill/>
          </a:ln>
        </p:spPr>
      </p:pic>
      <p:sp>
        <p:nvSpPr>
          <p:cNvPr id="128" name="Google Shape;128;p26"/>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29" name="Google Shape;129;p26"/>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30" name="Google Shape;130;p26"/>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1" name="Google Shape;131;p26"/>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Custom Layout">
  <p:cSld name="8_Custom Layout">
    <p:spTree>
      <p:nvGrpSpPr>
        <p:cNvPr id="132" name="Shape 132"/>
        <p:cNvGrpSpPr/>
        <p:nvPr/>
      </p:nvGrpSpPr>
      <p:grpSpPr>
        <a:xfrm>
          <a:off x="0" y="0"/>
          <a:ext cx="0" cy="0"/>
          <a:chOff x="0" y="0"/>
          <a:chExt cx="0" cy="0"/>
        </a:xfrm>
      </p:grpSpPr>
      <p:pic>
        <p:nvPicPr>
          <p:cNvPr id="133" name="Google Shape;133;p27"/>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34" name="Google Shape;134;p27"/>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35" name="Google Shape;135;p27"/>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36" name="Google Shape;136;p27"/>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7" name="Google Shape;137;p27"/>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Custom Layout">
  <p:cSld name="9_Custom Layout">
    <p:spTree>
      <p:nvGrpSpPr>
        <p:cNvPr id="138" name="Shape 138"/>
        <p:cNvGrpSpPr/>
        <p:nvPr/>
      </p:nvGrpSpPr>
      <p:grpSpPr>
        <a:xfrm>
          <a:off x="0" y="0"/>
          <a:ext cx="0" cy="0"/>
          <a:chOff x="0" y="0"/>
          <a:chExt cx="0" cy="0"/>
        </a:xfrm>
      </p:grpSpPr>
      <p:pic>
        <p:nvPicPr>
          <p:cNvPr id="139" name="Google Shape;139;p28"/>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40" name="Google Shape;140;p28"/>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41" name="Google Shape;141;p28"/>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42" name="Google Shape;142;p28"/>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3" name="Google Shape;143;p28"/>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Custom Layout">
  <p:cSld name="10_Custom Layout">
    <p:spTree>
      <p:nvGrpSpPr>
        <p:cNvPr id="144" name="Shape 144"/>
        <p:cNvGrpSpPr/>
        <p:nvPr/>
      </p:nvGrpSpPr>
      <p:grpSpPr>
        <a:xfrm>
          <a:off x="0" y="0"/>
          <a:ext cx="0" cy="0"/>
          <a:chOff x="0" y="0"/>
          <a:chExt cx="0" cy="0"/>
        </a:xfrm>
      </p:grpSpPr>
      <p:pic>
        <p:nvPicPr>
          <p:cNvPr id="145" name="Google Shape;145;p29"/>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46" name="Google Shape;146;p29"/>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47" name="Google Shape;147;p29"/>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48" name="Google Shape;148;p29"/>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9" name="Google Shape;149;p29"/>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Custom Layout">
  <p:cSld name="11_Custom Layout">
    <p:spTree>
      <p:nvGrpSpPr>
        <p:cNvPr id="150" name="Shape 150"/>
        <p:cNvGrpSpPr/>
        <p:nvPr/>
      </p:nvGrpSpPr>
      <p:grpSpPr>
        <a:xfrm>
          <a:off x="0" y="0"/>
          <a:ext cx="0" cy="0"/>
          <a:chOff x="0" y="0"/>
          <a:chExt cx="0" cy="0"/>
        </a:xfrm>
      </p:grpSpPr>
      <p:pic>
        <p:nvPicPr>
          <p:cNvPr id="151" name="Google Shape;151;p30"/>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52" name="Google Shape;152;p30"/>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53" name="Google Shape;153;p30"/>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54" name="Google Shape;154;p30"/>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5" name="Google Shape;155;p30"/>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Custom Layout">
  <p:cSld name="12_Custom Layout">
    <p:spTree>
      <p:nvGrpSpPr>
        <p:cNvPr id="156" name="Shape 156"/>
        <p:cNvGrpSpPr/>
        <p:nvPr/>
      </p:nvGrpSpPr>
      <p:grpSpPr>
        <a:xfrm>
          <a:off x="0" y="0"/>
          <a:ext cx="0" cy="0"/>
          <a:chOff x="0" y="0"/>
          <a:chExt cx="0" cy="0"/>
        </a:xfrm>
      </p:grpSpPr>
      <p:pic>
        <p:nvPicPr>
          <p:cNvPr id="157" name="Google Shape;157;p31"/>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58" name="Google Shape;158;p31"/>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59" name="Google Shape;159;p31"/>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60" name="Google Shape;160;p31"/>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61" name="Google Shape;161;p31"/>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Custom Layout">
  <p:cSld name="13_Custom Layout">
    <p:spTree>
      <p:nvGrpSpPr>
        <p:cNvPr id="162" name="Shape 162"/>
        <p:cNvGrpSpPr/>
        <p:nvPr/>
      </p:nvGrpSpPr>
      <p:grpSpPr>
        <a:xfrm>
          <a:off x="0" y="0"/>
          <a:ext cx="0" cy="0"/>
          <a:chOff x="0" y="0"/>
          <a:chExt cx="0" cy="0"/>
        </a:xfrm>
      </p:grpSpPr>
      <p:pic>
        <p:nvPicPr>
          <p:cNvPr id="163" name="Google Shape;163;p32"/>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64" name="Google Shape;164;p32"/>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65" name="Google Shape;165;p32"/>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66" name="Google Shape;166;p32"/>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67" name="Google Shape;167;p32"/>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Custom Layout">
  <p:cSld name="14_Custom Layout">
    <p:spTree>
      <p:nvGrpSpPr>
        <p:cNvPr id="168" name="Shape 168"/>
        <p:cNvGrpSpPr/>
        <p:nvPr/>
      </p:nvGrpSpPr>
      <p:grpSpPr>
        <a:xfrm>
          <a:off x="0" y="0"/>
          <a:ext cx="0" cy="0"/>
          <a:chOff x="0" y="0"/>
          <a:chExt cx="0" cy="0"/>
        </a:xfrm>
      </p:grpSpPr>
      <p:pic>
        <p:nvPicPr>
          <p:cNvPr id="169" name="Google Shape;169;p33"/>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70" name="Google Shape;170;p33"/>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71" name="Google Shape;171;p33"/>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72" name="Google Shape;172;p33"/>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73" name="Google Shape;173;p33"/>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Custom Layout">
  <p:cSld name="15_Custom Layout">
    <p:spTree>
      <p:nvGrpSpPr>
        <p:cNvPr id="174" name="Shape 174"/>
        <p:cNvGrpSpPr/>
        <p:nvPr/>
      </p:nvGrpSpPr>
      <p:grpSpPr>
        <a:xfrm>
          <a:off x="0" y="0"/>
          <a:ext cx="0" cy="0"/>
          <a:chOff x="0" y="0"/>
          <a:chExt cx="0" cy="0"/>
        </a:xfrm>
      </p:grpSpPr>
      <p:pic>
        <p:nvPicPr>
          <p:cNvPr id="175" name="Google Shape;175;p34"/>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76" name="Google Shape;176;p34"/>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77" name="Google Shape;177;p34"/>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78" name="Google Shape;178;p34"/>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79" name="Google Shape;179;p34"/>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Custom Layout">
  <p:cSld name="17_Custom Layout">
    <p:spTree>
      <p:nvGrpSpPr>
        <p:cNvPr id="180" name="Shape 180"/>
        <p:cNvGrpSpPr/>
        <p:nvPr/>
      </p:nvGrpSpPr>
      <p:grpSpPr>
        <a:xfrm>
          <a:off x="0" y="0"/>
          <a:ext cx="0" cy="0"/>
          <a:chOff x="0" y="0"/>
          <a:chExt cx="0" cy="0"/>
        </a:xfrm>
      </p:grpSpPr>
      <p:pic>
        <p:nvPicPr>
          <p:cNvPr id="181" name="Google Shape;181;p35"/>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82" name="Google Shape;182;p35"/>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83" name="Google Shape;183;p35"/>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84" name="Google Shape;184;p35"/>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85" name="Google Shape;185;p35"/>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Custom Layout">
  <p:cSld name="18_Custom Layout">
    <p:spTree>
      <p:nvGrpSpPr>
        <p:cNvPr id="186" name="Shape 186"/>
        <p:cNvGrpSpPr/>
        <p:nvPr/>
      </p:nvGrpSpPr>
      <p:grpSpPr>
        <a:xfrm>
          <a:off x="0" y="0"/>
          <a:ext cx="0" cy="0"/>
          <a:chOff x="0" y="0"/>
          <a:chExt cx="0" cy="0"/>
        </a:xfrm>
      </p:grpSpPr>
      <p:pic>
        <p:nvPicPr>
          <p:cNvPr id="187" name="Google Shape;187;p36"/>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88" name="Google Shape;188;p36"/>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89" name="Google Shape;189;p36"/>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90" name="Google Shape;190;p36"/>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1" name="Google Shape;191;p36"/>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Custom Layout">
  <p:cSld name="19_Custom Layout">
    <p:spTree>
      <p:nvGrpSpPr>
        <p:cNvPr id="192" name="Shape 192"/>
        <p:cNvGrpSpPr/>
        <p:nvPr/>
      </p:nvGrpSpPr>
      <p:grpSpPr>
        <a:xfrm>
          <a:off x="0" y="0"/>
          <a:ext cx="0" cy="0"/>
          <a:chOff x="0" y="0"/>
          <a:chExt cx="0" cy="0"/>
        </a:xfrm>
      </p:grpSpPr>
      <p:pic>
        <p:nvPicPr>
          <p:cNvPr id="193" name="Google Shape;193;p37"/>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194" name="Google Shape;194;p37"/>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195" name="Google Shape;195;p37"/>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196" name="Google Shape;196;p37"/>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7" name="Google Shape;197;p37"/>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Custom Layout">
  <p:cSld name="20_Custom Layout">
    <p:spTree>
      <p:nvGrpSpPr>
        <p:cNvPr id="198" name="Shape 198"/>
        <p:cNvGrpSpPr/>
        <p:nvPr/>
      </p:nvGrpSpPr>
      <p:grpSpPr>
        <a:xfrm>
          <a:off x="0" y="0"/>
          <a:ext cx="0" cy="0"/>
          <a:chOff x="0" y="0"/>
          <a:chExt cx="0" cy="0"/>
        </a:xfrm>
      </p:grpSpPr>
      <p:pic>
        <p:nvPicPr>
          <p:cNvPr id="199" name="Google Shape;199;p38"/>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00" name="Google Shape;200;p38"/>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201" name="Google Shape;201;p38"/>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02" name="Google Shape;202;p38"/>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3" name="Google Shape;203;p38"/>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Custom Layout">
  <p:cSld name="21_Custom Layout">
    <p:spTree>
      <p:nvGrpSpPr>
        <p:cNvPr id="204" name="Shape 204"/>
        <p:cNvGrpSpPr/>
        <p:nvPr/>
      </p:nvGrpSpPr>
      <p:grpSpPr>
        <a:xfrm>
          <a:off x="0" y="0"/>
          <a:ext cx="0" cy="0"/>
          <a:chOff x="0" y="0"/>
          <a:chExt cx="0" cy="0"/>
        </a:xfrm>
      </p:grpSpPr>
      <p:pic>
        <p:nvPicPr>
          <p:cNvPr id="205" name="Google Shape;205;p39"/>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06" name="Google Shape;206;p39"/>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207" name="Google Shape;207;p39"/>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08" name="Google Shape;208;p39"/>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9" name="Google Shape;209;p39"/>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Custom Layout">
  <p:cSld name="24_Custom Layout">
    <p:spTree>
      <p:nvGrpSpPr>
        <p:cNvPr id="210" name="Shape 210"/>
        <p:cNvGrpSpPr/>
        <p:nvPr/>
      </p:nvGrpSpPr>
      <p:grpSpPr>
        <a:xfrm>
          <a:off x="0" y="0"/>
          <a:ext cx="0" cy="0"/>
          <a:chOff x="0" y="0"/>
          <a:chExt cx="0" cy="0"/>
        </a:xfrm>
      </p:grpSpPr>
      <p:pic>
        <p:nvPicPr>
          <p:cNvPr id="211" name="Google Shape;211;p40"/>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12" name="Google Shape;212;p40"/>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213" name="Google Shape;213;p40"/>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14" name="Google Shape;214;p40"/>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15" name="Google Shape;215;p40"/>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Custom Layout">
  <p:cSld name="25_Custom Layout">
    <p:spTree>
      <p:nvGrpSpPr>
        <p:cNvPr id="216" name="Shape 216"/>
        <p:cNvGrpSpPr/>
        <p:nvPr/>
      </p:nvGrpSpPr>
      <p:grpSpPr>
        <a:xfrm>
          <a:off x="0" y="0"/>
          <a:ext cx="0" cy="0"/>
          <a:chOff x="0" y="0"/>
          <a:chExt cx="0" cy="0"/>
        </a:xfrm>
      </p:grpSpPr>
      <p:pic>
        <p:nvPicPr>
          <p:cNvPr id="217" name="Google Shape;217;p41"/>
          <p:cNvPicPr preferRelativeResize="0"/>
          <p:nvPr/>
        </p:nvPicPr>
        <p:blipFill rotWithShape="1">
          <a:blip r:embed="rId2">
            <a:alphaModFix/>
          </a:blip>
          <a:srcRect b="0" l="0" r="0" t="0"/>
          <a:stretch/>
        </p:blipFill>
        <p:spPr>
          <a:xfrm>
            <a:off x="6995539" y="-41563"/>
            <a:ext cx="2148460" cy="5143500"/>
          </a:xfrm>
          <a:prstGeom prst="rect">
            <a:avLst/>
          </a:prstGeom>
          <a:noFill/>
          <a:ln>
            <a:noFill/>
          </a:ln>
        </p:spPr>
      </p:pic>
      <p:sp>
        <p:nvSpPr>
          <p:cNvPr id="218" name="Google Shape;218;p41"/>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219" name="Google Shape;219;p41"/>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20" name="Google Shape;220;p41"/>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21" name="Google Shape;221;p41"/>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6_Custom Layout">
  <p:cSld name="26_Custom Layout">
    <p:spTree>
      <p:nvGrpSpPr>
        <p:cNvPr id="222" name="Shape 222"/>
        <p:cNvGrpSpPr/>
        <p:nvPr/>
      </p:nvGrpSpPr>
      <p:grpSpPr>
        <a:xfrm>
          <a:off x="0" y="0"/>
          <a:ext cx="0" cy="0"/>
          <a:chOff x="0" y="0"/>
          <a:chExt cx="0" cy="0"/>
        </a:xfrm>
      </p:grpSpPr>
      <p:pic>
        <p:nvPicPr>
          <p:cNvPr id="223" name="Google Shape;223;p42"/>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24" name="Google Shape;224;p42"/>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225" name="Google Shape;225;p42"/>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26" name="Google Shape;226;p42"/>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27" name="Google Shape;227;p42"/>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Custom Layout">
  <p:cSld name="28_Custom Layout">
    <p:spTree>
      <p:nvGrpSpPr>
        <p:cNvPr id="228" name="Shape 228"/>
        <p:cNvGrpSpPr/>
        <p:nvPr/>
      </p:nvGrpSpPr>
      <p:grpSpPr>
        <a:xfrm>
          <a:off x="0" y="0"/>
          <a:ext cx="0" cy="0"/>
          <a:chOff x="0" y="0"/>
          <a:chExt cx="0" cy="0"/>
        </a:xfrm>
      </p:grpSpPr>
      <p:pic>
        <p:nvPicPr>
          <p:cNvPr id="229" name="Google Shape;229;p43"/>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30" name="Google Shape;230;p43"/>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rgbClr val="1E4E79"/>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pic>
        <p:nvPicPr>
          <p:cNvPr id="231" name="Google Shape;231;p43"/>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32" name="Google Shape;232;p43"/>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lvl1pPr indent="-361950" lvl="0" marL="457200" algn="l">
              <a:lnSpc>
                <a:spcPct val="90000"/>
              </a:lnSpc>
              <a:spcBef>
                <a:spcPts val="800"/>
              </a:spcBef>
              <a:spcAft>
                <a:spcPts val="0"/>
              </a:spcAft>
              <a:buClr>
                <a:srgbClr val="1E4E79"/>
              </a:buClr>
              <a:buSzPts val="2100"/>
              <a:buChar char="•"/>
              <a:defRPr>
                <a:solidFill>
                  <a:srgbClr val="1E4E79"/>
                </a:solidFill>
              </a:defRPr>
            </a:lvl1pPr>
            <a:lvl2pPr indent="-342900" lvl="1" marL="914400" algn="l">
              <a:lnSpc>
                <a:spcPct val="90000"/>
              </a:lnSpc>
              <a:spcBef>
                <a:spcPts val="400"/>
              </a:spcBef>
              <a:spcAft>
                <a:spcPts val="0"/>
              </a:spcAft>
              <a:buClr>
                <a:srgbClr val="1E4E79"/>
              </a:buClr>
              <a:buSzPts val="1800"/>
              <a:buChar char="•"/>
              <a:defRPr>
                <a:solidFill>
                  <a:srgbClr val="1E4E79"/>
                </a:solidFill>
              </a:defRPr>
            </a:lvl2pPr>
            <a:lvl3pPr indent="-323850" lvl="2" marL="1371600" algn="l">
              <a:lnSpc>
                <a:spcPct val="90000"/>
              </a:lnSpc>
              <a:spcBef>
                <a:spcPts val="400"/>
              </a:spcBef>
              <a:spcAft>
                <a:spcPts val="0"/>
              </a:spcAft>
              <a:buClr>
                <a:srgbClr val="1E4E79"/>
              </a:buClr>
              <a:buSzPts val="1500"/>
              <a:buChar char="•"/>
              <a:defRPr>
                <a:solidFill>
                  <a:srgbClr val="1E4E79"/>
                </a:solidFill>
              </a:defRPr>
            </a:lvl3pPr>
            <a:lvl4pPr indent="-317500" lvl="3" marL="1828800" algn="l">
              <a:lnSpc>
                <a:spcPct val="90000"/>
              </a:lnSpc>
              <a:spcBef>
                <a:spcPts val="400"/>
              </a:spcBef>
              <a:spcAft>
                <a:spcPts val="0"/>
              </a:spcAft>
              <a:buClr>
                <a:srgbClr val="1E4E79"/>
              </a:buClr>
              <a:buSzPts val="1400"/>
              <a:buChar char="•"/>
              <a:defRPr>
                <a:solidFill>
                  <a:srgbClr val="1E4E79"/>
                </a:solidFill>
              </a:defRPr>
            </a:lvl4pPr>
            <a:lvl5pPr indent="-317500" lvl="4" marL="2286000" algn="l">
              <a:lnSpc>
                <a:spcPct val="90000"/>
              </a:lnSpc>
              <a:spcBef>
                <a:spcPts val="400"/>
              </a:spcBef>
              <a:spcAft>
                <a:spcPts val="0"/>
              </a:spcAft>
              <a:buClr>
                <a:srgbClr val="1E4E79"/>
              </a:buClr>
              <a:buSzPts val="1400"/>
              <a:buChar char="•"/>
              <a:defRPr>
                <a:solidFill>
                  <a:srgbClr val="1E4E79"/>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33" name="Google Shape;233;p43"/>
          <p:cNvSpPr txBox="1"/>
          <p:nvPr/>
        </p:nvSpPr>
        <p:spPr>
          <a:xfrm>
            <a:off x="6588893" y="4738169"/>
            <a:ext cx="1149722" cy="255509"/>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247" name="Shape 247"/>
        <p:cNvGrpSpPr/>
        <p:nvPr/>
      </p:nvGrpSpPr>
      <p:grpSpPr>
        <a:xfrm>
          <a:off x="0" y="0"/>
          <a:ext cx="0" cy="0"/>
          <a:chOff x="0" y="0"/>
          <a:chExt cx="0" cy="0"/>
        </a:xfrm>
      </p:grpSpPr>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253" name="Shape 253"/>
        <p:cNvGrpSpPr/>
        <p:nvPr/>
      </p:nvGrpSpPr>
      <p:grpSpPr>
        <a:xfrm>
          <a:off x="0" y="0"/>
          <a:ext cx="0" cy="0"/>
          <a:chOff x="0" y="0"/>
          <a:chExt cx="0" cy="0"/>
        </a:xfrm>
      </p:grpSpPr>
      <p:pic>
        <p:nvPicPr>
          <p:cNvPr id="254" name="Google Shape;254;p47"/>
          <p:cNvPicPr preferRelativeResize="0"/>
          <p:nvPr/>
        </p:nvPicPr>
        <p:blipFill rotWithShape="1">
          <a:blip r:embed="rId2">
            <a:alphaModFix/>
          </a:blip>
          <a:srcRect b="0" l="34640" r="0" t="0"/>
          <a:stretch/>
        </p:blipFill>
        <p:spPr>
          <a:xfrm>
            <a:off x="7739742" y="0"/>
            <a:ext cx="1404257" cy="5143500"/>
          </a:xfrm>
          <a:prstGeom prst="rect">
            <a:avLst/>
          </a:prstGeom>
          <a:noFill/>
          <a:ln>
            <a:noFill/>
          </a:ln>
        </p:spPr>
      </p:pic>
      <p:pic>
        <p:nvPicPr>
          <p:cNvPr id="255" name="Google Shape;255;p47"/>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56" name="Google Shape;256;p47"/>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57" name="Google Shape;257;p47"/>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065081"/>
              </a:buClr>
              <a:buSzPts val="2400"/>
              <a:buFont typeface="Calibri"/>
              <a:buNone/>
              <a:defRPr>
                <a:solidFill>
                  <a:srgbClr val="06508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58" name="Google Shape;258;p47"/>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
        <p:nvSpPr>
          <p:cNvPr id="259" name="Google Shape;259;p47"/>
          <p:cNvSpPr txBox="1"/>
          <p:nvPr>
            <p:ph idx="12" type="sldNum"/>
          </p:nvPr>
        </p:nvSpPr>
        <p:spPr>
          <a:xfrm>
            <a:off x="6373883" y="4722703"/>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u="none" cap="none" strike="noStrike">
                <a:solidFill>
                  <a:srgbClr val="888888"/>
                </a:solidFill>
                <a:latin typeface="Calibri"/>
                <a:ea typeface="Calibri"/>
                <a:cs typeface="Calibri"/>
                <a:sym typeface="Calibri"/>
              </a:defRPr>
            </a:lvl1pPr>
            <a:lvl2pPr indent="0" lvl="1" marL="0" rtl="0" algn="r">
              <a:spcBef>
                <a:spcPts val="0"/>
              </a:spcBef>
              <a:buNone/>
              <a:defRPr b="0" i="0" sz="900" u="none" cap="none" strike="noStrike">
                <a:solidFill>
                  <a:srgbClr val="888888"/>
                </a:solidFill>
                <a:latin typeface="Calibri"/>
                <a:ea typeface="Calibri"/>
                <a:cs typeface="Calibri"/>
                <a:sym typeface="Calibri"/>
              </a:defRPr>
            </a:lvl2pPr>
            <a:lvl3pPr indent="0" lvl="2" marL="0" rtl="0" algn="r">
              <a:spcBef>
                <a:spcPts val="0"/>
              </a:spcBef>
              <a:buNone/>
              <a:defRPr b="0" i="0" sz="900" u="none" cap="none" strike="noStrike">
                <a:solidFill>
                  <a:srgbClr val="888888"/>
                </a:solidFill>
                <a:latin typeface="Calibri"/>
                <a:ea typeface="Calibri"/>
                <a:cs typeface="Calibri"/>
                <a:sym typeface="Calibri"/>
              </a:defRPr>
            </a:lvl3pPr>
            <a:lvl4pPr indent="0" lvl="3" marL="0" rtl="0" algn="r">
              <a:spcBef>
                <a:spcPts val="0"/>
              </a:spcBef>
              <a:buNone/>
              <a:defRPr b="0" i="0" sz="900" u="none" cap="none" strike="noStrike">
                <a:solidFill>
                  <a:srgbClr val="888888"/>
                </a:solidFill>
                <a:latin typeface="Calibri"/>
                <a:ea typeface="Calibri"/>
                <a:cs typeface="Calibri"/>
                <a:sym typeface="Calibri"/>
              </a:defRPr>
            </a:lvl4pPr>
            <a:lvl5pPr indent="0" lvl="4" marL="0" rtl="0" algn="r">
              <a:spcBef>
                <a:spcPts val="0"/>
              </a:spcBef>
              <a:buNone/>
              <a:defRPr b="0" i="0" sz="900" u="none" cap="none" strike="noStrike">
                <a:solidFill>
                  <a:srgbClr val="888888"/>
                </a:solidFill>
                <a:latin typeface="Calibri"/>
                <a:ea typeface="Calibri"/>
                <a:cs typeface="Calibri"/>
                <a:sym typeface="Calibri"/>
              </a:defRPr>
            </a:lvl5pPr>
            <a:lvl6pPr indent="0" lvl="5" marL="0" rtl="0" algn="r">
              <a:spcBef>
                <a:spcPts val="0"/>
              </a:spcBef>
              <a:buNone/>
              <a:defRPr b="0" i="0" sz="900" u="none" cap="none" strike="noStrike">
                <a:solidFill>
                  <a:srgbClr val="888888"/>
                </a:solidFill>
                <a:latin typeface="Calibri"/>
                <a:ea typeface="Calibri"/>
                <a:cs typeface="Calibri"/>
                <a:sym typeface="Calibri"/>
              </a:defRPr>
            </a:lvl6pPr>
            <a:lvl7pPr indent="0" lvl="6" marL="0" rtl="0" algn="r">
              <a:spcBef>
                <a:spcPts val="0"/>
              </a:spcBef>
              <a:buNone/>
              <a:defRPr b="0" i="0" sz="900" u="none" cap="none" strike="noStrike">
                <a:solidFill>
                  <a:srgbClr val="888888"/>
                </a:solidFill>
                <a:latin typeface="Calibri"/>
                <a:ea typeface="Calibri"/>
                <a:cs typeface="Calibri"/>
                <a:sym typeface="Calibri"/>
              </a:defRPr>
            </a:lvl7pPr>
            <a:lvl8pPr indent="0" lvl="7" marL="0" rtl="0" algn="r">
              <a:spcBef>
                <a:spcPts val="0"/>
              </a:spcBef>
              <a:buNone/>
              <a:defRPr b="0" i="0" sz="900" u="none" cap="none" strike="noStrike">
                <a:solidFill>
                  <a:srgbClr val="888888"/>
                </a:solidFill>
                <a:latin typeface="Calibri"/>
                <a:ea typeface="Calibri"/>
                <a:cs typeface="Calibri"/>
                <a:sym typeface="Calibri"/>
              </a:defRPr>
            </a:lvl8pPr>
            <a:lvl9pPr indent="0" lvl="8" marL="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Custom Layout">
  <p:cSld name="1_Custom Layout">
    <p:spTree>
      <p:nvGrpSpPr>
        <p:cNvPr id="260" name="Shape 260"/>
        <p:cNvGrpSpPr/>
        <p:nvPr/>
      </p:nvGrpSpPr>
      <p:grpSpPr>
        <a:xfrm>
          <a:off x="0" y="0"/>
          <a:ext cx="0" cy="0"/>
          <a:chOff x="0" y="0"/>
          <a:chExt cx="0" cy="0"/>
        </a:xfrm>
      </p:grpSpPr>
      <p:pic>
        <p:nvPicPr>
          <p:cNvPr id="261" name="Google Shape;261;p48"/>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62" name="Google Shape;262;p48"/>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pic>
        <p:nvPicPr>
          <p:cNvPr id="263" name="Google Shape;263;p48"/>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64" name="Google Shape;264;p48"/>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65" name="Google Shape;265;p48"/>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66" name="Google Shape;266;p48"/>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u="none" cap="none" strike="noStrike">
                <a:solidFill>
                  <a:srgbClr val="888888"/>
                </a:solidFill>
                <a:latin typeface="Calibri"/>
                <a:ea typeface="Calibri"/>
                <a:cs typeface="Calibri"/>
                <a:sym typeface="Calibri"/>
              </a:defRPr>
            </a:lvl1pPr>
            <a:lvl2pPr indent="0" lvl="1" marL="0" rtl="0" algn="r">
              <a:spcBef>
                <a:spcPts val="0"/>
              </a:spcBef>
              <a:buNone/>
              <a:defRPr b="0" i="0" sz="900" u="none" cap="none" strike="noStrike">
                <a:solidFill>
                  <a:srgbClr val="888888"/>
                </a:solidFill>
                <a:latin typeface="Calibri"/>
                <a:ea typeface="Calibri"/>
                <a:cs typeface="Calibri"/>
                <a:sym typeface="Calibri"/>
              </a:defRPr>
            </a:lvl2pPr>
            <a:lvl3pPr indent="0" lvl="2" marL="0" rtl="0" algn="r">
              <a:spcBef>
                <a:spcPts val="0"/>
              </a:spcBef>
              <a:buNone/>
              <a:defRPr b="0" i="0" sz="900" u="none" cap="none" strike="noStrike">
                <a:solidFill>
                  <a:srgbClr val="888888"/>
                </a:solidFill>
                <a:latin typeface="Calibri"/>
                <a:ea typeface="Calibri"/>
                <a:cs typeface="Calibri"/>
                <a:sym typeface="Calibri"/>
              </a:defRPr>
            </a:lvl3pPr>
            <a:lvl4pPr indent="0" lvl="3" marL="0" rtl="0" algn="r">
              <a:spcBef>
                <a:spcPts val="0"/>
              </a:spcBef>
              <a:buNone/>
              <a:defRPr b="0" i="0" sz="900" u="none" cap="none" strike="noStrike">
                <a:solidFill>
                  <a:srgbClr val="888888"/>
                </a:solidFill>
                <a:latin typeface="Calibri"/>
                <a:ea typeface="Calibri"/>
                <a:cs typeface="Calibri"/>
                <a:sym typeface="Calibri"/>
              </a:defRPr>
            </a:lvl4pPr>
            <a:lvl5pPr indent="0" lvl="4" marL="0" rtl="0" algn="r">
              <a:spcBef>
                <a:spcPts val="0"/>
              </a:spcBef>
              <a:buNone/>
              <a:defRPr b="0" i="0" sz="900" u="none" cap="none" strike="noStrike">
                <a:solidFill>
                  <a:srgbClr val="888888"/>
                </a:solidFill>
                <a:latin typeface="Calibri"/>
                <a:ea typeface="Calibri"/>
                <a:cs typeface="Calibri"/>
                <a:sym typeface="Calibri"/>
              </a:defRPr>
            </a:lvl5pPr>
            <a:lvl6pPr indent="0" lvl="5" marL="0" rtl="0" algn="r">
              <a:spcBef>
                <a:spcPts val="0"/>
              </a:spcBef>
              <a:buNone/>
              <a:defRPr b="0" i="0" sz="900" u="none" cap="none" strike="noStrike">
                <a:solidFill>
                  <a:srgbClr val="888888"/>
                </a:solidFill>
                <a:latin typeface="Calibri"/>
                <a:ea typeface="Calibri"/>
                <a:cs typeface="Calibri"/>
                <a:sym typeface="Calibri"/>
              </a:defRPr>
            </a:lvl6pPr>
            <a:lvl7pPr indent="0" lvl="6" marL="0" rtl="0" algn="r">
              <a:spcBef>
                <a:spcPts val="0"/>
              </a:spcBef>
              <a:buNone/>
              <a:defRPr b="0" i="0" sz="900" u="none" cap="none" strike="noStrike">
                <a:solidFill>
                  <a:srgbClr val="888888"/>
                </a:solidFill>
                <a:latin typeface="Calibri"/>
                <a:ea typeface="Calibri"/>
                <a:cs typeface="Calibri"/>
                <a:sym typeface="Calibri"/>
              </a:defRPr>
            </a:lvl7pPr>
            <a:lvl8pPr indent="0" lvl="7" marL="0" rtl="0" algn="r">
              <a:spcBef>
                <a:spcPts val="0"/>
              </a:spcBef>
              <a:buNone/>
              <a:defRPr b="0" i="0" sz="900" u="none" cap="none" strike="noStrike">
                <a:solidFill>
                  <a:srgbClr val="888888"/>
                </a:solidFill>
                <a:latin typeface="Calibri"/>
                <a:ea typeface="Calibri"/>
                <a:cs typeface="Calibri"/>
                <a:sym typeface="Calibri"/>
              </a:defRPr>
            </a:lvl8pPr>
            <a:lvl9pPr indent="0" lvl="8" marL="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Custom Layout">
  <p:cSld name="2_Custom Layout">
    <p:spTree>
      <p:nvGrpSpPr>
        <p:cNvPr id="267" name="Shape 267"/>
        <p:cNvGrpSpPr/>
        <p:nvPr/>
      </p:nvGrpSpPr>
      <p:grpSpPr>
        <a:xfrm>
          <a:off x="0" y="0"/>
          <a:ext cx="0" cy="0"/>
          <a:chOff x="0" y="0"/>
          <a:chExt cx="0" cy="0"/>
        </a:xfrm>
      </p:grpSpPr>
      <p:sp>
        <p:nvSpPr>
          <p:cNvPr id="268" name="Google Shape;268;p49"/>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269" name="Google Shape;269;p49"/>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270" name="Google Shape;270;p49"/>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71" name="Google Shape;271;p49"/>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72" name="Google Shape;272;p49"/>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
        <p:nvSpPr>
          <p:cNvPr id="273" name="Google Shape;273;p49"/>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u="none" cap="none" strike="noStrike">
                <a:solidFill>
                  <a:srgbClr val="888888"/>
                </a:solidFill>
                <a:latin typeface="Calibri"/>
                <a:ea typeface="Calibri"/>
                <a:cs typeface="Calibri"/>
                <a:sym typeface="Calibri"/>
              </a:defRPr>
            </a:lvl1pPr>
            <a:lvl2pPr indent="0" lvl="1" marL="0" rtl="0" algn="r">
              <a:spcBef>
                <a:spcPts val="0"/>
              </a:spcBef>
              <a:buNone/>
              <a:defRPr b="0" i="0" sz="900" u="none" cap="none" strike="noStrike">
                <a:solidFill>
                  <a:srgbClr val="888888"/>
                </a:solidFill>
                <a:latin typeface="Calibri"/>
                <a:ea typeface="Calibri"/>
                <a:cs typeface="Calibri"/>
                <a:sym typeface="Calibri"/>
              </a:defRPr>
            </a:lvl2pPr>
            <a:lvl3pPr indent="0" lvl="2" marL="0" rtl="0" algn="r">
              <a:spcBef>
                <a:spcPts val="0"/>
              </a:spcBef>
              <a:buNone/>
              <a:defRPr b="0" i="0" sz="900" u="none" cap="none" strike="noStrike">
                <a:solidFill>
                  <a:srgbClr val="888888"/>
                </a:solidFill>
                <a:latin typeface="Calibri"/>
                <a:ea typeface="Calibri"/>
                <a:cs typeface="Calibri"/>
                <a:sym typeface="Calibri"/>
              </a:defRPr>
            </a:lvl3pPr>
            <a:lvl4pPr indent="0" lvl="3" marL="0" rtl="0" algn="r">
              <a:spcBef>
                <a:spcPts val="0"/>
              </a:spcBef>
              <a:buNone/>
              <a:defRPr b="0" i="0" sz="900" u="none" cap="none" strike="noStrike">
                <a:solidFill>
                  <a:srgbClr val="888888"/>
                </a:solidFill>
                <a:latin typeface="Calibri"/>
                <a:ea typeface="Calibri"/>
                <a:cs typeface="Calibri"/>
                <a:sym typeface="Calibri"/>
              </a:defRPr>
            </a:lvl4pPr>
            <a:lvl5pPr indent="0" lvl="4" marL="0" rtl="0" algn="r">
              <a:spcBef>
                <a:spcPts val="0"/>
              </a:spcBef>
              <a:buNone/>
              <a:defRPr b="0" i="0" sz="900" u="none" cap="none" strike="noStrike">
                <a:solidFill>
                  <a:srgbClr val="888888"/>
                </a:solidFill>
                <a:latin typeface="Calibri"/>
                <a:ea typeface="Calibri"/>
                <a:cs typeface="Calibri"/>
                <a:sym typeface="Calibri"/>
              </a:defRPr>
            </a:lvl5pPr>
            <a:lvl6pPr indent="0" lvl="5" marL="0" rtl="0" algn="r">
              <a:spcBef>
                <a:spcPts val="0"/>
              </a:spcBef>
              <a:buNone/>
              <a:defRPr b="0" i="0" sz="900" u="none" cap="none" strike="noStrike">
                <a:solidFill>
                  <a:srgbClr val="888888"/>
                </a:solidFill>
                <a:latin typeface="Calibri"/>
                <a:ea typeface="Calibri"/>
                <a:cs typeface="Calibri"/>
                <a:sym typeface="Calibri"/>
              </a:defRPr>
            </a:lvl6pPr>
            <a:lvl7pPr indent="0" lvl="6" marL="0" rtl="0" algn="r">
              <a:spcBef>
                <a:spcPts val="0"/>
              </a:spcBef>
              <a:buNone/>
              <a:defRPr b="0" i="0" sz="900" u="none" cap="none" strike="noStrike">
                <a:solidFill>
                  <a:srgbClr val="888888"/>
                </a:solidFill>
                <a:latin typeface="Calibri"/>
                <a:ea typeface="Calibri"/>
                <a:cs typeface="Calibri"/>
                <a:sym typeface="Calibri"/>
              </a:defRPr>
            </a:lvl7pPr>
            <a:lvl8pPr indent="0" lvl="7" marL="0" rtl="0" algn="r">
              <a:spcBef>
                <a:spcPts val="0"/>
              </a:spcBef>
              <a:buNone/>
              <a:defRPr b="0" i="0" sz="900" u="none" cap="none" strike="noStrike">
                <a:solidFill>
                  <a:srgbClr val="888888"/>
                </a:solidFill>
                <a:latin typeface="Calibri"/>
                <a:ea typeface="Calibri"/>
                <a:cs typeface="Calibri"/>
                <a:sym typeface="Calibri"/>
              </a:defRPr>
            </a:lvl8pPr>
            <a:lvl9pPr indent="0" lvl="8" marL="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Custom Layout">
  <p:cSld name="27_Custom Layout">
    <p:spTree>
      <p:nvGrpSpPr>
        <p:cNvPr id="274" name="Shape 274"/>
        <p:cNvGrpSpPr/>
        <p:nvPr/>
      </p:nvGrpSpPr>
      <p:grpSpPr>
        <a:xfrm>
          <a:off x="0" y="0"/>
          <a:ext cx="0" cy="0"/>
          <a:chOff x="0" y="0"/>
          <a:chExt cx="0" cy="0"/>
        </a:xfrm>
      </p:grpSpPr>
      <p:pic>
        <p:nvPicPr>
          <p:cNvPr id="275" name="Google Shape;275;p50"/>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76" name="Google Shape;276;p50"/>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277" name="Google Shape;277;p50"/>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78" name="Google Shape;278;p50"/>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79" name="Google Shape;279;p50"/>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
        <p:nvSpPr>
          <p:cNvPr id="280" name="Google Shape;280;p50"/>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u="none" cap="none" strike="noStrike">
                <a:solidFill>
                  <a:srgbClr val="888888"/>
                </a:solidFill>
                <a:latin typeface="Calibri"/>
                <a:ea typeface="Calibri"/>
                <a:cs typeface="Calibri"/>
                <a:sym typeface="Calibri"/>
              </a:defRPr>
            </a:lvl1pPr>
            <a:lvl2pPr indent="0" lvl="1" marL="0" rtl="0" algn="r">
              <a:spcBef>
                <a:spcPts val="0"/>
              </a:spcBef>
              <a:buNone/>
              <a:defRPr b="0" i="0" sz="900" u="none" cap="none" strike="noStrike">
                <a:solidFill>
                  <a:srgbClr val="888888"/>
                </a:solidFill>
                <a:latin typeface="Calibri"/>
                <a:ea typeface="Calibri"/>
                <a:cs typeface="Calibri"/>
                <a:sym typeface="Calibri"/>
              </a:defRPr>
            </a:lvl2pPr>
            <a:lvl3pPr indent="0" lvl="2" marL="0" rtl="0" algn="r">
              <a:spcBef>
                <a:spcPts val="0"/>
              </a:spcBef>
              <a:buNone/>
              <a:defRPr b="0" i="0" sz="900" u="none" cap="none" strike="noStrike">
                <a:solidFill>
                  <a:srgbClr val="888888"/>
                </a:solidFill>
                <a:latin typeface="Calibri"/>
                <a:ea typeface="Calibri"/>
                <a:cs typeface="Calibri"/>
                <a:sym typeface="Calibri"/>
              </a:defRPr>
            </a:lvl3pPr>
            <a:lvl4pPr indent="0" lvl="3" marL="0" rtl="0" algn="r">
              <a:spcBef>
                <a:spcPts val="0"/>
              </a:spcBef>
              <a:buNone/>
              <a:defRPr b="0" i="0" sz="900" u="none" cap="none" strike="noStrike">
                <a:solidFill>
                  <a:srgbClr val="888888"/>
                </a:solidFill>
                <a:latin typeface="Calibri"/>
                <a:ea typeface="Calibri"/>
                <a:cs typeface="Calibri"/>
                <a:sym typeface="Calibri"/>
              </a:defRPr>
            </a:lvl4pPr>
            <a:lvl5pPr indent="0" lvl="4" marL="0" rtl="0" algn="r">
              <a:spcBef>
                <a:spcPts val="0"/>
              </a:spcBef>
              <a:buNone/>
              <a:defRPr b="0" i="0" sz="900" u="none" cap="none" strike="noStrike">
                <a:solidFill>
                  <a:srgbClr val="888888"/>
                </a:solidFill>
                <a:latin typeface="Calibri"/>
                <a:ea typeface="Calibri"/>
                <a:cs typeface="Calibri"/>
                <a:sym typeface="Calibri"/>
              </a:defRPr>
            </a:lvl5pPr>
            <a:lvl6pPr indent="0" lvl="5" marL="0" rtl="0" algn="r">
              <a:spcBef>
                <a:spcPts val="0"/>
              </a:spcBef>
              <a:buNone/>
              <a:defRPr b="0" i="0" sz="900" u="none" cap="none" strike="noStrike">
                <a:solidFill>
                  <a:srgbClr val="888888"/>
                </a:solidFill>
                <a:latin typeface="Calibri"/>
                <a:ea typeface="Calibri"/>
                <a:cs typeface="Calibri"/>
                <a:sym typeface="Calibri"/>
              </a:defRPr>
            </a:lvl6pPr>
            <a:lvl7pPr indent="0" lvl="6" marL="0" rtl="0" algn="r">
              <a:spcBef>
                <a:spcPts val="0"/>
              </a:spcBef>
              <a:buNone/>
              <a:defRPr b="0" i="0" sz="900" u="none" cap="none" strike="noStrike">
                <a:solidFill>
                  <a:srgbClr val="888888"/>
                </a:solidFill>
                <a:latin typeface="Calibri"/>
                <a:ea typeface="Calibri"/>
                <a:cs typeface="Calibri"/>
                <a:sym typeface="Calibri"/>
              </a:defRPr>
            </a:lvl7pPr>
            <a:lvl8pPr indent="0" lvl="7" marL="0" rtl="0" algn="r">
              <a:spcBef>
                <a:spcPts val="0"/>
              </a:spcBef>
              <a:buNone/>
              <a:defRPr b="0" i="0" sz="900" u="none" cap="none" strike="noStrike">
                <a:solidFill>
                  <a:srgbClr val="888888"/>
                </a:solidFill>
                <a:latin typeface="Calibri"/>
                <a:ea typeface="Calibri"/>
                <a:cs typeface="Calibri"/>
                <a:sym typeface="Calibri"/>
              </a:defRPr>
            </a:lvl8pPr>
            <a:lvl9pPr indent="0" lvl="8" marL="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Custom Layout">
  <p:cSld name="16_Custom Layout">
    <p:spTree>
      <p:nvGrpSpPr>
        <p:cNvPr id="281" name="Shape 281"/>
        <p:cNvGrpSpPr/>
        <p:nvPr/>
      </p:nvGrpSpPr>
      <p:grpSpPr>
        <a:xfrm>
          <a:off x="0" y="0"/>
          <a:ext cx="0" cy="0"/>
          <a:chOff x="0" y="0"/>
          <a:chExt cx="0" cy="0"/>
        </a:xfrm>
      </p:grpSpPr>
      <p:pic>
        <p:nvPicPr>
          <p:cNvPr id="282" name="Google Shape;282;p51"/>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83" name="Google Shape;283;p51"/>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284" name="Google Shape;284;p51"/>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85" name="Google Shape;285;p51"/>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86" name="Google Shape;286;p51"/>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
        <p:nvSpPr>
          <p:cNvPr id="287" name="Google Shape;287;p51"/>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u="none" cap="none" strike="noStrike">
                <a:solidFill>
                  <a:srgbClr val="888888"/>
                </a:solidFill>
                <a:latin typeface="Calibri"/>
                <a:ea typeface="Calibri"/>
                <a:cs typeface="Calibri"/>
                <a:sym typeface="Calibri"/>
              </a:defRPr>
            </a:lvl1pPr>
            <a:lvl2pPr indent="0" lvl="1" marL="0" rtl="0" algn="r">
              <a:spcBef>
                <a:spcPts val="0"/>
              </a:spcBef>
              <a:buNone/>
              <a:defRPr b="0" i="0" sz="900" u="none" cap="none" strike="noStrike">
                <a:solidFill>
                  <a:srgbClr val="888888"/>
                </a:solidFill>
                <a:latin typeface="Calibri"/>
                <a:ea typeface="Calibri"/>
                <a:cs typeface="Calibri"/>
                <a:sym typeface="Calibri"/>
              </a:defRPr>
            </a:lvl2pPr>
            <a:lvl3pPr indent="0" lvl="2" marL="0" rtl="0" algn="r">
              <a:spcBef>
                <a:spcPts val="0"/>
              </a:spcBef>
              <a:buNone/>
              <a:defRPr b="0" i="0" sz="900" u="none" cap="none" strike="noStrike">
                <a:solidFill>
                  <a:srgbClr val="888888"/>
                </a:solidFill>
                <a:latin typeface="Calibri"/>
                <a:ea typeface="Calibri"/>
                <a:cs typeface="Calibri"/>
                <a:sym typeface="Calibri"/>
              </a:defRPr>
            </a:lvl3pPr>
            <a:lvl4pPr indent="0" lvl="3" marL="0" rtl="0" algn="r">
              <a:spcBef>
                <a:spcPts val="0"/>
              </a:spcBef>
              <a:buNone/>
              <a:defRPr b="0" i="0" sz="900" u="none" cap="none" strike="noStrike">
                <a:solidFill>
                  <a:srgbClr val="888888"/>
                </a:solidFill>
                <a:latin typeface="Calibri"/>
                <a:ea typeface="Calibri"/>
                <a:cs typeface="Calibri"/>
                <a:sym typeface="Calibri"/>
              </a:defRPr>
            </a:lvl4pPr>
            <a:lvl5pPr indent="0" lvl="4" marL="0" rtl="0" algn="r">
              <a:spcBef>
                <a:spcPts val="0"/>
              </a:spcBef>
              <a:buNone/>
              <a:defRPr b="0" i="0" sz="900" u="none" cap="none" strike="noStrike">
                <a:solidFill>
                  <a:srgbClr val="888888"/>
                </a:solidFill>
                <a:latin typeface="Calibri"/>
                <a:ea typeface="Calibri"/>
                <a:cs typeface="Calibri"/>
                <a:sym typeface="Calibri"/>
              </a:defRPr>
            </a:lvl5pPr>
            <a:lvl6pPr indent="0" lvl="5" marL="0" rtl="0" algn="r">
              <a:spcBef>
                <a:spcPts val="0"/>
              </a:spcBef>
              <a:buNone/>
              <a:defRPr b="0" i="0" sz="900" u="none" cap="none" strike="noStrike">
                <a:solidFill>
                  <a:srgbClr val="888888"/>
                </a:solidFill>
                <a:latin typeface="Calibri"/>
                <a:ea typeface="Calibri"/>
                <a:cs typeface="Calibri"/>
                <a:sym typeface="Calibri"/>
              </a:defRPr>
            </a:lvl6pPr>
            <a:lvl7pPr indent="0" lvl="6" marL="0" rtl="0" algn="r">
              <a:spcBef>
                <a:spcPts val="0"/>
              </a:spcBef>
              <a:buNone/>
              <a:defRPr b="0" i="0" sz="900" u="none" cap="none" strike="noStrike">
                <a:solidFill>
                  <a:srgbClr val="888888"/>
                </a:solidFill>
                <a:latin typeface="Calibri"/>
                <a:ea typeface="Calibri"/>
                <a:cs typeface="Calibri"/>
                <a:sym typeface="Calibri"/>
              </a:defRPr>
            </a:lvl7pPr>
            <a:lvl8pPr indent="0" lvl="7" marL="0" rtl="0" algn="r">
              <a:spcBef>
                <a:spcPts val="0"/>
              </a:spcBef>
              <a:buNone/>
              <a:defRPr b="0" i="0" sz="900" u="none" cap="none" strike="noStrike">
                <a:solidFill>
                  <a:srgbClr val="888888"/>
                </a:solidFill>
                <a:latin typeface="Calibri"/>
                <a:ea typeface="Calibri"/>
                <a:cs typeface="Calibri"/>
                <a:sym typeface="Calibri"/>
              </a:defRPr>
            </a:lvl8pPr>
            <a:lvl9pPr indent="0" lvl="8" marL="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Custom Layout">
  <p:cSld name="22_Custom Layout">
    <p:spTree>
      <p:nvGrpSpPr>
        <p:cNvPr id="288" name="Shape 288"/>
        <p:cNvGrpSpPr/>
        <p:nvPr/>
      </p:nvGrpSpPr>
      <p:grpSpPr>
        <a:xfrm>
          <a:off x="0" y="0"/>
          <a:ext cx="0" cy="0"/>
          <a:chOff x="0" y="0"/>
          <a:chExt cx="0" cy="0"/>
        </a:xfrm>
      </p:grpSpPr>
      <p:pic>
        <p:nvPicPr>
          <p:cNvPr id="289" name="Google Shape;289;p52"/>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290" name="Google Shape;290;p52"/>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291" name="Google Shape;291;p52"/>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92" name="Google Shape;292;p52"/>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93" name="Google Shape;293;p52"/>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
        <p:nvSpPr>
          <p:cNvPr id="294" name="Google Shape;294;p52"/>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u="none" cap="none" strike="noStrike">
                <a:solidFill>
                  <a:srgbClr val="888888"/>
                </a:solidFill>
                <a:latin typeface="Calibri"/>
                <a:ea typeface="Calibri"/>
                <a:cs typeface="Calibri"/>
                <a:sym typeface="Calibri"/>
              </a:defRPr>
            </a:lvl1pPr>
            <a:lvl2pPr indent="0" lvl="1" marL="0" rtl="0" algn="r">
              <a:spcBef>
                <a:spcPts val="0"/>
              </a:spcBef>
              <a:buNone/>
              <a:defRPr b="0" i="0" sz="900" u="none" cap="none" strike="noStrike">
                <a:solidFill>
                  <a:srgbClr val="888888"/>
                </a:solidFill>
                <a:latin typeface="Calibri"/>
                <a:ea typeface="Calibri"/>
                <a:cs typeface="Calibri"/>
                <a:sym typeface="Calibri"/>
              </a:defRPr>
            </a:lvl2pPr>
            <a:lvl3pPr indent="0" lvl="2" marL="0" rtl="0" algn="r">
              <a:spcBef>
                <a:spcPts val="0"/>
              </a:spcBef>
              <a:buNone/>
              <a:defRPr b="0" i="0" sz="900" u="none" cap="none" strike="noStrike">
                <a:solidFill>
                  <a:srgbClr val="888888"/>
                </a:solidFill>
                <a:latin typeface="Calibri"/>
                <a:ea typeface="Calibri"/>
                <a:cs typeface="Calibri"/>
                <a:sym typeface="Calibri"/>
              </a:defRPr>
            </a:lvl3pPr>
            <a:lvl4pPr indent="0" lvl="3" marL="0" rtl="0" algn="r">
              <a:spcBef>
                <a:spcPts val="0"/>
              </a:spcBef>
              <a:buNone/>
              <a:defRPr b="0" i="0" sz="900" u="none" cap="none" strike="noStrike">
                <a:solidFill>
                  <a:srgbClr val="888888"/>
                </a:solidFill>
                <a:latin typeface="Calibri"/>
                <a:ea typeface="Calibri"/>
                <a:cs typeface="Calibri"/>
                <a:sym typeface="Calibri"/>
              </a:defRPr>
            </a:lvl4pPr>
            <a:lvl5pPr indent="0" lvl="4" marL="0" rtl="0" algn="r">
              <a:spcBef>
                <a:spcPts val="0"/>
              </a:spcBef>
              <a:buNone/>
              <a:defRPr b="0" i="0" sz="900" u="none" cap="none" strike="noStrike">
                <a:solidFill>
                  <a:srgbClr val="888888"/>
                </a:solidFill>
                <a:latin typeface="Calibri"/>
                <a:ea typeface="Calibri"/>
                <a:cs typeface="Calibri"/>
                <a:sym typeface="Calibri"/>
              </a:defRPr>
            </a:lvl5pPr>
            <a:lvl6pPr indent="0" lvl="5" marL="0" rtl="0" algn="r">
              <a:spcBef>
                <a:spcPts val="0"/>
              </a:spcBef>
              <a:buNone/>
              <a:defRPr b="0" i="0" sz="900" u="none" cap="none" strike="noStrike">
                <a:solidFill>
                  <a:srgbClr val="888888"/>
                </a:solidFill>
                <a:latin typeface="Calibri"/>
                <a:ea typeface="Calibri"/>
                <a:cs typeface="Calibri"/>
                <a:sym typeface="Calibri"/>
              </a:defRPr>
            </a:lvl6pPr>
            <a:lvl7pPr indent="0" lvl="6" marL="0" rtl="0" algn="r">
              <a:spcBef>
                <a:spcPts val="0"/>
              </a:spcBef>
              <a:buNone/>
              <a:defRPr b="0" i="0" sz="900" u="none" cap="none" strike="noStrike">
                <a:solidFill>
                  <a:srgbClr val="888888"/>
                </a:solidFill>
                <a:latin typeface="Calibri"/>
                <a:ea typeface="Calibri"/>
                <a:cs typeface="Calibri"/>
                <a:sym typeface="Calibri"/>
              </a:defRPr>
            </a:lvl7pPr>
            <a:lvl8pPr indent="0" lvl="7" marL="0" rtl="0" algn="r">
              <a:spcBef>
                <a:spcPts val="0"/>
              </a:spcBef>
              <a:buNone/>
              <a:defRPr b="0" i="0" sz="900" u="none" cap="none" strike="noStrike">
                <a:solidFill>
                  <a:srgbClr val="888888"/>
                </a:solidFill>
                <a:latin typeface="Calibri"/>
                <a:ea typeface="Calibri"/>
                <a:cs typeface="Calibri"/>
                <a:sym typeface="Calibri"/>
              </a:defRPr>
            </a:lvl8pPr>
            <a:lvl9pPr indent="0" lvl="8" marL="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Custom Layout">
  <p:cSld name="23_Custom Layout">
    <p:spTree>
      <p:nvGrpSpPr>
        <p:cNvPr id="295" name="Shape 295"/>
        <p:cNvGrpSpPr/>
        <p:nvPr/>
      </p:nvGrpSpPr>
      <p:grpSpPr>
        <a:xfrm>
          <a:off x="0" y="0"/>
          <a:ext cx="0" cy="0"/>
          <a:chOff x="0" y="0"/>
          <a:chExt cx="0" cy="0"/>
        </a:xfrm>
      </p:grpSpPr>
      <p:pic>
        <p:nvPicPr>
          <p:cNvPr id="296" name="Google Shape;296;p53"/>
          <p:cNvPicPr preferRelativeResize="0"/>
          <p:nvPr/>
        </p:nvPicPr>
        <p:blipFill rotWithShape="1">
          <a:blip r:embed="rId2">
            <a:alphaModFix/>
          </a:blip>
          <a:srcRect b="0" l="0" r="0" t="0"/>
          <a:stretch/>
        </p:blipFill>
        <p:spPr>
          <a:xfrm>
            <a:off x="7016159" y="0"/>
            <a:ext cx="2148460" cy="5143500"/>
          </a:xfrm>
          <a:prstGeom prst="rect">
            <a:avLst/>
          </a:prstGeom>
          <a:noFill/>
          <a:ln>
            <a:noFill/>
          </a:ln>
        </p:spPr>
      </p:pic>
      <p:sp>
        <p:nvSpPr>
          <p:cNvPr id="297" name="Google Shape;297;p53"/>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298" name="Google Shape;298;p53"/>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299" name="Google Shape;299;p53"/>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00" name="Google Shape;300;p53"/>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
        <p:nvSpPr>
          <p:cNvPr id="301" name="Google Shape;301;p53"/>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b="0" i="0" sz="900" u="none" cap="none" strike="noStrike">
                <a:solidFill>
                  <a:srgbClr val="888888"/>
                </a:solidFill>
                <a:latin typeface="Calibri"/>
                <a:ea typeface="Calibri"/>
                <a:cs typeface="Calibri"/>
                <a:sym typeface="Calibri"/>
              </a:defRPr>
            </a:lvl1pPr>
            <a:lvl2pPr indent="0" lvl="1" marL="0" rtl="0" algn="r">
              <a:spcBef>
                <a:spcPts val="0"/>
              </a:spcBef>
              <a:buNone/>
              <a:defRPr b="0" i="0" sz="900" u="none" cap="none" strike="noStrike">
                <a:solidFill>
                  <a:srgbClr val="888888"/>
                </a:solidFill>
                <a:latin typeface="Calibri"/>
                <a:ea typeface="Calibri"/>
                <a:cs typeface="Calibri"/>
                <a:sym typeface="Calibri"/>
              </a:defRPr>
            </a:lvl2pPr>
            <a:lvl3pPr indent="0" lvl="2" marL="0" rtl="0" algn="r">
              <a:spcBef>
                <a:spcPts val="0"/>
              </a:spcBef>
              <a:buNone/>
              <a:defRPr b="0" i="0" sz="900" u="none" cap="none" strike="noStrike">
                <a:solidFill>
                  <a:srgbClr val="888888"/>
                </a:solidFill>
                <a:latin typeface="Calibri"/>
                <a:ea typeface="Calibri"/>
                <a:cs typeface="Calibri"/>
                <a:sym typeface="Calibri"/>
              </a:defRPr>
            </a:lvl3pPr>
            <a:lvl4pPr indent="0" lvl="3" marL="0" rtl="0" algn="r">
              <a:spcBef>
                <a:spcPts val="0"/>
              </a:spcBef>
              <a:buNone/>
              <a:defRPr b="0" i="0" sz="900" u="none" cap="none" strike="noStrike">
                <a:solidFill>
                  <a:srgbClr val="888888"/>
                </a:solidFill>
                <a:latin typeface="Calibri"/>
                <a:ea typeface="Calibri"/>
                <a:cs typeface="Calibri"/>
                <a:sym typeface="Calibri"/>
              </a:defRPr>
            </a:lvl4pPr>
            <a:lvl5pPr indent="0" lvl="4" marL="0" rtl="0" algn="r">
              <a:spcBef>
                <a:spcPts val="0"/>
              </a:spcBef>
              <a:buNone/>
              <a:defRPr b="0" i="0" sz="900" u="none" cap="none" strike="noStrike">
                <a:solidFill>
                  <a:srgbClr val="888888"/>
                </a:solidFill>
                <a:latin typeface="Calibri"/>
                <a:ea typeface="Calibri"/>
                <a:cs typeface="Calibri"/>
                <a:sym typeface="Calibri"/>
              </a:defRPr>
            </a:lvl5pPr>
            <a:lvl6pPr indent="0" lvl="5" marL="0" rtl="0" algn="r">
              <a:spcBef>
                <a:spcPts val="0"/>
              </a:spcBef>
              <a:buNone/>
              <a:defRPr b="0" i="0" sz="900" u="none" cap="none" strike="noStrike">
                <a:solidFill>
                  <a:srgbClr val="888888"/>
                </a:solidFill>
                <a:latin typeface="Calibri"/>
                <a:ea typeface="Calibri"/>
                <a:cs typeface="Calibri"/>
                <a:sym typeface="Calibri"/>
              </a:defRPr>
            </a:lvl6pPr>
            <a:lvl7pPr indent="0" lvl="6" marL="0" rtl="0" algn="r">
              <a:spcBef>
                <a:spcPts val="0"/>
              </a:spcBef>
              <a:buNone/>
              <a:defRPr b="0" i="0" sz="900" u="none" cap="none" strike="noStrike">
                <a:solidFill>
                  <a:srgbClr val="888888"/>
                </a:solidFill>
                <a:latin typeface="Calibri"/>
                <a:ea typeface="Calibri"/>
                <a:cs typeface="Calibri"/>
                <a:sym typeface="Calibri"/>
              </a:defRPr>
            </a:lvl7pPr>
            <a:lvl8pPr indent="0" lvl="7" marL="0" rtl="0" algn="r">
              <a:spcBef>
                <a:spcPts val="0"/>
              </a:spcBef>
              <a:buNone/>
              <a:defRPr b="0" i="0" sz="900" u="none" cap="none" strike="noStrike">
                <a:solidFill>
                  <a:srgbClr val="888888"/>
                </a:solidFill>
                <a:latin typeface="Calibri"/>
                <a:ea typeface="Calibri"/>
                <a:cs typeface="Calibri"/>
                <a:sym typeface="Calibri"/>
              </a:defRPr>
            </a:lvl8pPr>
            <a:lvl9pPr indent="0" lvl="8" marL="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Custom Layout">
  <p:cSld name="3_Custom Layout">
    <p:spTree>
      <p:nvGrpSpPr>
        <p:cNvPr id="302" name="Shape 302"/>
        <p:cNvGrpSpPr/>
        <p:nvPr/>
      </p:nvGrpSpPr>
      <p:grpSpPr>
        <a:xfrm>
          <a:off x="0" y="0"/>
          <a:ext cx="0" cy="0"/>
          <a:chOff x="0" y="0"/>
          <a:chExt cx="0" cy="0"/>
        </a:xfrm>
      </p:grpSpPr>
      <p:sp>
        <p:nvSpPr>
          <p:cNvPr id="303" name="Google Shape;303;p54"/>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04" name="Google Shape;304;p54"/>
          <p:cNvPicPr preferRelativeResize="0"/>
          <p:nvPr/>
        </p:nvPicPr>
        <p:blipFill rotWithShape="1">
          <a:blip r:embed="rId2">
            <a:alphaModFix/>
          </a:blip>
          <a:srcRect b="0" l="0" r="0" t="0"/>
          <a:stretch/>
        </p:blipFill>
        <p:spPr>
          <a:xfrm>
            <a:off x="6992811" y="-6469"/>
            <a:ext cx="2151189" cy="5150032"/>
          </a:xfrm>
          <a:prstGeom prst="rect">
            <a:avLst/>
          </a:prstGeom>
          <a:noFill/>
          <a:ln>
            <a:noFill/>
          </a:ln>
        </p:spPr>
      </p:pic>
      <p:pic>
        <p:nvPicPr>
          <p:cNvPr id="305" name="Google Shape;305;p54"/>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06" name="Google Shape;306;p54"/>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07" name="Google Shape;307;p54"/>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08" name="Google Shape;308;p54"/>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Custom Layout">
  <p:cSld name="4_Custom Layout">
    <p:spTree>
      <p:nvGrpSpPr>
        <p:cNvPr id="309" name="Shape 309"/>
        <p:cNvGrpSpPr/>
        <p:nvPr/>
      </p:nvGrpSpPr>
      <p:grpSpPr>
        <a:xfrm>
          <a:off x="0" y="0"/>
          <a:ext cx="0" cy="0"/>
          <a:chOff x="0" y="0"/>
          <a:chExt cx="0" cy="0"/>
        </a:xfrm>
      </p:grpSpPr>
      <p:pic>
        <p:nvPicPr>
          <p:cNvPr id="310" name="Google Shape;310;p55"/>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11" name="Google Shape;311;p55"/>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12" name="Google Shape;312;p55"/>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13" name="Google Shape;313;p55"/>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14" name="Google Shape;314;p55"/>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15" name="Google Shape;315;p55"/>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Custom Layout">
  <p:cSld name="5_Custom Layout">
    <p:spTree>
      <p:nvGrpSpPr>
        <p:cNvPr id="316" name="Shape 316"/>
        <p:cNvGrpSpPr/>
        <p:nvPr/>
      </p:nvGrpSpPr>
      <p:grpSpPr>
        <a:xfrm>
          <a:off x="0" y="0"/>
          <a:ext cx="0" cy="0"/>
          <a:chOff x="0" y="0"/>
          <a:chExt cx="0" cy="0"/>
        </a:xfrm>
      </p:grpSpPr>
      <p:sp>
        <p:nvSpPr>
          <p:cNvPr id="317" name="Google Shape;317;p56"/>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18" name="Google Shape;318;p56"/>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319" name="Google Shape;319;p56"/>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20" name="Google Shape;320;p56"/>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21" name="Google Shape;321;p56"/>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22" name="Google Shape;322;p56"/>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Custom Layout">
  <p:cSld name="6_Custom Layout">
    <p:spTree>
      <p:nvGrpSpPr>
        <p:cNvPr id="323" name="Shape 323"/>
        <p:cNvGrpSpPr/>
        <p:nvPr/>
      </p:nvGrpSpPr>
      <p:grpSpPr>
        <a:xfrm>
          <a:off x="0" y="0"/>
          <a:ext cx="0" cy="0"/>
          <a:chOff x="0" y="0"/>
          <a:chExt cx="0" cy="0"/>
        </a:xfrm>
      </p:grpSpPr>
      <p:sp>
        <p:nvSpPr>
          <p:cNvPr id="324" name="Google Shape;324;p57"/>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25" name="Google Shape;325;p57"/>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pic>
        <p:nvPicPr>
          <p:cNvPr id="326" name="Google Shape;326;p57"/>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27" name="Google Shape;327;p57"/>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28" name="Google Shape;328;p57"/>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29" name="Google Shape;329;p57"/>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Custom Layout">
  <p:cSld name="7_Custom Layout">
    <p:spTree>
      <p:nvGrpSpPr>
        <p:cNvPr id="330" name="Shape 330"/>
        <p:cNvGrpSpPr/>
        <p:nvPr/>
      </p:nvGrpSpPr>
      <p:grpSpPr>
        <a:xfrm>
          <a:off x="0" y="0"/>
          <a:ext cx="0" cy="0"/>
          <a:chOff x="0" y="0"/>
          <a:chExt cx="0" cy="0"/>
        </a:xfrm>
      </p:grpSpPr>
      <p:pic>
        <p:nvPicPr>
          <p:cNvPr id="331" name="Google Shape;331;p58"/>
          <p:cNvPicPr preferRelativeResize="0"/>
          <p:nvPr/>
        </p:nvPicPr>
        <p:blipFill rotWithShape="1">
          <a:blip r:embed="rId2">
            <a:alphaModFix/>
          </a:blip>
          <a:srcRect b="0" l="0" r="0" t="0"/>
          <a:stretch/>
        </p:blipFill>
        <p:spPr>
          <a:xfrm>
            <a:off x="7043226" y="0"/>
            <a:ext cx="2148460" cy="5143500"/>
          </a:xfrm>
          <a:prstGeom prst="rect">
            <a:avLst/>
          </a:prstGeom>
          <a:noFill/>
          <a:ln>
            <a:noFill/>
          </a:ln>
        </p:spPr>
      </p:pic>
      <p:sp>
        <p:nvSpPr>
          <p:cNvPr id="332" name="Google Shape;332;p58"/>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33" name="Google Shape;333;p58"/>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34" name="Google Shape;334;p58"/>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35" name="Google Shape;335;p58"/>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36" name="Google Shape;336;p58"/>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Custom Layout">
  <p:cSld name="8_Custom Layout">
    <p:spTree>
      <p:nvGrpSpPr>
        <p:cNvPr id="337" name="Shape 337"/>
        <p:cNvGrpSpPr/>
        <p:nvPr/>
      </p:nvGrpSpPr>
      <p:grpSpPr>
        <a:xfrm>
          <a:off x="0" y="0"/>
          <a:ext cx="0" cy="0"/>
          <a:chOff x="0" y="0"/>
          <a:chExt cx="0" cy="0"/>
        </a:xfrm>
      </p:grpSpPr>
      <p:pic>
        <p:nvPicPr>
          <p:cNvPr id="338" name="Google Shape;338;p59"/>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39" name="Google Shape;339;p59"/>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40" name="Google Shape;340;p59"/>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41" name="Google Shape;341;p59"/>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42" name="Google Shape;342;p59"/>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43" name="Google Shape;343;p59"/>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Custom Layout">
  <p:cSld name="9_Custom Layout">
    <p:spTree>
      <p:nvGrpSpPr>
        <p:cNvPr id="344" name="Shape 344"/>
        <p:cNvGrpSpPr/>
        <p:nvPr/>
      </p:nvGrpSpPr>
      <p:grpSpPr>
        <a:xfrm>
          <a:off x="0" y="0"/>
          <a:ext cx="0" cy="0"/>
          <a:chOff x="0" y="0"/>
          <a:chExt cx="0" cy="0"/>
        </a:xfrm>
      </p:grpSpPr>
      <p:pic>
        <p:nvPicPr>
          <p:cNvPr id="345" name="Google Shape;345;p60"/>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46" name="Google Shape;346;p60"/>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47" name="Google Shape;347;p60"/>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48" name="Google Shape;348;p60"/>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49" name="Google Shape;349;p60"/>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50" name="Google Shape;350;p60"/>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Custom Layout">
  <p:cSld name="10_Custom Layout">
    <p:spTree>
      <p:nvGrpSpPr>
        <p:cNvPr id="351" name="Shape 351"/>
        <p:cNvGrpSpPr/>
        <p:nvPr/>
      </p:nvGrpSpPr>
      <p:grpSpPr>
        <a:xfrm>
          <a:off x="0" y="0"/>
          <a:ext cx="0" cy="0"/>
          <a:chOff x="0" y="0"/>
          <a:chExt cx="0" cy="0"/>
        </a:xfrm>
      </p:grpSpPr>
      <p:pic>
        <p:nvPicPr>
          <p:cNvPr id="352" name="Google Shape;352;p61"/>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53" name="Google Shape;353;p61"/>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54" name="Google Shape;354;p61"/>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55" name="Google Shape;355;p61"/>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56" name="Google Shape;356;p61"/>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57" name="Google Shape;357;p61"/>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Custom Layout">
  <p:cSld name="11_Custom Layout">
    <p:spTree>
      <p:nvGrpSpPr>
        <p:cNvPr id="358" name="Shape 358"/>
        <p:cNvGrpSpPr/>
        <p:nvPr/>
      </p:nvGrpSpPr>
      <p:grpSpPr>
        <a:xfrm>
          <a:off x="0" y="0"/>
          <a:ext cx="0" cy="0"/>
          <a:chOff x="0" y="0"/>
          <a:chExt cx="0" cy="0"/>
        </a:xfrm>
      </p:grpSpPr>
      <p:pic>
        <p:nvPicPr>
          <p:cNvPr id="359" name="Google Shape;359;p62"/>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60" name="Google Shape;360;p62"/>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61" name="Google Shape;361;p62"/>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62" name="Google Shape;362;p62"/>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63" name="Google Shape;363;p62"/>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64" name="Google Shape;364;p62"/>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Custom Layout">
  <p:cSld name="12_Custom Layout">
    <p:spTree>
      <p:nvGrpSpPr>
        <p:cNvPr id="365" name="Shape 365"/>
        <p:cNvGrpSpPr/>
        <p:nvPr/>
      </p:nvGrpSpPr>
      <p:grpSpPr>
        <a:xfrm>
          <a:off x="0" y="0"/>
          <a:ext cx="0" cy="0"/>
          <a:chOff x="0" y="0"/>
          <a:chExt cx="0" cy="0"/>
        </a:xfrm>
      </p:grpSpPr>
      <p:pic>
        <p:nvPicPr>
          <p:cNvPr id="366" name="Google Shape;366;p63"/>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67" name="Google Shape;367;p63"/>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68" name="Google Shape;368;p63"/>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69" name="Google Shape;369;p63"/>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70" name="Google Shape;370;p63"/>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71" name="Google Shape;371;p63"/>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Custom Layout">
  <p:cSld name="13_Custom Layout">
    <p:spTree>
      <p:nvGrpSpPr>
        <p:cNvPr id="372" name="Shape 372"/>
        <p:cNvGrpSpPr/>
        <p:nvPr/>
      </p:nvGrpSpPr>
      <p:grpSpPr>
        <a:xfrm>
          <a:off x="0" y="0"/>
          <a:ext cx="0" cy="0"/>
          <a:chOff x="0" y="0"/>
          <a:chExt cx="0" cy="0"/>
        </a:xfrm>
      </p:grpSpPr>
      <p:pic>
        <p:nvPicPr>
          <p:cNvPr id="373" name="Google Shape;373;p64"/>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74" name="Google Shape;374;p64"/>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75" name="Google Shape;375;p64"/>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76" name="Google Shape;376;p64"/>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77" name="Google Shape;377;p64"/>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78" name="Google Shape;378;p64"/>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Custom Layout">
  <p:cSld name="14_Custom Layout">
    <p:spTree>
      <p:nvGrpSpPr>
        <p:cNvPr id="379" name="Shape 379"/>
        <p:cNvGrpSpPr/>
        <p:nvPr/>
      </p:nvGrpSpPr>
      <p:grpSpPr>
        <a:xfrm>
          <a:off x="0" y="0"/>
          <a:ext cx="0" cy="0"/>
          <a:chOff x="0" y="0"/>
          <a:chExt cx="0" cy="0"/>
        </a:xfrm>
      </p:grpSpPr>
      <p:pic>
        <p:nvPicPr>
          <p:cNvPr id="380" name="Google Shape;380;p65"/>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81" name="Google Shape;381;p65"/>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82" name="Google Shape;382;p65"/>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83" name="Google Shape;383;p65"/>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84" name="Google Shape;384;p65"/>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85" name="Google Shape;385;p65"/>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Custom Layout">
  <p:cSld name="15_Custom Layout">
    <p:spTree>
      <p:nvGrpSpPr>
        <p:cNvPr id="386" name="Shape 386"/>
        <p:cNvGrpSpPr/>
        <p:nvPr/>
      </p:nvGrpSpPr>
      <p:grpSpPr>
        <a:xfrm>
          <a:off x="0" y="0"/>
          <a:ext cx="0" cy="0"/>
          <a:chOff x="0" y="0"/>
          <a:chExt cx="0" cy="0"/>
        </a:xfrm>
      </p:grpSpPr>
      <p:pic>
        <p:nvPicPr>
          <p:cNvPr id="387" name="Google Shape;387;p66"/>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88" name="Google Shape;388;p66"/>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89" name="Google Shape;389;p66"/>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90" name="Google Shape;390;p66"/>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91" name="Google Shape;391;p66"/>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92" name="Google Shape;392;p66"/>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Custom Layout">
  <p:cSld name="17_Custom Layout">
    <p:spTree>
      <p:nvGrpSpPr>
        <p:cNvPr id="393" name="Shape 393"/>
        <p:cNvGrpSpPr/>
        <p:nvPr/>
      </p:nvGrpSpPr>
      <p:grpSpPr>
        <a:xfrm>
          <a:off x="0" y="0"/>
          <a:ext cx="0" cy="0"/>
          <a:chOff x="0" y="0"/>
          <a:chExt cx="0" cy="0"/>
        </a:xfrm>
      </p:grpSpPr>
      <p:pic>
        <p:nvPicPr>
          <p:cNvPr id="394" name="Google Shape;394;p67"/>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395" name="Google Shape;395;p67"/>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396" name="Google Shape;396;p67"/>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397" name="Google Shape;397;p67"/>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398" name="Google Shape;398;p67"/>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399" name="Google Shape;399;p67"/>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Custom Layout">
  <p:cSld name="18_Custom Layout">
    <p:spTree>
      <p:nvGrpSpPr>
        <p:cNvPr id="400" name="Shape 400"/>
        <p:cNvGrpSpPr/>
        <p:nvPr/>
      </p:nvGrpSpPr>
      <p:grpSpPr>
        <a:xfrm>
          <a:off x="0" y="0"/>
          <a:ext cx="0" cy="0"/>
          <a:chOff x="0" y="0"/>
          <a:chExt cx="0" cy="0"/>
        </a:xfrm>
      </p:grpSpPr>
      <p:pic>
        <p:nvPicPr>
          <p:cNvPr id="401" name="Google Shape;401;p68"/>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402" name="Google Shape;402;p68"/>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403" name="Google Shape;403;p68"/>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404" name="Google Shape;404;p68"/>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405" name="Google Shape;405;p68"/>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406" name="Google Shape;406;p68"/>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Custom Layout">
  <p:cSld name="19_Custom Layout">
    <p:spTree>
      <p:nvGrpSpPr>
        <p:cNvPr id="407" name="Shape 407"/>
        <p:cNvGrpSpPr/>
        <p:nvPr/>
      </p:nvGrpSpPr>
      <p:grpSpPr>
        <a:xfrm>
          <a:off x="0" y="0"/>
          <a:ext cx="0" cy="0"/>
          <a:chOff x="0" y="0"/>
          <a:chExt cx="0" cy="0"/>
        </a:xfrm>
      </p:grpSpPr>
      <p:pic>
        <p:nvPicPr>
          <p:cNvPr id="408" name="Google Shape;408;p69"/>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409" name="Google Shape;409;p69"/>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410" name="Google Shape;410;p69"/>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411" name="Google Shape;411;p69"/>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412" name="Google Shape;412;p69"/>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413" name="Google Shape;413;p69"/>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Custom Layout">
  <p:cSld name="20_Custom Layout">
    <p:spTree>
      <p:nvGrpSpPr>
        <p:cNvPr id="414" name="Shape 414"/>
        <p:cNvGrpSpPr/>
        <p:nvPr/>
      </p:nvGrpSpPr>
      <p:grpSpPr>
        <a:xfrm>
          <a:off x="0" y="0"/>
          <a:ext cx="0" cy="0"/>
          <a:chOff x="0" y="0"/>
          <a:chExt cx="0" cy="0"/>
        </a:xfrm>
      </p:grpSpPr>
      <p:pic>
        <p:nvPicPr>
          <p:cNvPr id="415" name="Google Shape;415;p70"/>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416" name="Google Shape;416;p70"/>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417" name="Google Shape;417;p70"/>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418" name="Google Shape;418;p70"/>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419" name="Google Shape;419;p70"/>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420" name="Google Shape;420;p70"/>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Custom Layout">
  <p:cSld name="21_Custom Layout">
    <p:spTree>
      <p:nvGrpSpPr>
        <p:cNvPr id="421" name="Shape 421"/>
        <p:cNvGrpSpPr/>
        <p:nvPr/>
      </p:nvGrpSpPr>
      <p:grpSpPr>
        <a:xfrm>
          <a:off x="0" y="0"/>
          <a:ext cx="0" cy="0"/>
          <a:chOff x="0" y="0"/>
          <a:chExt cx="0" cy="0"/>
        </a:xfrm>
      </p:grpSpPr>
      <p:pic>
        <p:nvPicPr>
          <p:cNvPr id="422" name="Google Shape;422;p71"/>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423" name="Google Shape;423;p71"/>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424" name="Google Shape;424;p71"/>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425" name="Google Shape;425;p71"/>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426" name="Google Shape;426;p71"/>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427" name="Google Shape;427;p71"/>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Custom Layout">
  <p:cSld name="24_Custom Layout">
    <p:spTree>
      <p:nvGrpSpPr>
        <p:cNvPr id="428" name="Shape 428"/>
        <p:cNvGrpSpPr/>
        <p:nvPr/>
      </p:nvGrpSpPr>
      <p:grpSpPr>
        <a:xfrm>
          <a:off x="0" y="0"/>
          <a:ext cx="0" cy="0"/>
          <a:chOff x="0" y="0"/>
          <a:chExt cx="0" cy="0"/>
        </a:xfrm>
      </p:grpSpPr>
      <p:pic>
        <p:nvPicPr>
          <p:cNvPr id="429" name="Google Shape;429;p72"/>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430" name="Google Shape;430;p72"/>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431" name="Google Shape;431;p72"/>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432" name="Google Shape;432;p72"/>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433" name="Google Shape;433;p72"/>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434" name="Google Shape;434;p72"/>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Custom Layout">
  <p:cSld name="25_Custom Layout">
    <p:spTree>
      <p:nvGrpSpPr>
        <p:cNvPr id="435" name="Shape 435"/>
        <p:cNvGrpSpPr/>
        <p:nvPr/>
      </p:nvGrpSpPr>
      <p:grpSpPr>
        <a:xfrm>
          <a:off x="0" y="0"/>
          <a:ext cx="0" cy="0"/>
          <a:chOff x="0" y="0"/>
          <a:chExt cx="0" cy="0"/>
        </a:xfrm>
      </p:grpSpPr>
      <p:pic>
        <p:nvPicPr>
          <p:cNvPr id="436" name="Google Shape;436;p73"/>
          <p:cNvPicPr preferRelativeResize="0"/>
          <p:nvPr/>
        </p:nvPicPr>
        <p:blipFill rotWithShape="1">
          <a:blip r:embed="rId2">
            <a:alphaModFix/>
          </a:blip>
          <a:srcRect b="0" l="0" r="0" t="0"/>
          <a:stretch/>
        </p:blipFill>
        <p:spPr>
          <a:xfrm>
            <a:off x="6995539" y="-41563"/>
            <a:ext cx="2148460" cy="5143500"/>
          </a:xfrm>
          <a:prstGeom prst="rect">
            <a:avLst/>
          </a:prstGeom>
          <a:noFill/>
          <a:ln>
            <a:noFill/>
          </a:ln>
        </p:spPr>
      </p:pic>
      <p:sp>
        <p:nvSpPr>
          <p:cNvPr id="437" name="Google Shape;437;p73"/>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438" name="Google Shape;438;p73"/>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439" name="Google Shape;439;p73"/>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440" name="Google Shape;440;p73"/>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441" name="Google Shape;441;p73"/>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6_Custom Layout">
  <p:cSld name="26_Custom Layout">
    <p:spTree>
      <p:nvGrpSpPr>
        <p:cNvPr id="442" name="Shape 442"/>
        <p:cNvGrpSpPr/>
        <p:nvPr/>
      </p:nvGrpSpPr>
      <p:grpSpPr>
        <a:xfrm>
          <a:off x="0" y="0"/>
          <a:ext cx="0" cy="0"/>
          <a:chOff x="0" y="0"/>
          <a:chExt cx="0" cy="0"/>
        </a:xfrm>
      </p:grpSpPr>
      <p:pic>
        <p:nvPicPr>
          <p:cNvPr id="443" name="Google Shape;443;p74"/>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444" name="Google Shape;444;p74"/>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445" name="Google Shape;445;p74"/>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446" name="Google Shape;446;p74"/>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447" name="Google Shape;447;p74"/>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448" name="Google Shape;448;p74"/>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Custom Layout">
  <p:cSld name="28_Custom Layout">
    <p:spTree>
      <p:nvGrpSpPr>
        <p:cNvPr id="449" name="Shape 449"/>
        <p:cNvGrpSpPr/>
        <p:nvPr/>
      </p:nvGrpSpPr>
      <p:grpSpPr>
        <a:xfrm>
          <a:off x="0" y="0"/>
          <a:ext cx="0" cy="0"/>
          <a:chOff x="0" y="0"/>
          <a:chExt cx="0" cy="0"/>
        </a:xfrm>
      </p:grpSpPr>
      <p:pic>
        <p:nvPicPr>
          <p:cNvPr id="450" name="Google Shape;450;p75"/>
          <p:cNvPicPr preferRelativeResize="0"/>
          <p:nvPr/>
        </p:nvPicPr>
        <p:blipFill rotWithShape="1">
          <a:blip r:embed="rId2">
            <a:alphaModFix/>
          </a:blip>
          <a:srcRect b="0" l="0" r="0" t="0"/>
          <a:stretch/>
        </p:blipFill>
        <p:spPr>
          <a:xfrm>
            <a:off x="6995539" y="0"/>
            <a:ext cx="2148460" cy="5143500"/>
          </a:xfrm>
          <a:prstGeom prst="rect">
            <a:avLst/>
          </a:prstGeom>
          <a:noFill/>
          <a:ln>
            <a:noFill/>
          </a:ln>
        </p:spPr>
      </p:pic>
      <p:sp>
        <p:nvSpPr>
          <p:cNvPr id="451" name="Google Shape;451;p75"/>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rgbClr val="1E4E79"/>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pic>
        <p:nvPicPr>
          <p:cNvPr id="452" name="Google Shape;452;p75"/>
          <p:cNvPicPr preferRelativeResize="0"/>
          <p:nvPr/>
        </p:nvPicPr>
        <p:blipFill rotWithShape="1">
          <a:blip r:embed="rId3">
            <a:alphaModFix/>
          </a:blip>
          <a:srcRect b="18334" l="0" r="0" t="0"/>
          <a:stretch/>
        </p:blipFill>
        <p:spPr>
          <a:xfrm>
            <a:off x="8090389" y="4553525"/>
            <a:ext cx="824271" cy="383577"/>
          </a:xfrm>
          <a:prstGeom prst="rect">
            <a:avLst/>
          </a:prstGeom>
          <a:noFill/>
          <a:ln>
            <a:noFill/>
          </a:ln>
        </p:spPr>
      </p:pic>
      <p:sp>
        <p:nvSpPr>
          <p:cNvPr id="453" name="Google Shape;453;p75"/>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lvl1pPr indent="-361950" lvl="0" marL="457200" rtl="0" algn="l">
              <a:lnSpc>
                <a:spcPct val="90000"/>
              </a:lnSpc>
              <a:spcBef>
                <a:spcPts val="800"/>
              </a:spcBef>
              <a:spcAft>
                <a:spcPts val="0"/>
              </a:spcAft>
              <a:buClr>
                <a:srgbClr val="1E4E79"/>
              </a:buClr>
              <a:buSzPts val="2100"/>
              <a:buChar char="•"/>
              <a:defRPr>
                <a:solidFill>
                  <a:srgbClr val="1E4E79"/>
                </a:solidFill>
              </a:defRPr>
            </a:lvl1pPr>
            <a:lvl2pPr indent="-342900" lvl="1" marL="914400" rtl="0" algn="l">
              <a:lnSpc>
                <a:spcPct val="90000"/>
              </a:lnSpc>
              <a:spcBef>
                <a:spcPts val="400"/>
              </a:spcBef>
              <a:spcAft>
                <a:spcPts val="0"/>
              </a:spcAft>
              <a:buClr>
                <a:srgbClr val="1E4E79"/>
              </a:buClr>
              <a:buSzPts val="1800"/>
              <a:buChar char="•"/>
              <a:defRPr>
                <a:solidFill>
                  <a:srgbClr val="1E4E79"/>
                </a:solidFill>
              </a:defRPr>
            </a:lvl2pPr>
            <a:lvl3pPr indent="-323850" lvl="2" marL="1371600" rtl="0" algn="l">
              <a:lnSpc>
                <a:spcPct val="90000"/>
              </a:lnSpc>
              <a:spcBef>
                <a:spcPts val="400"/>
              </a:spcBef>
              <a:spcAft>
                <a:spcPts val="0"/>
              </a:spcAft>
              <a:buClr>
                <a:srgbClr val="1E4E79"/>
              </a:buClr>
              <a:buSzPts val="1500"/>
              <a:buChar char="•"/>
              <a:defRPr>
                <a:solidFill>
                  <a:srgbClr val="1E4E79"/>
                </a:solidFill>
              </a:defRPr>
            </a:lvl3pPr>
            <a:lvl4pPr indent="-317500" lvl="3" marL="1828800" rtl="0" algn="l">
              <a:lnSpc>
                <a:spcPct val="90000"/>
              </a:lnSpc>
              <a:spcBef>
                <a:spcPts val="400"/>
              </a:spcBef>
              <a:spcAft>
                <a:spcPts val="0"/>
              </a:spcAft>
              <a:buClr>
                <a:srgbClr val="1E4E79"/>
              </a:buClr>
              <a:buSzPts val="1400"/>
              <a:buChar char="•"/>
              <a:defRPr>
                <a:solidFill>
                  <a:srgbClr val="1E4E79"/>
                </a:solidFill>
              </a:defRPr>
            </a:lvl4pPr>
            <a:lvl5pPr indent="-317500" lvl="4" marL="2286000" rtl="0" algn="l">
              <a:lnSpc>
                <a:spcPct val="90000"/>
              </a:lnSpc>
              <a:spcBef>
                <a:spcPts val="400"/>
              </a:spcBef>
              <a:spcAft>
                <a:spcPts val="0"/>
              </a:spcAft>
              <a:buClr>
                <a:srgbClr val="1E4E79"/>
              </a:buClr>
              <a:buSzPts val="1400"/>
              <a:buChar char="•"/>
              <a:defRPr>
                <a:solidFill>
                  <a:srgbClr val="1E4E79"/>
                </a:solidFill>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454" name="Google Shape;454;p75"/>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lang="en" sz="900">
                <a:solidFill>
                  <a:srgbClr val="03435F"/>
                </a:solidFill>
                <a:latin typeface="Calibri"/>
                <a:ea typeface="Calibri"/>
                <a:cs typeface="Calibri"/>
                <a:sym typeface="Calibri"/>
              </a:rPr>
              <a:t>www.geant.org</a:t>
            </a:r>
            <a:endParaRPr sz="900">
              <a:solidFill>
                <a:srgbClr val="03435F"/>
              </a:solidFill>
              <a:latin typeface="Calibri"/>
              <a:ea typeface="Calibri"/>
              <a:cs typeface="Calibri"/>
              <a:sym typeface="Calibri"/>
            </a:endParaRPr>
          </a:p>
        </p:txBody>
      </p:sp>
      <p:sp>
        <p:nvSpPr>
          <p:cNvPr id="455" name="Google Shape;455;p75"/>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sz="900">
                <a:solidFill>
                  <a:srgbClr val="888888"/>
                </a:solidFill>
                <a:latin typeface="Calibri"/>
                <a:ea typeface="Calibri"/>
                <a:cs typeface="Calibri"/>
                <a:sym typeface="Calibri"/>
              </a:defRPr>
            </a:lvl1pPr>
            <a:lvl2pPr indent="0" lvl="1" marL="0" rtl="0" algn="r">
              <a:spcBef>
                <a:spcPts val="0"/>
              </a:spcBef>
              <a:buNone/>
              <a:defRPr sz="900">
                <a:solidFill>
                  <a:srgbClr val="888888"/>
                </a:solidFill>
                <a:latin typeface="Calibri"/>
                <a:ea typeface="Calibri"/>
                <a:cs typeface="Calibri"/>
                <a:sym typeface="Calibri"/>
              </a:defRPr>
            </a:lvl2pPr>
            <a:lvl3pPr indent="0" lvl="2" marL="0" rtl="0" algn="r">
              <a:spcBef>
                <a:spcPts val="0"/>
              </a:spcBef>
              <a:buNone/>
              <a:defRPr sz="900">
                <a:solidFill>
                  <a:srgbClr val="888888"/>
                </a:solidFill>
                <a:latin typeface="Calibri"/>
                <a:ea typeface="Calibri"/>
                <a:cs typeface="Calibri"/>
                <a:sym typeface="Calibri"/>
              </a:defRPr>
            </a:lvl3pPr>
            <a:lvl4pPr indent="0" lvl="3" marL="0" rtl="0" algn="r">
              <a:spcBef>
                <a:spcPts val="0"/>
              </a:spcBef>
              <a:buNone/>
              <a:defRPr sz="900">
                <a:solidFill>
                  <a:srgbClr val="888888"/>
                </a:solidFill>
                <a:latin typeface="Calibri"/>
                <a:ea typeface="Calibri"/>
                <a:cs typeface="Calibri"/>
                <a:sym typeface="Calibri"/>
              </a:defRPr>
            </a:lvl4pPr>
            <a:lvl5pPr indent="0" lvl="4" marL="0" rtl="0" algn="r">
              <a:spcBef>
                <a:spcPts val="0"/>
              </a:spcBef>
              <a:buNone/>
              <a:defRPr sz="900">
                <a:solidFill>
                  <a:srgbClr val="888888"/>
                </a:solidFill>
                <a:latin typeface="Calibri"/>
                <a:ea typeface="Calibri"/>
                <a:cs typeface="Calibri"/>
                <a:sym typeface="Calibri"/>
              </a:defRPr>
            </a:lvl5pPr>
            <a:lvl6pPr indent="0" lvl="5" marL="0" rtl="0" algn="r">
              <a:spcBef>
                <a:spcPts val="0"/>
              </a:spcBef>
              <a:buNone/>
              <a:defRPr sz="900">
                <a:solidFill>
                  <a:srgbClr val="888888"/>
                </a:solidFill>
                <a:latin typeface="Calibri"/>
                <a:ea typeface="Calibri"/>
                <a:cs typeface="Calibri"/>
                <a:sym typeface="Calibri"/>
              </a:defRPr>
            </a:lvl6pPr>
            <a:lvl7pPr indent="0" lvl="6" marL="0" rtl="0" algn="r">
              <a:spcBef>
                <a:spcPts val="0"/>
              </a:spcBef>
              <a:buNone/>
              <a:defRPr sz="900">
                <a:solidFill>
                  <a:srgbClr val="888888"/>
                </a:solidFill>
                <a:latin typeface="Calibri"/>
                <a:ea typeface="Calibri"/>
                <a:cs typeface="Calibri"/>
                <a:sym typeface="Calibri"/>
              </a:defRPr>
            </a:lvl7pPr>
            <a:lvl8pPr indent="0" lvl="7" marL="0" rtl="0" algn="r">
              <a:spcBef>
                <a:spcPts val="0"/>
              </a:spcBef>
              <a:buNone/>
              <a:defRPr sz="900">
                <a:solidFill>
                  <a:srgbClr val="888888"/>
                </a:solidFill>
                <a:latin typeface="Calibri"/>
                <a:ea typeface="Calibri"/>
                <a:cs typeface="Calibri"/>
                <a:sym typeface="Calibri"/>
              </a:defRPr>
            </a:lvl8pPr>
            <a:lvl9pPr indent="0" lvl="8" marL="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theme" Target="../theme/theme4.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75.png"/><Relationship Id="rId2" Type="http://schemas.openxmlformats.org/officeDocument/2006/relationships/image" Target="../media/image50.png"/><Relationship Id="rId3" Type="http://schemas.openxmlformats.org/officeDocument/2006/relationships/image" Target="../media/image35.png"/><Relationship Id="rId4" Type="http://schemas.openxmlformats.org/officeDocument/2006/relationships/slideLayout" Target="../slideLayouts/slideLayout42.xml"/><Relationship Id="rId5"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20" Type="http://schemas.openxmlformats.org/officeDocument/2006/relationships/slideLayout" Target="../slideLayouts/slideLayout62.xml"/><Relationship Id="rId22" Type="http://schemas.openxmlformats.org/officeDocument/2006/relationships/slideLayout" Target="../slideLayouts/slideLayout64.xml"/><Relationship Id="rId21" Type="http://schemas.openxmlformats.org/officeDocument/2006/relationships/slideLayout" Target="../slideLayouts/slideLayout63.xml"/><Relationship Id="rId24" Type="http://schemas.openxmlformats.org/officeDocument/2006/relationships/slideLayout" Target="../slideLayouts/slideLayout66.xml"/><Relationship Id="rId23" Type="http://schemas.openxmlformats.org/officeDocument/2006/relationships/slideLayout" Target="../slideLayouts/slideLayout65.xml"/><Relationship Id="rId1" Type="http://schemas.openxmlformats.org/officeDocument/2006/relationships/slideLayout" Target="../slideLayouts/slideLayout43.xml"/><Relationship Id="rId2" Type="http://schemas.openxmlformats.org/officeDocument/2006/relationships/slideLayout" Target="../slideLayouts/slideLayout44.xml"/><Relationship Id="rId3" Type="http://schemas.openxmlformats.org/officeDocument/2006/relationships/slideLayout" Target="../slideLayouts/slideLayout45.xml"/><Relationship Id="rId4" Type="http://schemas.openxmlformats.org/officeDocument/2006/relationships/slideLayout" Target="../slideLayouts/slideLayout46.xml"/><Relationship Id="rId9" Type="http://schemas.openxmlformats.org/officeDocument/2006/relationships/slideLayout" Target="../slideLayouts/slideLayout51.xml"/><Relationship Id="rId26" Type="http://schemas.openxmlformats.org/officeDocument/2006/relationships/slideLayout" Target="../slideLayouts/slideLayout68.xml"/><Relationship Id="rId25" Type="http://schemas.openxmlformats.org/officeDocument/2006/relationships/slideLayout" Target="../slideLayouts/slideLayout67.xml"/><Relationship Id="rId28" Type="http://schemas.openxmlformats.org/officeDocument/2006/relationships/slideLayout" Target="../slideLayouts/slideLayout70.xml"/><Relationship Id="rId27" Type="http://schemas.openxmlformats.org/officeDocument/2006/relationships/slideLayout" Target="../slideLayouts/slideLayout69.xml"/><Relationship Id="rId5" Type="http://schemas.openxmlformats.org/officeDocument/2006/relationships/slideLayout" Target="../slideLayouts/slideLayout47.xml"/><Relationship Id="rId6" Type="http://schemas.openxmlformats.org/officeDocument/2006/relationships/slideLayout" Target="../slideLayouts/slideLayout48.xml"/><Relationship Id="rId29" Type="http://schemas.openxmlformats.org/officeDocument/2006/relationships/slideLayout" Target="../slideLayouts/slideLayout71.xml"/><Relationship Id="rId7" Type="http://schemas.openxmlformats.org/officeDocument/2006/relationships/slideLayout" Target="../slideLayouts/slideLayout49.xml"/><Relationship Id="rId8" Type="http://schemas.openxmlformats.org/officeDocument/2006/relationships/slideLayout" Target="../slideLayouts/slideLayout50.xml"/><Relationship Id="rId30" Type="http://schemas.openxmlformats.org/officeDocument/2006/relationships/theme" Target="../theme/theme2.xml"/><Relationship Id="rId11" Type="http://schemas.openxmlformats.org/officeDocument/2006/relationships/slideLayout" Target="../slideLayouts/slideLayout53.xml"/><Relationship Id="rId10" Type="http://schemas.openxmlformats.org/officeDocument/2006/relationships/slideLayout" Target="../slideLayouts/slideLayout52.xml"/><Relationship Id="rId13" Type="http://schemas.openxmlformats.org/officeDocument/2006/relationships/slideLayout" Target="../slideLayouts/slideLayout55.xml"/><Relationship Id="rId12" Type="http://schemas.openxmlformats.org/officeDocument/2006/relationships/slideLayout" Target="../slideLayouts/slideLayout54.xml"/><Relationship Id="rId15" Type="http://schemas.openxmlformats.org/officeDocument/2006/relationships/slideLayout" Target="../slideLayouts/slideLayout57.xml"/><Relationship Id="rId14" Type="http://schemas.openxmlformats.org/officeDocument/2006/relationships/slideLayout" Target="../slideLayouts/slideLayout56.xml"/><Relationship Id="rId17" Type="http://schemas.openxmlformats.org/officeDocument/2006/relationships/slideLayout" Target="../slideLayouts/slideLayout59.xml"/><Relationship Id="rId16" Type="http://schemas.openxmlformats.org/officeDocument/2006/relationships/slideLayout" Target="../slideLayouts/slideLayout58.xml"/><Relationship Id="rId19" Type="http://schemas.openxmlformats.org/officeDocument/2006/relationships/slideLayout" Target="../slideLayouts/slideLayout61.xml"/><Relationship Id="rId18"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rgbClr val="1E4E79"/>
              </a:buClr>
              <a:buSzPts val="2400"/>
              <a:buFont typeface="Calibri"/>
              <a:buNone/>
              <a:defRPr b="1" i="0" sz="2400" u="none" cap="none" strike="noStrike">
                <a:solidFill>
                  <a:srgbClr val="1E4E79"/>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749171" y="1014773"/>
            <a:ext cx="6054637" cy="3263504"/>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rgbClr val="1E4E79"/>
              </a:buClr>
              <a:buSzPts val="2100"/>
              <a:buFont typeface="Arial"/>
              <a:buChar char="•"/>
              <a:defRPr b="0" i="0" sz="2100" u="none" cap="none" strike="noStrike">
                <a:solidFill>
                  <a:srgbClr val="1E4E79"/>
                </a:solidFill>
                <a:latin typeface="Calibri"/>
                <a:ea typeface="Calibri"/>
                <a:cs typeface="Calibri"/>
                <a:sym typeface="Calibri"/>
              </a:defRPr>
            </a:lvl1pPr>
            <a:lvl2pPr indent="-342900" lvl="1" marL="914400" marR="0" rtl="0" algn="l">
              <a:lnSpc>
                <a:spcPct val="90000"/>
              </a:lnSpc>
              <a:spcBef>
                <a:spcPts val="400"/>
              </a:spcBef>
              <a:spcAft>
                <a:spcPts val="0"/>
              </a:spcAft>
              <a:buClr>
                <a:srgbClr val="1E4E79"/>
              </a:buClr>
              <a:buSzPts val="1800"/>
              <a:buFont typeface="Arial"/>
              <a:buChar char="•"/>
              <a:defRPr b="0" i="0" sz="1800" u="none" cap="none" strike="noStrike">
                <a:solidFill>
                  <a:srgbClr val="1E4E79"/>
                </a:solidFill>
                <a:latin typeface="Calibri"/>
                <a:ea typeface="Calibri"/>
                <a:cs typeface="Calibri"/>
                <a:sym typeface="Calibri"/>
              </a:defRPr>
            </a:lvl2pPr>
            <a:lvl3pPr indent="-323850" lvl="2" marL="1371600" marR="0" rtl="0" algn="l">
              <a:lnSpc>
                <a:spcPct val="90000"/>
              </a:lnSpc>
              <a:spcBef>
                <a:spcPts val="400"/>
              </a:spcBef>
              <a:spcAft>
                <a:spcPts val="0"/>
              </a:spcAft>
              <a:buClr>
                <a:srgbClr val="1E4E79"/>
              </a:buClr>
              <a:buSzPts val="1500"/>
              <a:buFont typeface="Arial"/>
              <a:buChar char="•"/>
              <a:defRPr b="0" i="0" sz="1500" u="none" cap="none" strike="noStrike">
                <a:solidFill>
                  <a:srgbClr val="1E4E79"/>
                </a:solidFill>
                <a:latin typeface="Calibri"/>
                <a:ea typeface="Calibri"/>
                <a:cs typeface="Calibri"/>
                <a:sym typeface="Calibri"/>
              </a:defRPr>
            </a:lvl3pPr>
            <a:lvl4pPr indent="-317500" lvl="3" marL="1828800" marR="0" rtl="0" algn="l">
              <a:lnSpc>
                <a:spcPct val="90000"/>
              </a:lnSpc>
              <a:spcBef>
                <a:spcPts val="400"/>
              </a:spcBef>
              <a:spcAft>
                <a:spcPts val="0"/>
              </a:spcAft>
              <a:buClr>
                <a:srgbClr val="1E4E79"/>
              </a:buClr>
              <a:buSzPts val="1400"/>
              <a:buFont typeface="Arial"/>
              <a:buChar char="•"/>
              <a:defRPr b="0" i="0" sz="1400" u="none" cap="none" strike="noStrike">
                <a:solidFill>
                  <a:srgbClr val="1E4E79"/>
                </a:solidFill>
                <a:latin typeface="Calibri"/>
                <a:ea typeface="Calibri"/>
                <a:cs typeface="Calibri"/>
                <a:sym typeface="Calibri"/>
              </a:defRPr>
            </a:lvl4pPr>
            <a:lvl5pPr indent="-317500" lvl="4" marL="2286000" marR="0" rtl="0" algn="l">
              <a:lnSpc>
                <a:spcPct val="90000"/>
              </a:lnSpc>
              <a:spcBef>
                <a:spcPts val="400"/>
              </a:spcBef>
              <a:spcAft>
                <a:spcPts val="0"/>
              </a:spcAft>
              <a:buClr>
                <a:srgbClr val="1E4E79"/>
              </a:buClr>
              <a:buSzPts val="1400"/>
              <a:buFont typeface="Arial"/>
              <a:buChar char="•"/>
              <a:defRPr b="0" i="0" sz="1400" u="none" cap="none" strike="noStrike">
                <a:solidFill>
                  <a:srgbClr val="1E4E79"/>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Google Shape;53;p13"/>
          <p:cNvSpPr txBox="1"/>
          <p:nvPr/>
        </p:nvSpPr>
        <p:spPr>
          <a:xfrm>
            <a:off x="749171" y="4672013"/>
            <a:ext cx="995378"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fld id="{00000000-1234-1234-1234-123412341234}" type="slidenum">
              <a:rPr b="0" i="0" lang="en" sz="900" u="none" cap="none" strike="noStrike">
                <a:solidFill>
                  <a:srgbClr val="065081"/>
                </a:solidFill>
                <a:latin typeface="Calibri"/>
                <a:ea typeface="Calibri"/>
                <a:cs typeface="Calibri"/>
                <a:sym typeface="Calibri"/>
              </a:rPr>
              <a:t>‹#›</a:t>
            </a:fld>
            <a:endParaRPr sz="900">
              <a:solidFill>
                <a:srgbClr val="06508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34" name="Shape 234"/>
        <p:cNvGrpSpPr/>
        <p:nvPr/>
      </p:nvGrpSpPr>
      <p:grpSpPr>
        <a:xfrm>
          <a:off x="0" y="0"/>
          <a:ext cx="0" cy="0"/>
          <a:chOff x="0" y="0"/>
          <a:chExt cx="0" cy="0"/>
        </a:xfrm>
      </p:grpSpPr>
      <p:sp>
        <p:nvSpPr>
          <p:cNvPr id="235" name="Google Shape;235;p44"/>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36" name="Google Shape;236;p44"/>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37" name="Google Shape;237;p4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38" name="Google Shape;238;p4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sz="900">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39" name="Google Shape;239;p4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pic>
        <p:nvPicPr>
          <p:cNvPr id="240" name="Google Shape;240;p44"/>
          <p:cNvPicPr preferRelativeResize="0"/>
          <p:nvPr/>
        </p:nvPicPr>
        <p:blipFill rotWithShape="1">
          <a:blip r:embed="rId1">
            <a:alphaModFix/>
          </a:blip>
          <a:srcRect b="53353" l="29113" r="32413" t="13460"/>
          <a:stretch/>
        </p:blipFill>
        <p:spPr>
          <a:xfrm flipH="1">
            <a:off x="0" y="-18048"/>
            <a:ext cx="9156607" cy="5161548"/>
          </a:xfrm>
          <a:prstGeom prst="rect">
            <a:avLst/>
          </a:prstGeom>
          <a:noFill/>
          <a:ln>
            <a:noFill/>
          </a:ln>
        </p:spPr>
      </p:pic>
      <p:sp>
        <p:nvSpPr>
          <p:cNvPr id="241" name="Google Shape;241;p44"/>
          <p:cNvSpPr txBox="1"/>
          <p:nvPr/>
        </p:nvSpPr>
        <p:spPr>
          <a:xfrm>
            <a:off x="749171" y="1903679"/>
            <a:ext cx="4565326" cy="354931"/>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3300"/>
              <a:buFont typeface="Arial"/>
              <a:buNone/>
            </a:pPr>
            <a:r>
              <a:rPr b="1" lang="en" sz="3300">
                <a:solidFill>
                  <a:schemeClr val="lt1"/>
                </a:solidFill>
                <a:latin typeface="Calibri"/>
                <a:ea typeface="Calibri"/>
                <a:cs typeface="Calibri"/>
                <a:sym typeface="Calibri"/>
              </a:rPr>
              <a:t>Thank</a:t>
            </a:r>
            <a:r>
              <a:rPr b="1" lang="en" sz="3300">
                <a:solidFill>
                  <a:schemeClr val="lt1"/>
                </a:solidFill>
                <a:latin typeface="Calibri"/>
                <a:ea typeface="Calibri"/>
                <a:cs typeface="Calibri"/>
                <a:sym typeface="Calibri"/>
              </a:rPr>
              <a:t> you</a:t>
            </a:r>
            <a:endParaRPr b="1" sz="3300">
              <a:solidFill>
                <a:schemeClr val="lt1"/>
              </a:solidFill>
              <a:latin typeface="Calibri"/>
              <a:ea typeface="Calibri"/>
              <a:cs typeface="Calibri"/>
              <a:sym typeface="Calibri"/>
            </a:endParaRPr>
          </a:p>
        </p:txBody>
      </p:sp>
      <p:sp>
        <p:nvSpPr>
          <p:cNvPr id="242" name="Google Shape;242;p44"/>
          <p:cNvSpPr txBox="1"/>
          <p:nvPr/>
        </p:nvSpPr>
        <p:spPr>
          <a:xfrm>
            <a:off x="749171" y="3833117"/>
            <a:ext cx="1820980" cy="321239"/>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1500"/>
              <a:buFont typeface="Arial"/>
              <a:buNone/>
            </a:pPr>
            <a:r>
              <a:rPr b="0" lang="en" sz="1500">
                <a:solidFill>
                  <a:schemeClr val="lt1"/>
                </a:solidFill>
                <a:latin typeface="Calibri"/>
                <a:ea typeface="Calibri"/>
                <a:cs typeface="Calibri"/>
                <a:sym typeface="Calibri"/>
              </a:rPr>
              <a:t>www.geant.org</a:t>
            </a:r>
            <a:endParaRPr b="0" sz="1500">
              <a:solidFill>
                <a:schemeClr val="lt1"/>
              </a:solidFill>
              <a:latin typeface="Calibri"/>
              <a:ea typeface="Calibri"/>
              <a:cs typeface="Calibri"/>
              <a:sym typeface="Calibri"/>
            </a:endParaRPr>
          </a:p>
        </p:txBody>
      </p:sp>
      <p:sp>
        <p:nvSpPr>
          <p:cNvPr id="243" name="Google Shape;243;p44"/>
          <p:cNvSpPr txBox="1"/>
          <p:nvPr/>
        </p:nvSpPr>
        <p:spPr>
          <a:xfrm>
            <a:off x="749172" y="2517796"/>
            <a:ext cx="3752453" cy="270504"/>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1500"/>
              <a:buFont typeface="Arial"/>
              <a:buNone/>
            </a:pPr>
            <a:r>
              <a:rPr lang="en" sz="1500">
                <a:solidFill>
                  <a:schemeClr val="lt1"/>
                </a:solidFill>
                <a:latin typeface="Calibri"/>
                <a:ea typeface="Calibri"/>
                <a:cs typeface="Calibri"/>
                <a:sym typeface="Calibri"/>
              </a:rPr>
              <a:t>Any questions?</a:t>
            </a:r>
            <a:endParaRPr sz="1500">
              <a:solidFill>
                <a:schemeClr val="lt1"/>
              </a:solidFill>
              <a:latin typeface="Calibri"/>
              <a:ea typeface="Calibri"/>
              <a:cs typeface="Calibri"/>
              <a:sym typeface="Calibri"/>
            </a:endParaRPr>
          </a:p>
        </p:txBody>
      </p:sp>
      <p:sp>
        <p:nvSpPr>
          <p:cNvPr id="244" name="Google Shape;244;p44"/>
          <p:cNvSpPr txBox="1"/>
          <p:nvPr/>
        </p:nvSpPr>
        <p:spPr>
          <a:xfrm>
            <a:off x="1216512" y="4581086"/>
            <a:ext cx="1761113" cy="3462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chemeClr val="lt1"/>
                </a:solidFill>
                <a:latin typeface="Calibri"/>
                <a:ea typeface="Calibri"/>
                <a:cs typeface="Calibri"/>
                <a:sym typeface="Calibri"/>
              </a:rPr>
              <a:t>© GÉANT Association on behalf of the GN4 Phase 3 project (GN4-3).</a:t>
            </a:r>
            <a:endParaRPr sz="1100"/>
          </a:p>
          <a:p>
            <a:pPr indent="0" lvl="0" marL="0" marR="0" rtl="0" algn="l">
              <a:spcBef>
                <a:spcPts val="0"/>
              </a:spcBef>
              <a:spcAft>
                <a:spcPts val="0"/>
              </a:spcAft>
              <a:buNone/>
            </a:pPr>
            <a:r>
              <a:rPr lang="en" sz="500">
                <a:solidFill>
                  <a:schemeClr val="lt1"/>
                </a:solidFill>
                <a:latin typeface="Calibri"/>
                <a:ea typeface="Calibri"/>
                <a:cs typeface="Calibri"/>
                <a:sym typeface="Calibri"/>
              </a:rPr>
              <a:t>The research leading to these results has received funding from</a:t>
            </a:r>
            <a:endParaRPr sz="1100"/>
          </a:p>
          <a:p>
            <a:pPr indent="0" lvl="0" marL="0" marR="0" rtl="0" algn="l">
              <a:spcBef>
                <a:spcPts val="0"/>
              </a:spcBef>
              <a:spcAft>
                <a:spcPts val="0"/>
              </a:spcAft>
              <a:buNone/>
            </a:pPr>
            <a:r>
              <a:rPr lang="en" sz="500">
                <a:solidFill>
                  <a:schemeClr val="lt1"/>
                </a:solidFill>
                <a:latin typeface="Calibri"/>
                <a:ea typeface="Calibri"/>
                <a:cs typeface="Calibri"/>
                <a:sym typeface="Calibri"/>
              </a:rPr>
              <a:t>the European Union’s Horizon 2020 research and innovation programme under Grant Agreement No. 856726 (GN4-3).</a:t>
            </a:r>
            <a:endParaRPr sz="500">
              <a:solidFill>
                <a:schemeClr val="lt1"/>
              </a:solidFill>
              <a:latin typeface="Calibri"/>
              <a:ea typeface="Calibri"/>
              <a:cs typeface="Calibri"/>
              <a:sym typeface="Calibri"/>
            </a:endParaRPr>
          </a:p>
        </p:txBody>
      </p:sp>
      <p:pic>
        <p:nvPicPr>
          <p:cNvPr id="245" name="Google Shape;245;p44"/>
          <p:cNvPicPr preferRelativeResize="0"/>
          <p:nvPr/>
        </p:nvPicPr>
        <p:blipFill rotWithShape="1">
          <a:blip r:embed="rId2">
            <a:alphaModFix/>
          </a:blip>
          <a:srcRect b="0" l="0" r="0" t="0"/>
          <a:stretch/>
        </p:blipFill>
        <p:spPr>
          <a:xfrm>
            <a:off x="790010" y="4618114"/>
            <a:ext cx="426502" cy="272190"/>
          </a:xfrm>
          <a:prstGeom prst="rect">
            <a:avLst/>
          </a:prstGeom>
          <a:noFill/>
          <a:ln>
            <a:noFill/>
          </a:ln>
        </p:spPr>
      </p:pic>
      <p:pic>
        <p:nvPicPr>
          <p:cNvPr id="246" name="Google Shape;246;p44"/>
          <p:cNvPicPr preferRelativeResize="0"/>
          <p:nvPr/>
        </p:nvPicPr>
        <p:blipFill rotWithShape="1">
          <a:blip r:embed="rId3">
            <a:alphaModFix/>
          </a:blip>
          <a:srcRect b="-7428" l="0" r="0" t="0"/>
          <a:stretch/>
        </p:blipFill>
        <p:spPr>
          <a:xfrm>
            <a:off x="749171" y="390222"/>
            <a:ext cx="1074337" cy="65766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89"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48" name="Shape 248"/>
        <p:cNvGrpSpPr/>
        <p:nvPr/>
      </p:nvGrpSpPr>
      <p:grpSpPr>
        <a:xfrm>
          <a:off x="0" y="0"/>
          <a:ext cx="0" cy="0"/>
          <a:chOff x="0" y="0"/>
          <a:chExt cx="0" cy="0"/>
        </a:xfrm>
      </p:grpSpPr>
      <p:sp>
        <p:nvSpPr>
          <p:cNvPr id="249" name="Google Shape;249;p46"/>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rgbClr val="1E4E79"/>
              </a:buClr>
              <a:buSzPts val="2400"/>
              <a:buFont typeface="Calibri"/>
              <a:buNone/>
              <a:defRPr b="1" i="0" sz="2400" u="none" cap="none" strike="noStrike">
                <a:solidFill>
                  <a:srgbClr val="1E4E79"/>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250" name="Google Shape;250;p46"/>
          <p:cNvSpPr txBox="1"/>
          <p:nvPr>
            <p:ph idx="1" type="body"/>
          </p:nvPr>
        </p:nvSpPr>
        <p:spPr>
          <a:xfrm>
            <a:off x="749171" y="1014773"/>
            <a:ext cx="60546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rgbClr val="1E4E79"/>
              </a:buClr>
              <a:buSzPts val="2100"/>
              <a:buFont typeface="Arial"/>
              <a:buChar char="•"/>
              <a:defRPr b="0" i="0" sz="2100" u="none" cap="none" strike="noStrike">
                <a:solidFill>
                  <a:srgbClr val="1E4E79"/>
                </a:solidFill>
                <a:latin typeface="Calibri"/>
                <a:ea typeface="Calibri"/>
                <a:cs typeface="Calibri"/>
                <a:sym typeface="Calibri"/>
              </a:defRPr>
            </a:lvl1pPr>
            <a:lvl2pPr indent="-342900" lvl="1" marL="914400" marR="0" rtl="0" algn="l">
              <a:lnSpc>
                <a:spcPct val="90000"/>
              </a:lnSpc>
              <a:spcBef>
                <a:spcPts val="400"/>
              </a:spcBef>
              <a:spcAft>
                <a:spcPts val="0"/>
              </a:spcAft>
              <a:buClr>
                <a:srgbClr val="1E4E79"/>
              </a:buClr>
              <a:buSzPts val="1800"/>
              <a:buFont typeface="Arial"/>
              <a:buChar char="•"/>
              <a:defRPr b="0" i="0" sz="1800" u="none" cap="none" strike="noStrike">
                <a:solidFill>
                  <a:srgbClr val="1E4E79"/>
                </a:solidFill>
                <a:latin typeface="Calibri"/>
                <a:ea typeface="Calibri"/>
                <a:cs typeface="Calibri"/>
                <a:sym typeface="Calibri"/>
              </a:defRPr>
            </a:lvl2pPr>
            <a:lvl3pPr indent="-323850" lvl="2" marL="1371600" marR="0" rtl="0" algn="l">
              <a:lnSpc>
                <a:spcPct val="90000"/>
              </a:lnSpc>
              <a:spcBef>
                <a:spcPts val="400"/>
              </a:spcBef>
              <a:spcAft>
                <a:spcPts val="0"/>
              </a:spcAft>
              <a:buClr>
                <a:srgbClr val="1E4E79"/>
              </a:buClr>
              <a:buSzPts val="1500"/>
              <a:buFont typeface="Arial"/>
              <a:buChar char="•"/>
              <a:defRPr b="0" i="0" sz="1500" u="none" cap="none" strike="noStrike">
                <a:solidFill>
                  <a:srgbClr val="1E4E79"/>
                </a:solidFill>
                <a:latin typeface="Calibri"/>
                <a:ea typeface="Calibri"/>
                <a:cs typeface="Calibri"/>
                <a:sym typeface="Calibri"/>
              </a:defRPr>
            </a:lvl3pPr>
            <a:lvl4pPr indent="-317500" lvl="3" marL="1828800" marR="0" rtl="0" algn="l">
              <a:lnSpc>
                <a:spcPct val="90000"/>
              </a:lnSpc>
              <a:spcBef>
                <a:spcPts val="400"/>
              </a:spcBef>
              <a:spcAft>
                <a:spcPts val="0"/>
              </a:spcAft>
              <a:buClr>
                <a:srgbClr val="1E4E79"/>
              </a:buClr>
              <a:buSzPts val="1400"/>
              <a:buFont typeface="Arial"/>
              <a:buChar char="•"/>
              <a:defRPr b="0" i="0" sz="1400" u="none" cap="none" strike="noStrike">
                <a:solidFill>
                  <a:srgbClr val="1E4E79"/>
                </a:solidFill>
                <a:latin typeface="Calibri"/>
                <a:ea typeface="Calibri"/>
                <a:cs typeface="Calibri"/>
                <a:sym typeface="Calibri"/>
              </a:defRPr>
            </a:lvl4pPr>
            <a:lvl5pPr indent="-317500" lvl="4" marL="2286000" marR="0" rtl="0" algn="l">
              <a:lnSpc>
                <a:spcPct val="90000"/>
              </a:lnSpc>
              <a:spcBef>
                <a:spcPts val="400"/>
              </a:spcBef>
              <a:spcAft>
                <a:spcPts val="0"/>
              </a:spcAft>
              <a:buClr>
                <a:srgbClr val="1E4E79"/>
              </a:buClr>
              <a:buSzPts val="1400"/>
              <a:buFont typeface="Arial"/>
              <a:buChar char="•"/>
              <a:defRPr b="0" i="0" sz="1400" u="none" cap="none" strike="noStrike">
                <a:solidFill>
                  <a:srgbClr val="1E4E79"/>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1" name="Google Shape;251;p46"/>
          <p:cNvSpPr txBox="1"/>
          <p:nvPr>
            <p:ph idx="12" type="sldNum"/>
          </p:nvPr>
        </p:nvSpPr>
        <p:spPr>
          <a:xfrm>
            <a:off x="6373883" y="4712310"/>
            <a:ext cx="502800" cy="2490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r>
              <a:rPr lang="en"/>
              <a:t>     |</a:t>
            </a:r>
            <a:endParaRPr sz="1100">
              <a:solidFill>
                <a:srgbClr val="000000"/>
              </a:solidFill>
              <a:latin typeface="Arial"/>
              <a:ea typeface="Arial"/>
              <a:cs typeface="Arial"/>
              <a:sym typeface="Arial"/>
            </a:endParaRPr>
          </a:p>
        </p:txBody>
      </p:sp>
      <p:sp>
        <p:nvSpPr>
          <p:cNvPr id="252" name="Google Shape;252;p46"/>
          <p:cNvSpPr txBox="1"/>
          <p:nvPr/>
        </p:nvSpPr>
        <p:spPr>
          <a:xfrm>
            <a:off x="6588893" y="4738169"/>
            <a:ext cx="1149600" cy="255600"/>
          </a:xfrm>
          <a:prstGeom prst="rect">
            <a:avLst/>
          </a:prstGeom>
          <a:noFill/>
          <a:ln>
            <a:noFill/>
          </a:ln>
        </p:spPr>
        <p:txBody>
          <a:bodyPr anchorCtr="0" anchor="t" bIns="34275" lIns="68575" spcFirstLastPara="1" rIns="68575" wrap="square" tIns="34275">
            <a:noAutofit/>
          </a:bodyPr>
          <a:lstStyle/>
          <a:p>
            <a:pPr indent="0" lvl="0" marL="0" marR="0" rtl="0" algn="r">
              <a:lnSpc>
                <a:spcPct val="90000"/>
              </a:lnSpc>
              <a:spcBef>
                <a:spcPts val="0"/>
              </a:spcBef>
              <a:spcAft>
                <a:spcPts val="0"/>
              </a:spcAft>
              <a:buClr>
                <a:srgbClr val="03435F"/>
              </a:buClr>
              <a:buSzPts val="900"/>
              <a:buFont typeface="Arial"/>
              <a:buNone/>
            </a:pPr>
            <a:r>
              <a:rPr b="0" i="0" lang="en" sz="900" u="none" cap="none" strike="noStrike">
                <a:solidFill>
                  <a:srgbClr val="03435F"/>
                </a:solidFill>
                <a:latin typeface="Calibri"/>
                <a:ea typeface="Calibri"/>
                <a:cs typeface="Calibri"/>
                <a:sym typeface="Calibri"/>
              </a:rPr>
              <a:t>www.geant.org</a:t>
            </a:r>
            <a:endParaRPr b="0" i="0" sz="900" u="none" cap="none" strike="noStrike">
              <a:solidFill>
                <a:srgbClr val="03435F"/>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 id="2147483718"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xml"/><Relationship Id="rId3" Type="http://schemas.openxmlformats.org/officeDocument/2006/relationships/image" Target="../media/image52.png"/><Relationship Id="rId4" Type="http://schemas.openxmlformats.org/officeDocument/2006/relationships/image" Target="../media/image4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74.jpg"/><Relationship Id="rId4" Type="http://schemas.openxmlformats.org/officeDocument/2006/relationships/image" Target="../media/image6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73.png"/><Relationship Id="rId4" Type="http://schemas.openxmlformats.org/officeDocument/2006/relationships/image" Target="../media/image7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7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6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6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6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8.xml"/><Relationship Id="rId3" Type="http://schemas.openxmlformats.org/officeDocument/2006/relationships/image" Target="../media/image72.png"/><Relationship Id="rId4" Type="http://schemas.openxmlformats.org/officeDocument/2006/relationships/image" Target="../media/image7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9" name="Shape 459"/>
        <p:cNvGrpSpPr/>
        <p:nvPr/>
      </p:nvGrpSpPr>
      <p:grpSpPr>
        <a:xfrm>
          <a:off x="0" y="0"/>
          <a:ext cx="0" cy="0"/>
          <a:chOff x="0" y="0"/>
          <a:chExt cx="0" cy="0"/>
        </a:xfrm>
      </p:grpSpPr>
      <p:sp>
        <p:nvSpPr>
          <p:cNvPr id="460" name="Google Shape;460;p76"/>
          <p:cNvSpPr txBox="1"/>
          <p:nvPr>
            <p:ph type="title"/>
          </p:nvPr>
        </p:nvSpPr>
        <p:spPr>
          <a:xfrm>
            <a:off x="749171" y="528873"/>
            <a:ext cx="7421100" cy="323100"/>
          </a:xfrm>
          <a:prstGeom prst="rect">
            <a:avLst/>
          </a:prstGeom>
          <a:noFill/>
          <a:ln>
            <a:noFill/>
          </a:ln>
        </p:spPr>
        <p:txBody>
          <a:bodyPr anchorCtr="0" anchor="ctr" bIns="34275" lIns="68575" spcFirstLastPara="1" rIns="68575" wrap="square" tIns="34275">
            <a:noAutofit/>
          </a:bodyPr>
          <a:lstStyle/>
          <a:p>
            <a:pPr indent="0" lvl="0" marL="0" rtl="0" algn="l">
              <a:lnSpc>
                <a:spcPct val="90000"/>
              </a:lnSpc>
              <a:spcBef>
                <a:spcPts val="0"/>
              </a:spcBef>
              <a:spcAft>
                <a:spcPts val="0"/>
              </a:spcAft>
              <a:buClr>
                <a:srgbClr val="065081"/>
              </a:buClr>
              <a:buSzPts val="2200"/>
              <a:buFont typeface="Calibri"/>
              <a:buNone/>
            </a:pPr>
            <a:r>
              <a:t/>
            </a:r>
            <a:endParaRPr sz="2200"/>
          </a:p>
        </p:txBody>
      </p:sp>
      <p:sp>
        <p:nvSpPr>
          <p:cNvPr id="461" name="Google Shape;461;p76"/>
          <p:cNvSpPr txBox="1"/>
          <p:nvPr>
            <p:ph idx="1" type="body"/>
          </p:nvPr>
        </p:nvSpPr>
        <p:spPr>
          <a:xfrm>
            <a:off x="749171" y="1071038"/>
            <a:ext cx="6475200" cy="3263400"/>
          </a:xfrm>
          <a:prstGeom prst="rect">
            <a:avLst/>
          </a:prstGeom>
          <a:noFill/>
          <a:ln>
            <a:noFill/>
          </a:ln>
        </p:spPr>
        <p:txBody>
          <a:bodyPr anchorCtr="0" anchor="t" bIns="34275" lIns="68575" spcFirstLastPara="1" rIns="68575" wrap="square" tIns="34275">
            <a:noAutofit/>
          </a:bodyPr>
          <a:lstStyle/>
          <a:p>
            <a:pPr indent="-38100" lvl="0" marL="177800" rtl="0" algn="l">
              <a:lnSpc>
                <a:spcPct val="90000"/>
              </a:lnSpc>
              <a:spcBef>
                <a:spcPts val="0"/>
              </a:spcBef>
              <a:spcAft>
                <a:spcPts val="0"/>
              </a:spcAft>
              <a:buClr>
                <a:srgbClr val="1E4E79"/>
              </a:buClr>
              <a:buSzPts val="2100"/>
              <a:buNone/>
            </a:pPr>
            <a:r>
              <a:t/>
            </a:r>
            <a:endParaRPr/>
          </a:p>
        </p:txBody>
      </p:sp>
      <p:sp>
        <p:nvSpPr>
          <p:cNvPr id="462" name="Google Shape;462;p76"/>
          <p:cNvSpPr txBox="1"/>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065081"/>
              </a:buClr>
              <a:buSzPts val="2400"/>
              <a:buFont typeface="Calibri"/>
              <a:buNone/>
            </a:pPr>
            <a:r>
              <a:rPr b="1" i="0" lang="en" sz="2400" u="none" cap="none" strike="noStrike">
                <a:solidFill>
                  <a:srgbClr val="065081"/>
                </a:solidFill>
                <a:latin typeface="Calibri"/>
                <a:ea typeface="Calibri"/>
                <a:cs typeface="Calibri"/>
                <a:sym typeface="Calibri"/>
              </a:rPr>
              <a:t>Click to edit Master title style</a:t>
            </a:r>
            <a:endParaRPr b="1" i="0" sz="2400" u="none" cap="none" strike="noStrike">
              <a:solidFill>
                <a:srgbClr val="065081"/>
              </a:solidFill>
              <a:latin typeface="Calibri"/>
              <a:ea typeface="Calibri"/>
              <a:cs typeface="Calibri"/>
              <a:sym typeface="Calibri"/>
            </a:endParaRPr>
          </a:p>
        </p:txBody>
      </p:sp>
      <p:sp>
        <p:nvSpPr>
          <p:cNvPr id="463" name="Google Shape;463;p76"/>
          <p:cNvSpPr txBox="1"/>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p>
            <a:pPr indent="-171450" lvl="0" marL="177800" marR="0" rtl="0" algn="l">
              <a:lnSpc>
                <a:spcPct val="90000"/>
              </a:lnSpc>
              <a:spcBef>
                <a:spcPts val="0"/>
              </a:spcBef>
              <a:spcAft>
                <a:spcPts val="0"/>
              </a:spcAft>
              <a:buClr>
                <a:srgbClr val="1E4E79"/>
              </a:buClr>
              <a:buSzPts val="2100"/>
              <a:buFont typeface="Arial"/>
              <a:buChar char="•"/>
            </a:pPr>
            <a:r>
              <a:rPr b="0" i="0" lang="en" sz="2100" u="none" cap="none" strike="noStrike">
                <a:solidFill>
                  <a:srgbClr val="1E4E79"/>
                </a:solidFill>
                <a:latin typeface="Calibri"/>
                <a:ea typeface="Calibri"/>
                <a:cs typeface="Calibri"/>
                <a:sym typeface="Calibri"/>
              </a:rPr>
              <a:t>Click to edit Master text styles</a:t>
            </a:r>
            <a:endParaRPr sz="1100"/>
          </a:p>
          <a:p>
            <a:pPr indent="-177800" lvl="1" marL="520700" marR="0" rtl="0" algn="l">
              <a:lnSpc>
                <a:spcPct val="90000"/>
              </a:lnSpc>
              <a:spcBef>
                <a:spcPts val="400"/>
              </a:spcBef>
              <a:spcAft>
                <a:spcPts val="0"/>
              </a:spcAft>
              <a:buClr>
                <a:srgbClr val="1E4E79"/>
              </a:buClr>
              <a:buSzPts val="1800"/>
              <a:buFont typeface="Arial"/>
              <a:buChar char="•"/>
            </a:pPr>
            <a:r>
              <a:rPr b="0" i="0" lang="en" sz="1800" u="none" cap="none" strike="noStrike">
                <a:solidFill>
                  <a:srgbClr val="1E4E79"/>
                </a:solidFill>
                <a:latin typeface="Calibri"/>
                <a:ea typeface="Calibri"/>
                <a:cs typeface="Calibri"/>
                <a:sym typeface="Calibri"/>
              </a:rPr>
              <a:t>Second level</a:t>
            </a:r>
            <a:endParaRPr sz="1100"/>
          </a:p>
          <a:p>
            <a:pPr indent="-171450" lvl="2" marL="863600" marR="0" rtl="0" algn="l">
              <a:lnSpc>
                <a:spcPct val="90000"/>
              </a:lnSpc>
              <a:spcBef>
                <a:spcPts val="400"/>
              </a:spcBef>
              <a:spcAft>
                <a:spcPts val="0"/>
              </a:spcAft>
              <a:buClr>
                <a:srgbClr val="1E4E79"/>
              </a:buClr>
              <a:buSzPts val="1500"/>
              <a:buFont typeface="Arial"/>
              <a:buChar char="•"/>
            </a:pPr>
            <a:r>
              <a:rPr b="0" i="0" lang="en" sz="1500" u="none" cap="none" strike="noStrike">
                <a:solidFill>
                  <a:srgbClr val="1E4E79"/>
                </a:solidFill>
                <a:latin typeface="Calibri"/>
                <a:ea typeface="Calibri"/>
                <a:cs typeface="Calibri"/>
                <a:sym typeface="Calibri"/>
              </a:rPr>
              <a:t>Third level</a:t>
            </a:r>
            <a:endParaRPr sz="1100"/>
          </a:p>
          <a:p>
            <a:pPr indent="-177800" lvl="3" marL="1206500" marR="0" rtl="0" algn="l">
              <a:lnSpc>
                <a:spcPct val="90000"/>
              </a:lnSpc>
              <a:spcBef>
                <a:spcPts val="400"/>
              </a:spcBef>
              <a:spcAft>
                <a:spcPts val="0"/>
              </a:spcAft>
              <a:buClr>
                <a:srgbClr val="1E4E79"/>
              </a:buClr>
              <a:buSzPts val="1400"/>
              <a:buFont typeface="Arial"/>
              <a:buChar char="•"/>
            </a:pPr>
            <a:r>
              <a:rPr b="0" i="0" lang="en" sz="1400" u="none" cap="none" strike="noStrike">
                <a:solidFill>
                  <a:srgbClr val="1E4E79"/>
                </a:solidFill>
                <a:latin typeface="Calibri"/>
                <a:ea typeface="Calibri"/>
                <a:cs typeface="Calibri"/>
                <a:sym typeface="Calibri"/>
              </a:rPr>
              <a:t>Fourth level</a:t>
            </a:r>
            <a:endParaRPr sz="1100"/>
          </a:p>
          <a:p>
            <a:pPr indent="-177800" lvl="4" marL="1549400" marR="0" rtl="0" algn="l">
              <a:lnSpc>
                <a:spcPct val="90000"/>
              </a:lnSpc>
              <a:spcBef>
                <a:spcPts val="400"/>
              </a:spcBef>
              <a:spcAft>
                <a:spcPts val="0"/>
              </a:spcAft>
              <a:buClr>
                <a:srgbClr val="1E4E79"/>
              </a:buClr>
              <a:buSzPts val="1400"/>
              <a:buFont typeface="Arial"/>
              <a:buChar char="•"/>
            </a:pPr>
            <a:r>
              <a:rPr b="0" i="0" lang="en" sz="1400" u="none" cap="none" strike="noStrike">
                <a:solidFill>
                  <a:srgbClr val="1E4E79"/>
                </a:solidFill>
                <a:latin typeface="Calibri"/>
                <a:ea typeface="Calibri"/>
                <a:cs typeface="Calibri"/>
                <a:sym typeface="Calibri"/>
              </a:rPr>
              <a:t>Fifth level</a:t>
            </a:r>
            <a:endParaRPr b="0" i="0" sz="1400" u="none" cap="none" strike="noStrike">
              <a:solidFill>
                <a:srgbClr val="1E4E79"/>
              </a:solidFill>
              <a:latin typeface="Calibri"/>
              <a:ea typeface="Calibri"/>
              <a:cs typeface="Calibri"/>
              <a:sym typeface="Calibri"/>
            </a:endParaRPr>
          </a:p>
        </p:txBody>
      </p:sp>
      <p:sp>
        <p:nvSpPr>
          <p:cNvPr id="464" name="Google Shape;464;p76"/>
          <p:cNvSpPr txBox="1"/>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888888"/>
                </a:solidFill>
                <a:latin typeface="Calibri"/>
                <a:ea typeface="Calibri"/>
                <a:cs typeface="Calibri"/>
                <a:sym typeface="Calibri"/>
              </a:rPr>
              <a:t>24/04/2019</a:t>
            </a:r>
            <a:endParaRPr b="0" i="0" sz="900" u="none" cap="none" strike="noStrike">
              <a:solidFill>
                <a:srgbClr val="888888"/>
              </a:solidFill>
              <a:latin typeface="Calibri"/>
              <a:ea typeface="Calibri"/>
              <a:cs typeface="Calibri"/>
              <a:sym typeface="Calibri"/>
            </a:endParaRPr>
          </a:p>
        </p:txBody>
      </p:sp>
      <p:sp>
        <p:nvSpPr>
          <p:cNvPr id="465" name="Google Shape;465;p76"/>
          <p:cNvSpPr txBox="1"/>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fld id="{00000000-1234-1234-1234-123412341234}" type="slidenum">
              <a:rPr b="0" i="0" lang="en" sz="900" u="none" cap="none" strike="noStrike">
                <a:solidFill>
                  <a:srgbClr val="888888"/>
                </a:solidFill>
                <a:latin typeface="Calibri"/>
                <a:ea typeface="Calibri"/>
                <a:cs typeface="Calibri"/>
                <a:sym typeface="Calibri"/>
              </a:rPr>
              <a:t>‹#›</a:t>
            </a:fld>
            <a:endParaRPr b="0" i="0" sz="900" u="none" cap="none" strike="noStrike">
              <a:solidFill>
                <a:srgbClr val="888888"/>
              </a:solidFill>
              <a:latin typeface="Calibri"/>
              <a:ea typeface="Calibri"/>
              <a:cs typeface="Calibri"/>
              <a:sym typeface="Calibri"/>
            </a:endParaRPr>
          </a:p>
        </p:txBody>
      </p:sp>
      <p:pic>
        <p:nvPicPr>
          <p:cNvPr id="466" name="Google Shape;466;p76"/>
          <p:cNvPicPr preferRelativeResize="0"/>
          <p:nvPr/>
        </p:nvPicPr>
        <p:blipFill rotWithShape="1">
          <a:blip r:embed="rId3">
            <a:alphaModFix/>
          </a:blip>
          <a:srcRect b="53351" l="29115" r="32412" t="13460"/>
          <a:stretch/>
        </p:blipFill>
        <p:spPr>
          <a:xfrm flipH="1">
            <a:off x="0" y="-18048"/>
            <a:ext cx="9156607" cy="5161550"/>
          </a:xfrm>
          <a:prstGeom prst="rect">
            <a:avLst/>
          </a:prstGeom>
          <a:noFill/>
          <a:ln>
            <a:noFill/>
          </a:ln>
        </p:spPr>
      </p:pic>
      <p:sp>
        <p:nvSpPr>
          <p:cNvPr id="467" name="Google Shape;467;p76"/>
          <p:cNvSpPr txBox="1"/>
          <p:nvPr/>
        </p:nvSpPr>
        <p:spPr>
          <a:xfrm>
            <a:off x="662195" y="1375838"/>
            <a:ext cx="5577000" cy="3549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2100"/>
              <a:buFont typeface="Arial"/>
              <a:buNone/>
            </a:pPr>
            <a:r>
              <a:rPr b="1" lang="en" sz="2100">
                <a:solidFill>
                  <a:schemeClr val="lt1"/>
                </a:solidFill>
                <a:latin typeface="Calibri"/>
                <a:ea typeface="Calibri"/>
                <a:cs typeface="Calibri"/>
                <a:sym typeface="Calibri"/>
              </a:rPr>
              <a:t>Trust &amp; Identity Incubator</a:t>
            </a:r>
            <a:endParaRPr b="1" sz="2100">
              <a:solidFill>
                <a:schemeClr val="lt1"/>
              </a:solidFill>
              <a:latin typeface="Calibri"/>
              <a:ea typeface="Calibri"/>
              <a:cs typeface="Calibri"/>
              <a:sym typeface="Calibri"/>
            </a:endParaRPr>
          </a:p>
          <a:p>
            <a:pPr indent="0" lvl="0" marL="0" marR="0" rtl="0" algn="l">
              <a:lnSpc>
                <a:spcPct val="90000"/>
              </a:lnSpc>
              <a:spcBef>
                <a:spcPts val="0"/>
              </a:spcBef>
              <a:spcAft>
                <a:spcPts val="0"/>
              </a:spcAft>
              <a:buClr>
                <a:schemeClr val="lt1"/>
              </a:buClr>
              <a:buSzPts val="2100"/>
              <a:buFont typeface="Arial"/>
              <a:buNone/>
            </a:pPr>
            <a:r>
              <a:rPr b="1" lang="en" sz="1800">
                <a:solidFill>
                  <a:schemeClr val="lt1"/>
                </a:solidFill>
                <a:latin typeface="Calibri"/>
                <a:ea typeface="Calibri"/>
                <a:cs typeface="Calibri"/>
                <a:sym typeface="Calibri"/>
              </a:rPr>
              <a:t>pMDQ activity</a:t>
            </a:r>
            <a:endParaRPr b="1" i="0" sz="1800" u="none" cap="none" strike="noStrike">
              <a:solidFill>
                <a:schemeClr val="lt1"/>
              </a:solidFill>
              <a:latin typeface="Calibri"/>
              <a:ea typeface="Calibri"/>
              <a:cs typeface="Calibri"/>
              <a:sym typeface="Calibri"/>
            </a:endParaRPr>
          </a:p>
        </p:txBody>
      </p:sp>
      <p:sp>
        <p:nvSpPr>
          <p:cNvPr id="468" name="Google Shape;468;p76"/>
          <p:cNvSpPr txBox="1"/>
          <p:nvPr/>
        </p:nvSpPr>
        <p:spPr>
          <a:xfrm>
            <a:off x="669328" y="4565458"/>
            <a:ext cx="1821000" cy="3213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1500"/>
              <a:buFont typeface="Arial"/>
              <a:buNone/>
            </a:pPr>
            <a:r>
              <a:rPr b="0" i="0" lang="en" sz="1500" u="none" cap="none" strike="noStrike">
                <a:solidFill>
                  <a:schemeClr val="lt1"/>
                </a:solidFill>
                <a:latin typeface="Calibri"/>
                <a:ea typeface="Calibri"/>
                <a:cs typeface="Calibri"/>
                <a:sym typeface="Calibri"/>
              </a:rPr>
              <a:t>www.geant.org</a:t>
            </a:r>
            <a:endParaRPr b="0" i="0" sz="1500" u="none" cap="none" strike="noStrike">
              <a:solidFill>
                <a:schemeClr val="lt1"/>
              </a:solidFill>
              <a:latin typeface="Calibri"/>
              <a:ea typeface="Calibri"/>
              <a:cs typeface="Calibri"/>
              <a:sym typeface="Calibri"/>
            </a:endParaRPr>
          </a:p>
        </p:txBody>
      </p:sp>
      <p:pic>
        <p:nvPicPr>
          <p:cNvPr id="469" name="Google Shape;469;p76"/>
          <p:cNvPicPr preferRelativeResize="0"/>
          <p:nvPr/>
        </p:nvPicPr>
        <p:blipFill rotWithShape="1">
          <a:blip r:embed="rId4">
            <a:alphaModFix/>
          </a:blip>
          <a:srcRect b="-7434" l="0" r="0" t="0"/>
          <a:stretch/>
        </p:blipFill>
        <p:spPr>
          <a:xfrm>
            <a:off x="749171" y="390222"/>
            <a:ext cx="1074337" cy="657668"/>
          </a:xfrm>
          <a:prstGeom prst="rect">
            <a:avLst/>
          </a:prstGeom>
          <a:noFill/>
          <a:ln>
            <a:noFill/>
          </a:ln>
        </p:spPr>
      </p:pic>
      <p:sp>
        <p:nvSpPr>
          <p:cNvPr id="470" name="Google Shape;470;p76"/>
          <p:cNvSpPr txBox="1"/>
          <p:nvPr/>
        </p:nvSpPr>
        <p:spPr>
          <a:xfrm>
            <a:off x="669325" y="2705045"/>
            <a:ext cx="4623000" cy="5964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lt1"/>
              </a:buClr>
              <a:buSzPts val="1700"/>
              <a:buFont typeface="Arial"/>
              <a:buNone/>
            </a:pPr>
            <a:r>
              <a:rPr b="1" lang="en" sz="1700">
                <a:solidFill>
                  <a:schemeClr val="lt1"/>
                </a:solidFill>
                <a:latin typeface="Calibri"/>
                <a:ea typeface="Calibri"/>
                <a:cs typeface="Calibri"/>
                <a:sym typeface="Calibri"/>
              </a:rPr>
              <a:t>Niels van Dijk/Martin van Es</a:t>
            </a:r>
            <a:endParaRPr b="1" sz="1700">
              <a:solidFill>
                <a:schemeClr val="lt1"/>
              </a:solidFill>
              <a:latin typeface="Calibri"/>
              <a:ea typeface="Calibri"/>
              <a:cs typeface="Calibri"/>
              <a:sym typeface="Calibri"/>
            </a:endParaRPr>
          </a:p>
        </p:txBody>
      </p:sp>
      <p:sp>
        <p:nvSpPr>
          <p:cNvPr id="471" name="Google Shape;471;p76"/>
          <p:cNvSpPr txBox="1"/>
          <p:nvPr/>
        </p:nvSpPr>
        <p:spPr>
          <a:xfrm>
            <a:off x="669329" y="3555653"/>
            <a:ext cx="3752700" cy="2706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1500"/>
              <a:buFont typeface="Arial"/>
              <a:buNone/>
            </a:pPr>
            <a:r>
              <a:rPr lang="en" sz="1500">
                <a:solidFill>
                  <a:schemeClr val="lt1"/>
                </a:solidFill>
                <a:latin typeface="Calibri"/>
                <a:ea typeface="Calibri"/>
                <a:cs typeface="Calibri"/>
                <a:sym typeface="Calibri"/>
              </a:rPr>
              <a:t>Sprint Demo</a:t>
            </a:r>
            <a:r>
              <a:rPr b="0" i="0" lang="en" sz="1500" u="none" cap="none" strike="noStrike">
                <a:solidFill>
                  <a:schemeClr val="lt1"/>
                </a:solidFill>
                <a:latin typeface="Calibri"/>
                <a:ea typeface="Calibri"/>
                <a:cs typeface="Calibri"/>
                <a:sym typeface="Calibri"/>
              </a:rPr>
              <a:t>, </a:t>
            </a:r>
            <a:r>
              <a:rPr lang="en" sz="1500">
                <a:solidFill>
                  <a:schemeClr val="lt1"/>
                </a:solidFill>
                <a:latin typeface="Calibri"/>
                <a:ea typeface="Calibri"/>
                <a:cs typeface="Calibri"/>
                <a:sym typeface="Calibri"/>
              </a:rPr>
              <a:t>02</a:t>
            </a:r>
            <a:r>
              <a:rPr lang="en" sz="1500">
                <a:solidFill>
                  <a:schemeClr val="lt1"/>
                </a:solidFill>
                <a:latin typeface="Calibri"/>
                <a:ea typeface="Calibri"/>
                <a:cs typeface="Calibri"/>
                <a:sym typeface="Calibri"/>
              </a:rPr>
              <a:t>-03-2020</a:t>
            </a:r>
            <a:endParaRPr b="0" i="0" sz="1500" u="none" cap="none" strike="noStrike">
              <a:solidFill>
                <a:schemeClr val="lt1"/>
              </a:solidFill>
              <a:latin typeface="Calibri"/>
              <a:ea typeface="Calibri"/>
              <a:cs typeface="Calibri"/>
              <a:sym typeface="Calibri"/>
            </a:endParaRPr>
          </a:p>
        </p:txBody>
      </p:sp>
      <p:sp>
        <p:nvSpPr>
          <p:cNvPr id="472" name="Google Shape;472;p76"/>
          <p:cNvSpPr txBox="1"/>
          <p:nvPr/>
        </p:nvSpPr>
        <p:spPr>
          <a:xfrm>
            <a:off x="662185" y="3917837"/>
            <a:ext cx="1796100" cy="321300"/>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Clr>
                <a:schemeClr val="lt1"/>
              </a:buClr>
              <a:buSzPts val="800"/>
              <a:buFont typeface="Arial"/>
              <a:buNone/>
            </a:pPr>
            <a:r>
              <a:rPr b="0" i="0" lang="en" sz="800" u="none" cap="none" strike="noStrike">
                <a:solidFill>
                  <a:schemeClr val="lt1"/>
                </a:solidFill>
                <a:latin typeface="Calibri"/>
                <a:ea typeface="Calibri"/>
                <a:cs typeface="Calibri"/>
                <a:sym typeface="Calibri"/>
              </a:rPr>
              <a:t>Public</a:t>
            </a:r>
            <a:endParaRPr b="0" i="0" sz="800" u="none" cap="none" strike="noStrike">
              <a:solidFill>
                <a:srgbClr val="7F7F7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6" name="Shape 476"/>
        <p:cNvGrpSpPr/>
        <p:nvPr/>
      </p:nvGrpSpPr>
      <p:grpSpPr>
        <a:xfrm>
          <a:off x="0" y="0"/>
          <a:ext cx="0" cy="0"/>
          <a:chOff x="0" y="0"/>
          <a:chExt cx="0" cy="0"/>
        </a:xfrm>
      </p:grpSpPr>
      <p:sp>
        <p:nvSpPr>
          <p:cNvPr id="477" name="Google Shape;477;p77"/>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p>
            <a:pPr indent="457200" lvl="0" marL="0" rtl="0" algn="l">
              <a:lnSpc>
                <a:spcPct val="90000"/>
              </a:lnSpc>
              <a:spcBef>
                <a:spcPts val="0"/>
              </a:spcBef>
              <a:spcAft>
                <a:spcPts val="0"/>
              </a:spcAft>
              <a:buClr>
                <a:srgbClr val="065081"/>
              </a:buClr>
              <a:buSzPts val="2200"/>
              <a:buFont typeface="Calibri"/>
              <a:buNone/>
            </a:pPr>
            <a:r>
              <a:rPr lang="en" sz="2200"/>
              <a:t> Overview</a:t>
            </a:r>
            <a:endParaRPr sz="2200"/>
          </a:p>
        </p:txBody>
      </p:sp>
      <p:sp>
        <p:nvSpPr>
          <p:cNvPr id="478" name="Google Shape;478;p77"/>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Clr>
                <a:srgbClr val="1E4E79"/>
              </a:buClr>
              <a:buSzPts val="2100"/>
              <a:buNone/>
            </a:pPr>
            <a:r>
              <a:rPr lang="en" sz="1100"/>
              <a:t>pMDQ Incubator activity tries to solve/shorten the latencies introduced by the eduGAIN federation caused by specifically timed downloads of aggregate metadata. pMDQ tries to move towards notification based downloads so that there’s less overhead and improved up-to-dateness.</a:t>
            </a:r>
            <a:endParaRPr sz="1100"/>
          </a:p>
          <a:p>
            <a:pPr indent="0" lvl="0" marL="0" rtl="0" algn="l">
              <a:lnSpc>
                <a:spcPct val="90000"/>
              </a:lnSpc>
              <a:spcBef>
                <a:spcPts val="0"/>
              </a:spcBef>
              <a:spcAft>
                <a:spcPts val="0"/>
              </a:spcAft>
              <a:buClr>
                <a:srgbClr val="1E4E79"/>
              </a:buClr>
              <a:buSzPts val="2100"/>
              <a:buNone/>
            </a:pPr>
            <a:r>
              <a:t/>
            </a:r>
            <a:endParaRPr sz="1100"/>
          </a:p>
          <a:p>
            <a:pPr indent="0" lvl="0" marL="0" rtl="0" algn="l">
              <a:lnSpc>
                <a:spcPct val="90000"/>
              </a:lnSpc>
              <a:spcBef>
                <a:spcPts val="0"/>
              </a:spcBef>
              <a:spcAft>
                <a:spcPts val="0"/>
              </a:spcAft>
              <a:buClr>
                <a:srgbClr val="1E4E79"/>
              </a:buClr>
              <a:buSzPts val="2100"/>
              <a:buNone/>
            </a:pPr>
            <a:r>
              <a:rPr lang="en" sz="1100"/>
              <a:t>One path that is being explored is using MDQ + WebSub and/or Webhooks as a notification protocol.</a:t>
            </a:r>
            <a:endParaRPr sz="1100"/>
          </a:p>
        </p:txBody>
      </p:sp>
      <p:pic>
        <p:nvPicPr>
          <p:cNvPr id="479" name="Google Shape;479;p77"/>
          <p:cNvPicPr preferRelativeResize="0"/>
          <p:nvPr/>
        </p:nvPicPr>
        <p:blipFill rotWithShape="1">
          <a:blip r:embed="rId3">
            <a:alphaModFix/>
          </a:blip>
          <a:srcRect b="0" l="0" r="0" t="0"/>
          <a:stretch/>
        </p:blipFill>
        <p:spPr>
          <a:xfrm>
            <a:off x="7402235" y="0"/>
            <a:ext cx="1456677" cy="528875"/>
          </a:xfrm>
          <a:prstGeom prst="rect">
            <a:avLst/>
          </a:prstGeom>
          <a:noFill/>
          <a:ln>
            <a:noFill/>
          </a:ln>
        </p:spPr>
      </p:pic>
      <p:pic>
        <p:nvPicPr>
          <p:cNvPr id="480" name="Google Shape;480;p77"/>
          <p:cNvPicPr preferRelativeResize="0"/>
          <p:nvPr/>
        </p:nvPicPr>
        <p:blipFill rotWithShape="1">
          <a:blip r:embed="rId4">
            <a:alphaModFix/>
          </a:blip>
          <a:srcRect b="0" l="0" r="0" t="0"/>
          <a:stretch/>
        </p:blipFill>
        <p:spPr>
          <a:xfrm>
            <a:off x="749176" y="409823"/>
            <a:ext cx="561289" cy="56128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4" name="Shape 484"/>
        <p:cNvGrpSpPr/>
        <p:nvPr/>
      </p:nvGrpSpPr>
      <p:grpSpPr>
        <a:xfrm>
          <a:off x="0" y="0"/>
          <a:ext cx="0" cy="0"/>
          <a:chOff x="0" y="0"/>
          <a:chExt cx="0" cy="0"/>
        </a:xfrm>
      </p:grpSpPr>
      <p:sp>
        <p:nvSpPr>
          <p:cNvPr id="485" name="Google Shape;485;p78"/>
          <p:cNvSpPr txBox="1"/>
          <p:nvPr>
            <p:ph idx="1" type="body"/>
          </p:nvPr>
        </p:nvSpPr>
        <p:spPr>
          <a:xfrm>
            <a:off x="749171" y="1071038"/>
            <a:ext cx="6475228" cy="3263504"/>
          </a:xfrm>
          <a:prstGeom prst="rect">
            <a:avLst/>
          </a:prstGeom>
          <a:noFill/>
          <a:ln>
            <a:noFill/>
          </a:ln>
        </p:spPr>
        <p:txBody>
          <a:bodyPr anchorCtr="0" anchor="t" bIns="34275" lIns="68575" spcFirstLastPara="1" rIns="68575" wrap="square" tIns="34275">
            <a:noAutofit/>
          </a:bodyPr>
          <a:lstStyle/>
          <a:p>
            <a:pPr indent="-298450" lvl="0" marL="457200" rtl="0" algn="l">
              <a:lnSpc>
                <a:spcPct val="90000"/>
              </a:lnSpc>
              <a:spcBef>
                <a:spcPts val="0"/>
              </a:spcBef>
              <a:spcAft>
                <a:spcPts val="0"/>
              </a:spcAft>
              <a:buSzPts val="1100"/>
              <a:buChar char="•"/>
            </a:pPr>
            <a:r>
              <a:rPr lang="en" sz="1100"/>
              <a:t>pMDQ improvement scenario’s document</a:t>
            </a:r>
            <a:endParaRPr sz="1100"/>
          </a:p>
          <a:p>
            <a:pPr indent="-298450" lvl="0" marL="457200" rtl="0" algn="l">
              <a:lnSpc>
                <a:spcPct val="90000"/>
              </a:lnSpc>
              <a:spcBef>
                <a:spcPts val="0"/>
              </a:spcBef>
              <a:spcAft>
                <a:spcPts val="0"/>
              </a:spcAft>
              <a:buSzPts val="1100"/>
              <a:buChar char="•"/>
            </a:pPr>
            <a:r>
              <a:rPr lang="en" sz="1100"/>
              <a:t>Proof of Concept WebSub implementation that shows the automated transport of source metadata via eduGAIN hub to downstream metadata subscriber.</a:t>
            </a:r>
            <a:endParaRPr sz="1100"/>
          </a:p>
          <a:p>
            <a:pPr indent="-298450" lvl="0" marL="457200" rtl="0" algn="l">
              <a:lnSpc>
                <a:spcPct val="90000"/>
              </a:lnSpc>
              <a:spcBef>
                <a:spcPts val="0"/>
              </a:spcBef>
              <a:spcAft>
                <a:spcPts val="0"/>
              </a:spcAft>
              <a:buSzPts val="1100"/>
              <a:buChar char="•"/>
            </a:pPr>
            <a:r>
              <a:rPr lang="en" sz="1100"/>
              <a:t>Python + MD + WebSub demo?</a:t>
            </a:r>
            <a:endParaRPr sz="1100"/>
          </a:p>
        </p:txBody>
      </p:sp>
      <p:sp>
        <p:nvSpPr>
          <p:cNvPr id="486" name="Google Shape;486;p78"/>
          <p:cNvSpPr txBox="1"/>
          <p:nvPr>
            <p:ph type="title"/>
          </p:nvPr>
        </p:nvSpPr>
        <p:spPr>
          <a:xfrm>
            <a:off x="749171" y="528873"/>
            <a:ext cx="7421042" cy="323182"/>
          </a:xfrm>
          <a:prstGeom prst="rect">
            <a:avLst/>
          </a:prstGeom>
          <a:noFill/>
          <a:ln>
            <a:noFill/>
          </a:ln>
        </p:spPr>
        <p:txBody>
          <a:bodyPr anchorCtr="0" anchor="ctr" bIns="34275" lIns="68575" spcFirstLastPara="1" rIns="68575" wrap="square" tIns="34275">
            <a:noAutofit/>
          </a:bodyPr>
          <a:lstStyle/>
          <a:p>
            <a:pPr indent="457200" lvl="0" marL="0" rtl="0" algn="l">
              <a:lnSpc>
                <a:spcPct val="90000"/>
              </a:lnSpc>
              <a:spcBef>
                <a:spcPts val="0"/>
              </a:spcBef>
              <a:spcAft>
                <a:spcPts val="0"/>
              </a:spcAft>
              <a:buClr>
                <a:srgbClr val="1E4E79"/>
              </a:buClr>
              <a:buSzPts val="2200"/>
              <a:buFont typeface="Calibri"/>
              <a:buNone/>
            </a:pPr>
            <a:r>
              <a:rPr lang="en" sz="2200"/>
              <a:t> Achievements</a:t>
            </a:r>
            <a:endParaRPr sz="2200"/>
          </a:p>
        </p:txBody>
      </p:sp>
      <p:pic>
        <p:nvPicPr>
          <p:cNvPr id="487" name="Google Shape;487;p78"/>
          <p:cNvPicPr preferRelativeResize="0"/>
          <p:nvPr/>
        </p:nvPicPr>
        <p:blipFill rotWithShape="1">
          <a:blip r:embed="rId3">
            <a:alphaModFix/>
          </a:blip>
          <a:srcRect b="0" l="0" r="0" t="0"/>
          <a:stretch/>
        </p:blipFill>
        <p:spPr>
          <a:xfrm>
            <a:off x="749186" y="413805"/>
            <a:ext cx="553316" cy="553316"/>
          </a:xfrm>
          <a:prstGeom prst="rect">
            <a:avLst/>
          </a:prstGeom>
          <a:noFill/>
          <a:ln>
            <a:noFill/>
          </a:ln>
        </p:spPr>
      </p:pic>
      <p:pic>
        <p:nvPicPr>
          <p:cNvPr id="488" name="Google Shape;488;p78"/>
          <p:cNvPicPr preferRelativeResize="0"/>
          <p:nvPr/>
        </p:nvPicPr>
        <p:blipFill rotWithShape="1">
          <a:blip r:embed="rId4">
            <a:alphaModFix/>
          </a:blip>
          <a:srcRect b="0" l="0" r="0" t="0"/>
          <a:stretch/>
        </p:blipFill>
        <p:spPr>
          <a:xfrm>
            <a:off x="7402235" y="0"/>
            <a:ext cx="1456677" cy="528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2" name="Shape 492"/>
        <p:cNvGrpSpPr/>
        <p:nvPr/>
      </p:nvGrpSpPr>
      <p:grpSpPr>
        <a:xfrm>
          <a:off x="0" y="0"/>
          <a:ext cx="0" cy="0"/>
          <a:chOff x="0" y="0"/>
          <a:chExt cx="0" cy="0"/>
        </a:xfrm>
      </p:grpSpPr>
      <p:pic>
        <p:nvPicPr>
          <p:cNvPr id="493" name="Google Shape;493;p79"/>
          <p:cNvPicPr preferRelativeResize="0"/>
          <p:nvPr/>
        </p:nvPicPr>
        <p:blipFill>
          <a:blip r:embed="rId3">
            <a:alphaModFix/>
          </a:blip>
          <a:stretch>
            <a:fillRect/>
          </a:stretch>
        </p:blipFill>
        <p:spPr>
          <a:xfrm>
            <a:off x="152400" y="152400"/>
            <a:ext cx="7716000" cy="4838701"/>
          </a:xfrm>
          <a:prstGeom prst="rect">
            <a:avLst/>
          </a:prstGeom>
          <a:noFill/>
          <a:ln>
            <a:noFill/>
          </a:ln>
        </p:spPr>
      </p:pic>
      <p:sp>
        <p:nvSpPr>
          <p:cNvPr id="494" name="Google Shape;494;p79"/>
          <p:cNvSpPr txBox="1"/>
          <p:nvPr/>
        </p:nvSpPr>
        <p:spPr>
          <a:xfrm>
            <a:off x="919175" y="1799275"/>
            <a:ext cx="694200" cy="39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alibri"/>
                <a:ea typeface="Calibri"/>
                <a:cs typeface="Calibri"/>
                <a:sym typeface="Calibri"/>
              </a:rPr>
              <a:t>tbd</a:t>
            </a:r>
            <a:endParaRPr sz="1800">
              <a:latin typeface="Calibri"/>
              <a:ea typeface="Calibri"/>
              <a:cs typeface="Calibri"/>
              <a:sym typeface="Calibri"/>
            </a:endParaRPr>
          </a:p>
        </p:txBody>
      </p:sp>
      <p:sp>
        <p:nvSpPr>
          <p:cNvPr id="495" name="Google Shape;495;p79"/>
          <p:cNvSpPr txBox="1"/>
          <p:nvPr/>
        </p:nvSpPr>
        <p:spPr>
          <a:xfrm>
            <a:off x="6664875" y="2190475"/>
            <a:ext cx="1011300" cy="47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alibri"/>
                <a:ea typeface="Calibri"/>
                <a:cs typeface="Calibri"/>
                <a:sym typeface="Calibri"/>
              </a:rPr>
              <a:t>websub</a:t>
            </a:r>
            <a:endParaRPr sz="180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9" name="Shape 499"/>
        <p:cNvGrpSpPr/>
        <p:nvPr/>
      </p:nvGrpSpPr>
      <p:grpSpPr>
        <a:xfrm>
          <a:off x="0" y="0"/>
          <a:ext cx="0" cy="0"/>
          <a:chOff x="0" y="0"/>
          <a:chExt cx="0" cy="0"/>
        </a:xfrm>
      </p:grpSpPr>
      <p:pic>
        <p:nvPicPr>
          <p:cNvPr id="500" name="Google Shape;500;p80"/>
          <p:cNvPicPr preferRelativeResize="0"/>
          <p:nvPr/>
        </p:nvPicPr>
        <p:blipFill>
          <a:blip r:embed="rId3">
            <a:alphaModFix/>
          </a:blip>
          <a:stretch>
            <a:fillRect/>
          </a:stretch>
        </p:blipFill>
        <p:spPr>
          <a:xfrm>
            <a:off x="152400" y="152400"/>
            <a:ext cx="7526867" cy="483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4" name="Shape 504"/>
        <p:cNvGrpSpPr/>
        <p:nvPr/>
      </p:nvGrpSpPr>
      <p:grpSpPr>
        <a:xfrm>
          <a:off x="0" y="0"/>
          <a:ext cx="0" cy="0"/>
          <a:chOff x="0" y="0"/>
          <a:chExt cx="0" cy="0"/>
        </a:xfrm>
      </p:grpSpPr>
      <p:pic>
        <p:nvPicPr>
          <p:cNvPr id="505" name="Google Shape;505;p81"/>
          <p:cNvPicPr preferRelativeResize="0"/>
          <p:nvPr/>
        </p:nvPicPr>
        <p:blipFill>
          <a:blip r:embed="rId3">
            <a:alphaModFix/>
          </a:blip>
          <a:stretch>
            <a:fillRect/>
          </a:stretch>
        </p:blipFill>
        <p:spPr>
          <a:xfrm>
            <a:off x="152400" y="152400"/>
            <a:ext cx="7241309" cy="48387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9" name="Shape 509"/>
        <p:cNvGrpSpPr/>
        <p:nvPr/>
      </p:nvGrpSpPr>
      <p:grpSpPr>
        <a:xfrm>
          <a:off x="0" y="0"/>
          <a:ext cx="0" cy="0"/>
          <a:chOff x="0" y="0"/>
          <a:chExt cx="0" cy="0"/>
        </a:xfrm>
      </p:grpSpPr>
      <p:pic>
        <p:nvPicPr>
          <p:cNvPr id="510" name="Google Shape;510;p82"/>
          <p:cNvPicPr preferRelativeResize="0"/>
          <p:nvPr/>
        </p:nvPicPr>
        <p:blipFill>
          <a:blip r:embed="rId3">
            <a:alphaModFix/>
          </a:blip>
          <a:stretch>
            <a:fillRect/>
          </a:stretch>
        </p:blipFill>
        <p:spPr>
          <a:xfrm>
            <a:off x="152400" y="152400"/>
            <a:ext cx="7121106" cy="4838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4" name="Shape 514"/>
        <p:cNvGrpSpPr/>
        <p:nvPr/>
      </p:nvGrpSpPr>
      <p:grpSpPr>
        <a:xfrm>
          <a:off x="0" y="0"/>
          <a:ext cx="0" cy="0"/>
          <a:chOff x="0" y="0"/>
          <a:chExt cx="0" cy="0"/>
        </a:xfrm>
      </p:grpSpPr>
      <p:sp>
        <p:nvSpPr>
          <p:cNvPr id="515" name="Google Shape;515;p83"/>
          <p:cNvSpPr txBox="1"/>
          <p:nvPr>
            <p:ph idx="1" type="body"/>
          </p:nvPr>
        </p:nvSpPr>
        <p:spPr>
          <a:xfrm>
            <a:off x="749171" y="1071038"/>
            <a:ext cx="6475200" cy="3263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Clr>
                <a:schemeClr val="dk1"/>
              </a:buClr>
              <a:buSzPts val="1100"/>
              <a:buFont typeface="Arial"/>
              <a:buNone/>
            </a:pPr>
            <a:r>
              <a:rPr lang="en"/>
              <a:t>✅ Initial version of the specs</a:t>
            </a:r>
            <a:endParaRPr/>
          </a:p>
          <a:p>
            <a:pPr indent="0" lvl="0" marL="0" rtl="0" algn="l">
              <a:spcBef>
                <a:spcPts val="800"/>
              </a:spcBef>
              <a:spcAft>
                <a:spcPts val="0"/>
              </a:spcAft>
              <a:buNone/>
            </a:pPr>
            <a:r>
              <a:rPr lang="en"/>
              <a:t>✅ Proof of Concept python WebSub MD distribution</a:t>
            </a:r>
            <a:endParaRPr/>
          </a:p>
          <a:p>
            <a:pPr indent="0" lvl="0" marL="0" rtl="0" algn="l">
              <a:spcBef>
                <a:spcPts val="800"/>
              </a:spcBef>
              <a:spcAft>
                <a:spcPts val="0"/>
              </a:spcAft>
              <a:buNone/>
            </a:pPr>
            <a:r>
              <a:rPr lang="en"/>
              <a:t>▢  Finalize the specs and supported increments</a:t>
            </a:r>
            <a:endParaRPr/>
          </a:p>
          <a:p>
            <a:pPr indent="0" lvl="0" marL="0" rtl="0" algn="l">
              <a:spcBef>
                <a:spcPts val="800"/>
              </a:spcBef>
              <a:spcAft>
                <a:spcPts val="0"/>
              </a:spcAft>
              <a:buNone/>
            </a:pPr>
            <a:r>
              <a:rPr lang="en"/>
              <a:t>⛔ Stakeholder meeting</a:t>
            </a:r>
            <a:endParaRPr/>
          </a:p>
        </p:txBody>
      </p:sp>
      <p:sp>
        <p:nvSpPr>
          <p:cNvPr id="516" name="Google Shape;516;p83"/>
          <p:cNvSpPr txBox="1"/>
          <p:nvPr>
            <p:ph type="title"/>
          </p:nvPr>
        </p:nvSpPr>
        <p:spPr>
          <a:xfrm>
            <a:off x="749171" y="528873"/>
            <a:ext cx="7421100" cy="323100"/>
          </a:xfrm>
          <a:prstGeom prst="rect">
            <a:avLst/>
          </a:prstGeom>
        </p:spPr>
        <p:txBody>
          <a:bodyPr anchorCtr="0" anchor="ctr" bIns="34275" lIns="68575" spcFirstLastPara="1" rIns="68575" wrap="square" tIns="34275">
            <a:noAutofit/>
          </a:bodyPr>
          <a:lstStyle/>
          <a:p>
            <a:pPr indent="0" lvl="0" marL="457200" rtl="0" algn="l">
              <a:spcBef>
                <a:spcPts val="0"/>
              </a:spcBef>
              <a:spcAft>
                <a:spcPts val="0"/>
              </a:spcAft>
              <a:buNone/>
            </a:pPr>
            <a:r>
              <a:rPr lang="en"/>
              <a:t> Status and next steps</a:t>
            </a:r>
            <a:endParaRPr/>
          </a:p>
        </p:txBody>
      </p:sp>
      <p:pic>
        <p:nvPicPr>
          <p:cNvPr id="517" name="Google Shape;517;p83"/>
          <p:cNvPicPr preferRelativeResize="0"/>
          <p:nvPr/>
        </p:nvPicPr>
        <p:blipFill rotWithShape="1">
          <a:blip r:embed="rId3">
            <a:alphaModFix/>
          </a:blip>
          <a:srcRect b="0" l="0" r="0" t="0"/>
          <a:stretch/>
        </p:blipFill>
        <p:spPr>
          <a:xfrm>
            <a:off x="749186" y="418561"/>
            <a:ext cx="543738" cy="543738"/>
          </a:xfrm>
          <a:prstGeom prst="rect">
            <a:avLst/>
          </a:prstGeom>
          <a:noFill/>
          <a:ln>
            <a:noFill/>
          </a:ln>
        </p:spPr>
      </p:pic>
      <p:pic>
        <p:nvPicPr>
          <p:cNvPr id="518" name="Google Shape;518;p83"/>
          <p:cNvPicPr preferRelativeResize="0"/>
          <p:nvPr/>
        </p:nvPicPr>
        <p:blipFill rotWithShape="1">
          <a:blip r:embed="rId4">
            <a:alphaModFix/>
          </a:blip>
          <a:srcRect b="0" l="0" r="0" t="0"/>
          <a:stretch/>
        </p:blipFill>
        <p:spPr>
          <a:xfrm>
            <a:off x="7402235" y="0"/>
            <a:ext cx="1456677" cy="528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2" name="Shape 522"/>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