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88" r:id="rId3"/>
    <p:sldId id="491" r:id="rId4"/>
    <p:sldId id="485" r:id="rId5"/>
    <p:sldId id="489" r:id="rId6"/>
    <p:sldId id="492" r:id="rId7"/>
    <p:sldId id="493" r:id="rId8"/>
    <p:sldId id="417" r:id="rId9"/>
    <p:sldId id="494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6" autoAdjust="0"/>
    <p:restoredTop sz="86458" autoAdjust="0"/>
  </p:normalViewPr>
  <p:slideViewPr>
    <p:cSldViewPr snapToGrid="0">
      <p:cViewPr varScale="1">
        <p:scale>
          <a:sx n="70" d="100"/>
          <a:sy n="70" d="100"/>
        </p:scale>
        <p:origin x="269" y="6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BD122C0C-A135-4FAB-A7DE-A2A395F8E9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537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92z37G_KSk?feature=oembed" TargetMode="Externa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Sk0u5BXdEpvXFzS-wrXD-dPil8UxeE3V5tbzez80oRg/edit" TargetMode="External"/><Relationship Id="rId7" Type="http://schemas.openxmlformats.org/officeDocument/2006/relationships/image" Target="../media/image48.png"/><Relationship Id="rId2" Type="http://schemas.openxmlformats.org/officeDocument/2006/relationships/hyperlink" Target="https://docs.google.com/document/d/1J2SfA1dcsrVHDMVtCtH4SToW_niRztc4UioWPbI60ro/ed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n43wp5/CommTrust+Components+Flow" TargetMode="External"/><Relationship Id="rId5" Type="http://schemas.openxmlformats.org/officeDocument/2006/relationships/hyperlink" Target="https://wiki.geant.org/display/gn43wp5/CommTrust+Overall+Flow" TargetMode="External"/><Relationship Id="rId4" Type="http://schemas.openxmlformats.org/officeDocument/2006/relationships/hyperlink" Target="https://docs.google.com/document/d/1cNk94jp5OnOr6lGutAfdJ9ZYR64CL7qKEBL8boG7xOA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#2– 3</a:t>
            </a:r>
            <a:r>
              <a:rPr lang="en-GB" sz="2400" baseline="30000" dirty="0">
                <a:solidFill>
                  <a:schemeClr val="bg1"/>
                </a:solidFill>
              </a:rPr>
              <a:t>rd</a:t>
            </a:r>
            <a:r>
              <a:rPr lang="en-GB" sz="2400" dirty="0">
                <a:solidFill>
                  <a:schemeClr val="bg1"/>
                </a:solidFill>
              </a:rPr>
              <a:t> February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applicability to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37848C-B6C1-4E55-B188-24D5752E0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003" y="688101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Technical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60324-699C-434C-BED9-442220D5C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268428-9ED0-47B0-9E30-CD16B0BD80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69"/>
          <a:stretch/>
        </p:blipFill>
        <p:spPr>
          <a:xfrm>
            <a:off x="398295" y="1303497"/>
            <a:ext cx="10109533" cy="5025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D9BAD9-1064-4DCD-8839-3AF07964F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22" y="3940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32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Proofing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6360524" y="649233"/>
            <a:ext cx="50062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</a:rPr>
              <a:t>ReadID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 identity proofing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Reads ICAO 9303 compliant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Mobile app/SDK and SaaS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Facial matching – ‘liveness’ check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90E214-048E-4FBE-A55A-AFDA000962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" y="531255"/>
            <a:ext cx="737754" cy="737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ACA99-964F-4DAB-A34F-FEBE3CF94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220" y="1531073"/>
            <a:ext cx="1272374" cy="355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8DEE82-C62C-4DAE-A572-63E30394B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01" y="1306304"/>
            <a:ext cx="4077319" cy="2057388"/>
          </a:xfrm>
          <a:prstGeom prst="rect">
            <a:avLst/>
          </a:prstGeom>
        </p:spPr>
      </p:pic>
      <p:pic>
        <p:nvPicPr>
          <p:cNvPr id="1026" name="Picture 2" descr="Verify ID document authenticity">
            <a:extLst>
              <a:ext uri="{FF2B5EF4-FFF2-40B4-BE49-F238E27FC236}">
                <a16:creationId xmlns:a16="http://schemas.microsoft.com/office/drawing/2014/main" id="{349C568D-7F0E-4893-A5BC-CA704749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64" y="1996694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B95A8-CDC2-4FD1-B126-3E54E14538F9}"/>
              </a:ext>
            </a:extLst>
          </p:cNvPr>
          <p:cNvSpPr txBox="1"/>
          <p:nvPr/>
        </p:nvSpPr>
        <p:spPr>
          <a:xfrm>
            <a:off x="1073150" y="4816401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Here’s how it works</a:t>
            </a:r>
          </a:p>
        </p:txBody>
      </p:sp>
      <p:pic>
        <p:nvPicPr>
          <p:cNvPr id="8" name="Online Media 7" title="ReadID - NFC Passport Reader demo">
            <a:hlinkClick r:id="" action="ppaction://media"/>
            <a:extLst>
              <a:ext uri="{FF2B5EF4-FFF2-40B4-BE49-F238E27FC236}">
                <a16:creationId xmlns:a16="http://schemas.microsoft.com/office/drawing/2014/main" id="{F6610B0C-EEA2-4398-B7F8-3CD9FCC62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498980" y="4004057"/>
            <a:ext cx="4397852" cy="247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</a:t>
            </a:r>
            <a:r>
              <a:rPr lang="en-GB" dirty="0" err="1"/>
              <a:t>SURFnet</a:t>
            </a:r>
            <a:r>
              <a:rPr lang="en-GB" dirty="0"/>
              <a:t>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Detailed discussions with </a:t>
            </a:r>
            <a:r>
              <a:rPr lang="en-GB" dirty="0" err="1"/>
              <a:t>ReadID</a:t>
            </a:r>
            <a:r>
              <a:rPr lang="en-GB" dirty="0"/>
              <a:t> progressing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Management portal created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54BACF-7212-4D61-853C-363CEE3EC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273" y="552450"/>
            <a:ext cx="4214354" cy="5067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Applicant and Operator/RA</a:t>
            </a:r>
          </a:p>
          <a:p>
            <a:r>
              <a:rPr lang="en-GB" dirty="0"/>
              <a:t>Identify federation login</a:t>
            </a:r>
          </a:p>
          <a:p>
            <a:r>
              <a:rPr lang="en-GB" dirty="0"/>
              <a:t>Token usage and check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core PoC authentication 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C6268-222E-44A2-B9AC-2AE456C3E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9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1" y="1293777"/>
            <a:ext cx="906602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There are a number of tasks underway and many still to complete until the topic is fully explored. In  particular:-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Fully identifying all the applicable use cases within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Defining the subset to be support by the PoC demonstrator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Identifying the various possible sub-flows for different use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Building a working PoC demonstrator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Create an package for the community from the existing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documention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Feedback of results to community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Distributed Vetting - Multi-Factor Authentication Report </a:t>
            </a:r>
            <a:r>
              <a:rPr lang="en-US" dirty="0">
                <a:hlinkClick r:id="rId2"/>
              </a:rPr>
              <a:t>https://docs.google.com/document/d/1J2SfA1dcsrVHDMVtCtH4SToW_niRztc4UioWPbI60ro/edit#</a:t>
            </a:r>
            <a:endParaRPr lang="en-GB" dirty="0"/>
          </a:p>
          <a:p>
            <a:r>
              <a:rPr lang="en-GB" dirty="0"/>
              <a:t>Community trust vetting demonstrator </a:t>
            </a:r>
            <a:r>
              <a:rPr lang="en-GB" dirty="0">
                <a:hlinkClick r:id="rId3"/>
              </a:rPr>
              <a:t>https://docs.google.com/document/d/1Sk0u5BXdEpvXFzS-wrXD-dPil8UxeE3V5tbzez80oRg/edit#</a:t>
            </a:r>
            <a:endParaRPr lang="en-GB" dirty="0"/>
          </a:p>
          <a:p>
            <a:r>
              <a:rPr lang="en-GB" dirty="0"/>
              <a:t>Community Trust Use Cases </a:t>
            </a:r>
            <a:r>
              <a:rPr lang="en-GB" dirty="0">
                <a:hlinkClick r:id="rId4"/>
              </a:rPr>
              <a:t>https://docs.google.com/document/d/1cNk94jp5OnOr6lGutAfdJ9ZYR64CL7qKEBL8boG7xOA/edit#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Overall Flow </a:t>
            </a:r>
            <a:r>
              <a:rPr lang="en-GB" dirty="0">
                <a:hlinkClick r:id="rId5"/>
              </a:rPr>
              <a:t>https://wiki.geant.org/display/gn43wp5/CommTrust+Overall+Flow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Components Flow </a:t>
            </a:r>
            <a:r>
              <a:rPr lang="en-GB" dirty="0">
                <a:hlinkClick r:id="rId6"/>
              </a:rPr>
              <a:t>https://wiki.geant.org/display/gn43wp5/CommTrust+Components+Flow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work documents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25390</TotalTime>
  <Words>468</Words>
  <Application>Microsoft Office PowerPoint</Application>
  <PresentationFormat>Widescreen</PresentationFormat>
  <Paragraphs>111</Paragraphs>
  <Slides>10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Technical workflow</vt:lpstr>
      <vt:lpstr>Identity Proofing</vt:lpstr>
      <vt:lpstr>Activities status</vt:lpstr>
      <vt:lpstr>The core PoC authentication demo</vt:lpstr>
      <vt:lpstr>Looking ahead</vt:lpstr>
      <vt:lpstr>Current work documents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145</cp:revision>
  <cp:lastPrinted>2019-11-12T08:58:00Z</cp:lastPrinted>
  <dcterms:created xsi:type="dcterms:W3CDTF">2019-01-29T11:50:49Z</dcterms:created>
  <dcterms:modified xsi:type="dcterms:W3CDTF">2020-01-31T12:11:57Z</dcterms:modified>
</cp:coreProperties>
</file>