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54"/>
  </p:normalViewPr>
  <p:slideViewPr>
    <p:cSldViewPr snapToGrid="0" snapToObjects="1">
      <p:cViewPr varScale="1">
        <p:scale>
          <a:sx n="104" d="100"/>
          <a:sy n="104" d="100"/>
        </p:scale>
        <p:origin x="8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1A9848-E4FE-3D41-982E-D7381073B56E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GB"/>
        </a:p>
      </dgm:t>
    </dgm:pt>
    <dgm:pt modelId="{FBCEF450-7D75-8247-A1D4-22A2EEEDDD37}">
      <dgm:prSet/>
      <dgm:spPr/>
      <dgm:t>
        <a:bodyPr/>
        <a:lstStyle/>
        <a:p>
          <a:r>
            <a:rPr lang="en-GB"/>
            <a:t>Unannounced or recurring service breaks lasting over 5 minutes</a:t>
          </a:r>
        </a:p>
      </dgm:t>
    </dgm:pt>
    <dgm:pt modelId="{D3B8C61C-61BA-BD4A-BD8B-CA485302BB6E}" type="parTrans" cxnId="{77AF08C2-A3F3-7C4B-A4B6-8E243AB09F5E}">
      <dgm:prSet/>
      <dgm:spPr/>
      <dgm:t>
        <a:bodyPr/>
        <a:lstStyle/>
        <a:p>
          <a:endParaRPr lang="en-GB"/>
        </a:p>
      </dgm:t>
    </dgm:pt>
    <dgm:pt modelId="{C979D3CB-438C-3743-B51D-AE7C350B06C8}" type="sibTrans" cxnId="{77AF08C2-A3F3-7C4B-A4B6-8E243AB09F5E}">
      <dgm:prSet/>
      <dgm:spPr/>
      <dgm:t>
        <a:bodyPr/>
        <a:lstStyle/>
        <a:p>
          <a:endParaRPr lang="en-GB"/>
        </a:p>
      </dgm:t>
    </dgm:pt>
    <dgm:pt modelId="{BFEFCD6A-4052-A241-A385-7288FCB109AB}">
      <dgm:prSet/>
      <dgm:spPr/>
      <dgm:t>
        <a:bodyPr/>
        <a:lstStyle/>
        <a:p>
          <a:r>
            <a:rPr lang="en-GB"/>
            <a:t>Lack of funding for a major network upgrade project</a:t>
          </a:r>
        </a:p>
      </dgm:t>
    </dgm:pt>
    <dgm:pt modelId="{7D018110-5298-C94F-A0F7-803226430996}" type="parTrans" cxnId="{719E8E29-B056-F345-8BE0-F861B3620A86}">
      <dgm:prSet/>
      <dgm:spPr/>
      <dgm:t>
        <a:bodyPr/>
        <a:lstStyle/>
        <a:p>
          <a:endParaRPr lang="en-GB"/>
        </a:p>
      </dgm:t>
    </dgm:pt>
    <dgm:pt modelId="{2EAB722F-3744-0541-A3F2-845C943C8DDA}" type="sibTrans" cxnId="{719E8E29-B056-F345-8BE0-F861B3620A86}">
      <dgm:prSet/>
      <dgm:spPr/>
      <dgm:t>
        <a:bodyPr/>
        <a:lstStyle/>
        <a:p>
          <a:endParaRPr lang="en-GB"/>
        </a:p>
      </dgm:t>
    </dgm:pt>
    <dgm:pt modelId="{5BCCF620-11CB-1A49-BE36-68F48417F81C}">
      <dgm:prSet/>
      <dgm:spPr/>
      <dgm:t>
        <a:bodyPr/>
        <a:lstStyle/>
        <a:p>
          <a:r>
            <a:rPr lang="en-GB"/>
            <a:t>Serious legal issues related to provisioning</a:t>
          </a:r>
        </a:p>
      </dgm:t>
    </dgm:pt>
    <dgm:pt modelId="{2DC94A1C-1760-6441-9F9C-2E69C48F9D19}" type="parTrans" cxnId="{9E378E1B-31FA-6F49-BFD9-3E8C47EB4227}">
      <dgm:prSet/>
      <dgm:spPr/>
      <dgm:t>
        <a:bodyPr/>
        <a:lstStyle/>
        <a:p>
          <a:endParaRPr lang="en-GB"/>
        </a:p>
      </dgm:t>
    </dgm:pt>
    <dgm:pt modelId="{4D83EC00-47BC-4143-8F54-637561A49F8C}" type="sibTrans" cxnId="{9E378E1B-31FA-6F49-BFD9-3E8C47EB4227}">
      <dgm:prSet/>
      <dgm:spPr/>
      <dgm:t>
        <a:bodyPr/>
        <a:lstStyle/>
        <a:p>
          <a:endParaRPr lang="en-GB"/>
        </a:p>
      </dgm:t>
    </dgm:pt>
    <dgm:pt modelId="{41B85F85-15C6-A945-99D3-DE9972887B98}">
      <dgm:prSet/>
      <dgm:spPr/>
      <dgm:t>
        <a:bodyPr/>
        <a:lstStyle/>
        <a:p>
          <a:r>
            <a:rPr lang="en-GB" dirty="0"/>
            <a:t>Compromise of network infrastructure</a:t>
          </a:r>
        </a:p>
      </dgm:t>
    </dgm:pt>
    <dgm:pt modelId="{CB2D060C-8CE8-A442-8D1B-00A7D14198E1}" type="parTrans" cxnId="{81772741-B1A6-1748-AE4D-F7A520C5484A}">
      <dgm:prSet/>
      <dgm:spPr/>
      <dgm:t>
        <a:bodyPr/>
        <a:lstStyle/>
        <a:p>
          <a:endParaRPr lang="en-GB"/>
        </a:p>
      </dgm:t>
    </dgm:pt>
    <dgm:pt modelId="{5D3CABC9-0343-2045-B0D9-7B65AFE23466}" type="sibTrans" cxnId="{81772741-B1A6-1748-AE4D-F7A520C5484A}">
      <dgm:prSet/>
      <dgm:spPr/>
      <dgm:t>
        <a:bodyPr/>
        <a:lstStyle/>
        <a:p>
          <a:endParaRPr lang="en-GB"/>
        </a:p>
      </dgm:t>
    </dgm:pt>
    <dgm:pt modelId="{D87D115A-96BB-BD40-AC99-358F8C7F72BA}">
      <dgm:prSet/>
      <dgm:spPr/>
      <dgm:t>
        <a:bodyPr/>
        <a:lstStyle/>
        <a:p>
          <a:r>
            <a:rPr lang="en-GB" dirty="0"/>
            <a:t>Serious leak of personal or confidential data</a:t>
          </a:r>
        </a:p>
      </dgm:t>
    </dgm:pt>
    <dgm:pt modelId="{B41D1F66-9B32-BF47-9D8E-201B680C2A37}" type="parTrans" cxnId="{A8E803F3-E152-0D49-BFC8-DC7BDB058B3A}">
      <dgm:prSet/>
      <dgm:spPr/>
      <dgm:t>
        <a:bodyPr/>
        <a:lstStyle/>
        <a:p>
          <a:endParaRPr lang="en-GB"/>
        </a:p>
      </dgm:t>
    </dgm:pt>
    <dgm:pt modelId="{7512F86F-666A-6A45-BD46-50D555DE446F}" type="sibTrans" cxnId="{A8E803F3-E152-0D49-BFC8-DC7BDB058B3A}">
      <dgm:prSet/>
      <dgm:spPr/>
      <dgm:t>
        <a:bodyPr/>
        <a:lstStyle/>
        <a:p>
          <a:endParaRPr lang="en-GB"/>
        </a:p>
      </dgm:t>
    </dgm:pt>
    <dgm:pt modelId="{EB094ECA-2D1A-F74C-B2F7-9ECF463042FB}">
      <dgm:prSet/>
      <dgm:spPr/>
      <dgm:t>
        <a:bodyPr/>
        <a:lstStyle/>
        <a:p>
          <a:r>
            <a:rPr lang="en-GB" dirty="0"/>
            <a:t>Other major unexpected financial liabilities</a:t>
          </a:r>
        </a:p>
      </dgm:t>
    </dgm:pt>
    <dgm:pt modelId="{067BEE26-90FE-9241-A433-264C21FC2E58}" type="parTrans" cxnId="{F71DCB92-9861-974A-B6E0-7C1CC179B0A4}">
      <dgm:prSet/>
      <dgm:spPr/>
      <dgm:t>
        <a:bodyPr/>
        <a:lstStyle/>
        <a:p>
          <a:endParaRPr lang="en-GB"/>
        </a:p>
      </dgm:t>
    </dgm:pt>
    <dgm:pt modelId="{C10AE3D8-BB95-3842-9686-3C6308FFD11C}" type="sibTrans" cxnId="{F71DCB92-9861-974A-B6E0-7C1CC179B0A4}">
      <dgm:prSet/>
      <dgm:spPr/>
      <dgm:t>
        <a:bodyPr/>
        <a:lstStyle/>
        <a:p>
          <a:endParaRPr lang="en-GB"/>
        </a:p>
      </dgm:t>
    </dgm:pt>
    <dgm:pt modelId="{4CDC4789-1298-D545-A09A-080F85DC4210}">
      <dgm:prSet/>
      <dgm:spPr/>
      <dgm:t>
        <a:bodyPr/>
        <a:lstStyle/>
        <a:p>
          <a:r>
            <a:rPr lang="en-GB" dirty="0"/>
            <a:t>Inability to provide required services and technologies</a:t>
          </a:r>
        </a:p>
      </dgm:t>
    </dgm:pt>
    <dgm:pt modelId="{C9936A36-302B-BE4E-822A-F913038BD455}" type="parTrans" cxnId="{B5BF95C4-6EC4-1D4A-A6FF-AD697DA09408}">
      <dgm:prSet/>
      <dgm:spPr/>
      <dgm:t>
        <a:bodyPr/>
        <a:lstStyle/>
        <a:p>
          <a:endParaRPr lang="en-GB"/>
        </a:p>
      </dgm:t>
    </dgm:pt>
    <dgm:pt modelId="{ACC789E2-11CC-1049-89F2-779D8B6FD33B}" type="sibTrans" cxnId="{B5BF95C4-6EC4-1D4A-A6FF-AD697DA09408}">
      <dgm:prSet/>
      <dgm:spPr/>
      <dgm:t>
        <a:bodyPr/>
        <a:lstStyle/>
        <a:p>
          <a:endParaRPr lang="en-GB"/>
        </a:p>
      </dgm:t>
    </dgm:pt>
    <dgm:pt modelId="{2B4042ED-26E7-4C4B-89ED-D06E70FB27D8}">
      <dgm:prSet/>
      <dgm:spPr/>
      <dgm:t>
        <a:bodyPr/>
        <a:lstStyle/>
        <a:p>
          <a:r>
            <a:rPr lang="en-GB"/>
            <a:t>Political risk to undermining the role of the NREN</a:t>
          </a:r>
        </a:p>
      </dgm:t>
    </dgm:pt>
    <dgm:pt modelId="{C47F2F6E-BA60-0849-BAC4-589B75B1A479}" type="parTrans" cxnId="{5AF14401-A1F1-BD42-B466-0604DB2EE5E8}">
      <dgm:prSet/>
      <dgm:spPr/>
      <dgm:t>
        <a:bodyPr/>
        <a:lstStyle/>
        <a:p>
          <a:endParaRPr lang="en-GB"/>
        </a:p>
      </dgm:t>
    </dgm:pt>
    <dgm:pt modelId="{73EF301F-31A2-4B4E-967F-102F32808C1C}" type="sibTrans" cxnId="{5AF14401-A1F1-BD42-B466-0604DB2EE5E8}">
      <dgm:prSet/>
      <dgm:spPr/>
      <dgm:t>
        <a:bodyPr/>
        <a:lstStyle/>
        <a:p>
          <a:endParaRPr lang="en-GB"/>
        </a:p>
      </dgm:t>
    </dgm:pt>
    <dgm:pt modelId="{D36BB569-4B96-3B4D-80D9-438A0959B4CA}">
      <dgm:prSet/>
      <dgm:spPr/>
      <dgm:t>
        <a:bodyPr/>
        <a:lstStyle/>
        <a:p>
          <a:r>
            <a:rPr lang="en-GB"/>
            <a:t>Information warfare related risks</a:t>
          </a:r>
        </a:p>
      </dgm:t>
    </dgm:pt>
    <dgm:pt modelId="{161AEDC4-E6C8-2040-B990-2803C6C21029}" type="parTrans" cxnId="{B8C2C52D-BFCF-D644-83E6-8FB8B1E0E452}">
      <dgm:prSet/>
      <dgm:spPr/>
      <dgm:t>
        <a:bodyPr/>
        <a:lstStyle/>
        <a:p>
          <a:endParaRPr lang="en-GB"/>
        </a:p>
      </dgm:t>
    </dgm:pt>
    <dgm:pt modelId="{661C0513-511A-8242-817A-2DA28985548C}" type="sibTrans" cxnId="{B8C2C52D-BFCF-D644-83E6-8FB8B1E0E452}">
      <dgm:prSet/>
      <dgm:spPr/>
      <dgm:t>
        <a:bodyPr/>
        <a:lstStyle/>
        <a:p>
          <a:endParaRPr lang="en-GB"/>
        </a:p>
      </dgm:t>
    </dgm:pt>
    <dgm:pt modelId="{3072F140-4A46-A14D-BDCC-1A081FC58B7C}">
      <dgm:prSet/>
      <dgm:spPr/>
      <dgm:t>
        <a:bodyPr/>
        <a:lstStyle/>
        <a:p>
          <a:r>
            <a:rPr lang="en-GB"/>
            <a:t>Superseded by commercial ISPs</a:t>
          </a:r>
        </a:p>
      </dgm:t>
    </dgm:pt>
    <dgm:pt modelId="{C70F6B15-7EC1-E941-AA3B-2DDCC9EE4CF0}" type="parTrans" cxnId="{702649AA-6096-1744-8BBD-CD1975DDA38A}">
      <dgm:prSet/>
      <dgm:spPr/>
      <dgm:t>
        <a:bodyPr/>
        <a:lstStyle/>
        <a:p>
          <a:endParaRPr lang="en-GB"/>
        </a:p>
      </dgm:t>
    </dgm:pt>
    <dgm:pt modelId="{3DA8CBE2-3953-CD48-8F01-92298E74E734}" type="sibTrans" cxnId="{702649AA-6096-1744-8BBD-CD1975DDA38A}">
      <dgm:prSet/>
      <dgm:spPr/>
      <dgm:t>
        <a:bodyPr/>
        <a:lstStyle/>
        <a:p>
          <a:endParaRPr lang="en-GB"/>
        </a:p>
      </dgm:t>
    </dgm:pt>
    <dgm:pt modelId="{9CB8CCB0-68D0-484B-A642-3FC21CB5BF4E}" type="pres">
      <dgm:prSet presAssocID="{3C1A9848-E4FE-3D41-982E-D7381073B56E}" presName="vert0" presStyleCnt="0">
        <dgm:presLayoutVars>
          <dgm:dir/>
          <dgm:animOne val="branch"/>
          <dgm:animLvl val="lvl"/>
        </dgm:presLayoutVars>
      </dgm:prSet>
      <dgm:spPr/>
    </dgm:pt>
    <dgm:pt modelId="{B8E6DF9A-3C14-6C44-A24B-872B1111B3BA}" type="pres">
      <dgm:prSet presAssocID="{FBCEF450-7D75-8247-A1D4-22A2EEEDDD37}" presName="thickLine" presStyleLbl="alignNode1" presStyleIdx="0" presStyleCnt="10"/>
      <dgm:spPr/>
    </dgm:pt>
    <dgm:pt modelId="{C63BE21C-0C6A-124A-939C-B1D9340AD475}" type="pres">
      <dgm:prSet presAssocID="{FBCEF450-7D75-8247-A1D4-22A2EEEDDD37}" presName="horz1" presStyleCnt="0"/>
      <dgm:spPr/>
    </dgm:pt>
    <dgm:pt modelId="{DA687B51-443C-E54C-A8BB-BBD52BB0FBBE}" type="pres">
      <dgm:prSet presAssocID="{FBCEF450-7D75-8247-A1D4-22A2EEEDDD37}" presName="tx1" presStyleLbl="revTx" presStyleIdx="0" presStyleCnt="10"/>
      <dgm:spPr/>
    </dgm:pt>
    <dgm:pt modelId="{377A212E-4DB4-3842-8465-77C49F667A0C}" type="pres">
      <dgm:prSet presAssocID="{FBCEF450-7D75-8247-A1D4-22A2EEEDDD37}" presName="vert1" presStyleCnt="0"/>
      <dgm:spPr/>
    </dgm:pt>
    <dgm:pt modelId="{1060A05E-D0A3-BB45-BBD9-2842C273691A}" type="pres">
      <dgm:prSet presAssocID="{BFEFCD6A-4052-A241-A385-7288FCB109AB}" presName="thickLine" presStyleLbl="alignNode1" presStyleIdx="1" presStyleCnt="10"/>
      <dgm:spPr/>
    </dgm:pt>
    <dgm:pt modelId="{D36CF326-DA5F-3E46-B8D5-10D397FEE8D5}" type="pres">
      <dgm:prSet presAssocID="{BFEFCD6A-4052-A241-A385-7288FCB109AB}" presName="horz1" presStyleCnt="0"/>
      <dgm:spPr/>
    </dgm:pt>
    <dgm:pt modelId="{83ED4BFB-6F0F-2040-A8C4-8E897AAB212E}" type="pres">
      <dgm:prSet presAssocID="{BFEFCD6A-4052-A241-A385-7288FCB109AB}" presName="tx1" presStyleLbl="revTx" presStyleIdx="1" presStyleCnt="10"/>
      <dgm:spPr/>
    </dgm:pt>
    <dgm:pt modelId="{4EF996BB-8A2A-9448-9E8D-F3BCB373BA8E}" type="pres">
      <dgm:prSet presAssocID="{BFEFCD6A-4052-A241-A385-7288FCB109AB}" presName="vert1" presStyleCnt="0"/>
      <dgm:spPr/>
    </dgm:pt>
    <dgm:pt modelId="{F1DC7396-6FFB-9F43-90D7-622365CD17C5}" type="pres">
      <dgm:prSet presAssocID="{5BCCF620-11CB-1A49-BE36-68F48417F81C}" presName="thickLine" presStyleLbl="alignNode1" presStyleIdx="2" presStyleCnt="10"/>
      <dgm:spPr/>
    </dgm:pt>
    <dgm:pt modelId="{8F64FA89-F633-594E-AF8E-A4335A33F7D3}" type="pres">
      <dgm:prSet presAssocID="{5BCCF620-11CB-1A49-BE36-68F48417F81C}" presName="horz1" presStyleCnt="0"/>
      <dgm:spPr/>
    </dgm:pt>
    <dgm:pt modelId="{8932E3CC-CC68-1F4D-A827-4511510669F8}" type="pres">
      <dgm:prSet presAssocID="{5BCCF620-11CB-1A49-BE36-68F48417F81C}" presName="tx1" presStyleLbl="revTx" presStyleIdx="2" presStyleCnt="10"/>
      <dgm:spPr/>
    </dgm:pt>
    <dgm:pt modelId="{FB7AA2E5-BDA9-034F-AA2C-D6EE921B8478}" type="pres">
      <dgm:prSet presAssocID="{5BCCF620-11CB-1A49-BE36-68F48417F81C}" presName="vert1" presStyleCnt="0"/>
      <dgm:spPr/>
    </dgm:pt>
    <dgm:pt modelId="{218E9953-0EFC-B54A-9C70-7B5F0FDFC66F}" type="pres">
      <dgm:prSet presAssocID="{41B85F85-15C6-A945-99D3-DE9972887B98}" presName="thickLine" presStyleLbl="alignNode1" presStyleIdx="3" presStyleCnt="10"/>
      <dgm:spPr/>
    </dgm:pt>
    <dgm:pt modelId="{5E77714A-EE44-9E49-9286-F75375ABDC85}" type="pres">
      <dgm:prSet presAssocID="{41B85F85-15C6-A945-99D3-DE9972887B98}" presName="horz1" presStyleCnt="0"/>
      <dgm:spPr/>
    </dgm:pt>
    <dgm:pt modelId="{C503FE52-70BD-0845-91B3-A49C962C4712}" type="pres">
      <dgm:prSet presAssocID="{41B85F85-15C6-A945-99D3-DE9972887B98}" presName="tx1" presStyleLbl="revTx" presStyleIdx="3" presStyleCnt="10"/>
      <dgm:spPr/>
    </dgm:pt>
    <dgm:pt modelId="{A9B50363-B9C9-3449-B144-3BA4528F578F}" type="pres">
      <dgm:prSet presAssocID="{41B85F85-15C6-A945-99D3-DE9972887B98}" presName="vert1" presStyleCnt="0"/>
      <dgm:spPr/>
    </dgm:pt>
    <dgm:pt modelId="{CA923673-21A0-0547-902B-D72B020219DC}" type="pres">
      <dgm:prSet presAssocID="{D87D115A-96BB-BD40-AC99-358F8C7F72BA}" presName="thickLine" presStyleLbl="alignNode1" presStyleIdx="4" presStyleCnt="10"/>
      <dgm:spPr/>
    </dgm:pt>
    <dgm:pt modelId="{1B72D75B-E286-F94C-8D8F-41047B3F409D}" type="pres">
      <dgm:prSet presAssocID="{D87D115A-96BB-BD40-AC99-358F8C7F72BA}" presName="horz1" presStyleCnt="0"/>
      <dgm:spPr/>
    </dgm:pt>
    <dgm:pt modelId="{8C2A7C06-254D-F84D-896C-887903A3CA9F}" type="pres">
      <dgm:prSet presAssocID="{D87D115A-96BB-BD40-AC99-358F8C7F72BA}" presName="tx1" presStyleLbl="revTx" presStyleIdx="4" presStyleCnt="10"/>
      <dgm:spPr/>
    </dgm:pt>
    <dgm:pt modelId="{16FDD772-1FE1-8848-BA5C-CD5D1854581A}" type="pres">
      <dgm:prSet presAssocID="{D87D115A-96BB-BD40-AC99-358F8C7F72BA}" presName="vert1" presStyleCnt="0"/>
      <dgm:spPr/>
    </dgm:pt>
    <dgm:pt modelId="{21785092-F096-6F46-9D43-D4C706AC510A}" type="pres">
      <dgm:prSet presAssocID="{EB094ECA-2D1A-F74C-B2F7-9ECF463042FB}" presName="thickLine" presStyleLbl="alignNode1" presStyleIdx="5" presStyleCnt="10"/>
      <dgm:spPr/>
    </dgm:pt>
    <dgm:pt modelId="{E859E63B-7AFF-7B4E-B330-DB3EB36099AE}" type="pres">
      <dgm:prSet presAssocID="{EB094ECA-2D1A-F74C-B2F7-9ECF463042FB}" presName="horz1" presStyleCnt="0"/>
      <dgm:spPr/>
    </dgm:pt>
    <dgm:pt modelId="{01C3705A-83EF-FD48-8175-5EA06ABA016D}" type="pres">
      <dgm:prSet presAssocID="{EB094ECA-2D1A-F74C-B2F7-9ECF463042FB}" presName="tx1" presStyleLbl="revTx" presStyleIdx="5" presStyleCnt="10"/>
      <dgm:spPr/>
    </dgm:pt>
    <dgm:pt modelId="{1D32BFEF-2169-0249-A130-F67F2B955B33}" type="pres">
      <dgm:prSet presAssocID="{EB094ECA-2D1A-F74C-B2F7-9ECF463042FB}" presName="vert1" presStyleCnt="0"/>
      <dgm:spPr/>
    </dgm:pt>
    <dgm:pt modelId="{B437EE9C-A206-1340-A377-7A5E8D2D337E}" type="pres">
      <dgm:prSet presAssocID="{4CDC4789-1298-D545-A09A-080F85DC4210}" presName="thickLine" presStyleLbl="alignNode1" presStyleIdx="6" presStyleCnt="10"/>
      <dgm:spPr/>
    </dgm:pt>
    <dgm:pt modelId="{23A718AB-9C40-FE47-A844-43BB96FFC406}" type="pres">
      <dgm:prSet presAssocID="{4CDC4789-1298-D545-A09A-080F85DC4210}" presName="horz1" presStyleCnt="0"/>
      <dgm:spPr/>
    </dgm:pt>
    <dgm:pt modelId="{988A701A-9F9F-AB47-B16F-5287AD07F839}" type="pres">
      <dgm:prSet presAssocID="{4CDC4789-1298-D545-A09A-080F85DC4210}" presName="tx1" presStyleLbl="revTx" presStyleIdx="6" presStyleCnt="10"/>
      <dgm:spPr/>
    </dgm:pt>
    <dgm:pt modelId="{762331C7-CE9E-4943-ADAB-E8C3BE99B853}" type="pres">
      <dgm:prSet presAssocID="{4CDC4789-1298-D545-A09A-080F85DC4210}" presName="vert1" presStyleCnt="0"/>
      <dgm:spPr/>
    </dgm:pt>
    <dgm:pt modelId="{29CCDD17-C33A-6048-8A8D-ABC706EB229D}" type="pres">
      <dgm:prSet presAssocID="{2B4042ED-26E7-4C4B-89ED-D06E70FB27D8}" presName="thickLine" presStyleLbl="alignNode1" presStyleIdx="7" presStyleCnt="10"/>
      <dgm:spPr/>
    </dgm:pt>
    <dgm:pt modelId="{3F1D4D08-017E-4A47-845B-6DE646DDA62F}" type="pres">
      <dgm:prSet presAssocID="{2B4042ED-26E7-4C4B-89ED-D06E70FB27D8}" presName="horz1" presStyleCnt="0"/>
      <dgm:spPr/>
    </dgm:pt>
    <dgm:pt modelId="{9FB3693E-4C65-1649-B507-A070877A5A62}" type="pres">
      <dgm:prSet presAssocID="{2B4042ED-26E7-4C4B-89ED-D06E70FB27D8}" presName="tx1" presStyleLbl="revTx" presStyleIdx="7" presStyleCnt="10"/>
      <dgm:spPr/>
    </dgm:pt>
    <dgm:pt modelId="{E6441A32-3BBF-114B-8C36-0335C9058F8F}" type="pres">
      <dgm:prSet presAssocID="{2B4042ED-26E7-4C4B-89ED-D06E70FB27D8}" presName="vert1" presStyleCnt="0"/>
      <dgm:spPr/>
    </dgm:pt>
    <dgm:pt modelId="{C64AD904-CE87-8043-9927-C9966D07DC02}" type="pres">
      <dgm:prSet presAssocID="{D36BB569-4B96-3B4D-80D9-438A0959B4CA}" presName="thickLine" presStyleLbl="alignNode1" presStyleIdx="8" presStyleCnt="10"/>
      <dgm:spPr/>
    </dgm:pt>
    <dgm:pt modelId="{C9072142-CA65-904E-A742-66995B2829BF}" type="pres">
      <dgm:prSet presAssocID="{D36BB569-4B96-3B4D-80D9-438A0959B4CA}" presName="horz1" presStyleCnt="0"/>
      <dgm:spPr/>
    </dgm:pt>
    <dgm:pt modelId="{C8102126-6ADC-674E-822A-1CB833553BD2}" type="pres">
      <dgm:prSet presAssocID="{D36BB569-4B96-3B4D-80D9-438A0959B4CA}" presName="tx1" presStyleLbl="revTx" presStyleIdx="8" presStyleCnt="10"/>
      <dgm:spPr/>
    </dgm:pt>
    <dgm:pt modelId="{16D89A9C-FC68-3C4D-86DD-089009C2A4AC}" type="pres">
      <dgm:prSet presAssocID="{D36BB569-4B96-3B4D-80D9-438A0959B4CA}" presName="vert1" presStyleCnt="0"/>
      <dgm:spPr/>
    </dgm:pt>
    <dgm:pt modelId="{DF0A1DED-2129-C14C-B950-3F1FA7D148EE}" type="pres">
      <dgm:prSet presAssocID="{3072F140-4A46-A14D-BDCC-1A081FC58B7C}" presName="thickLine" presStyleLbl="alignNode1" presStyleIdx="9" presStyleCnt="10"/>
      <dgm:spPr/>
    </dgm:pt>
    <dgm:pt modelId="{B23C93FB-6CE0-2A4E-989A-3CCCADB9F241}" type="pres">
      <dgm:prSet presAssocID="{3072F140-4A46-A14D-BDCC-1A081FC58B7C}" presName="horz1" presStyleCnt="0"/>
      <dgm:spPr/>
    </dgm:pt>
    <dgm:pt modelId="{2A76DC0D-ACDE-184E-9E8C-86EDC61257E1}" type="pres">
      <dgm:prSet presAssocID="{3072F140-4A46-A14D-BDCC-1A081FC58B7C}" presName="tx1" presStyleLbl="revTx" presStyleIdx="9" presStyleCnt="10"/>
      <dgm:spPr/>
    </dgm:pt>
    <dgm:pt modelId="{21B2BBA7-D752-A348-AD29-A57A29FE700C}" type="pres">
      <dgm:prSet presAssocID="{3072F140-4A46-A14D-BDCC-1A081FC58B7C}" presName="vert1" presStyleCnt="0"/>
      <dgm:spPr/>
    </dgm:pt>
  </dgm:ptLst>
  <dgm:cxnLst>
    <dgm:cxn modelId="{5AF14401-A1F1-BD42-B466-0604DB2EE5E8}" srcId="{3C1A9848-E4FE-3D41-982E-D7381073B56E}" destId="{2B4042ED-26E7-4C4B-89ED-D06E70FB27D8}" srcOrd="7" destOrd="0" parTransId="{C47F2F6E-BA60-0849-BAC4-589B75B1A479}" sibTransId="{73EF301F-31A2-4B4E-967F-102F32808C1C}"/>
    <dgm:cxn modelId="{B88A4F17-435B-5344-94C2-AAAAF035AAB3}" type="presOf" srcId="{2B4042ED-26E7-4C4B-89ED-D06E70FB27D8}" destId="{9FB3693E-4C65-1649-B507-A070877A5A62}" srcOrd="0" destOrd="0" presId="urn:microsoft.com/office/officeart/2008/layout/LinedList"/>
    <dgm:cxn modelId="{9E378E1B-31FA-6F49-BFD9-3E8C47EB4227}" srcId="{3C1A9848-E4FE-3D41-982E-D7381073B56E}" destId="{5BCCF620-11CB-1A49-BE36-68F48417F81C}" srcOrd="2" destOrd="0" parTransId="{2DC94A1C-1760-6441-9F9C-2E69C48F9D19}" sibTransId="{4D83EC00-47BC-4143-8F54-637561A49F8C}"/>
    <dgm:cxn modelId="{719E8E29-B056-F345-8BE0-F861B3620A86}" srcId="{3C1A9848-E4FE-3D41-982E-D7381073B56E}" destId="{BFEFCD6A-4052-A241-A385-7288FCB109AB}" srcOrd="1" destOrd="0" parTransId="{7D018110-5298-C94F-A0F7-803226430996}" sibTransId="{2EAB722F-3744-0541-A3F2-845C943C8DDA}"/>
    <dgm:cxn modelId="{B8C2C52D-BFCF-D644-83E6-8FB8B1E0E452}" srcId="{3C1A9848-E4FE-3D41-982E-D7381073B56E}" destId="{D36BB569-4B96-3B4D-80D9-438A0959B4CA}" srcOrd="8" destOrd="0" parTransId="{161AEDC4-E6C8-2040-B990-2803C6C21029}" sibTransId="{661C0513-511A-8242-817A-2DA28985548C}"/>
    <dgm:cxn modelId="{229E0C3A-0DF4-374A-A234-86C0BB04039E}" type="presOf" srcId="{BFEFCD6A-4052-A241-A385-7288FCB109AB}" destId="{83ED4BFB-6F0F-2040-A8C4-8E897AAB212E}" srcOrd="0" destOrd="0" presId="urn:microsoft.com/office/officeart/2008/layout/LinedList"/>
    <dgm:cxn modelId="{81772741-B1A6-1748-AE4D-F7A520C5484A}" srcId="{3C1A9848-E4FE-3D41-982E-D7381073B56E}" destId="{41B85F85-15C6-A945-99D3-DE9972887B98}" srcOrd="3" destOrd="0" parTransId="{CB2D060C-8CE8-A442-8D1B-00A7D14198E1}" sibTransId="{5D3CABC9-0343-2045-B0D9-7B65AFE23466}"/>
    <dgm:cxn modelId="{FB6E964A-C394-944B-AB7D-6B166CB84E0A}" type="presOf" srcId="{41B85F85-15C6-A945-99D3-DE9972887B98}" destId="{C503FE52-70BD-0845-91B3-A49C962C4712}" srcOrd="0" destOrd="0" presId="urn:microsoft.com/office/officeart/2008/layout/LinedList"/>
    <dgm:cxn modelId="{A349A473-9806-974D-9226-EC4EE9044276}" type="presOf" srcId="{5BCCF620-11CB-1A49-BE36-68F48417F81C}" destId="{8932E3CC-CC68-1F4D-A827-4511510669F8}" srcOrd="0" destOrd="0" presId="urn:microsoft.com/office/officeart/2008/layout/LinedList"/>
    <dgm:cxn modelId="{5F42507D-9E7A-FB42-965E-C0B2880FF609}" type="presOf" srcId="{D87D115A-96BB-BD40-AC99-358F8C7F72BA}" destId="{8C2A7C06-254D-F84D-896C-887903A3CA9F}" srcOrd="0" destOrd="0" presId="urn:microsoft.com/office/officeart/2008/layout/LinedList"/>
    <dgm:cxn modelId="{1FD3C884-F372-1340-BA22-D3B8E32BBBF0}" type="presOf" srcId="{EB094ECA-2D1A-F74C-B2F7-9ECF463042FB}" destId="{01C3705A-83EF-FD48-8175-5EA06ABA016D}" srcOrd="0" destOrd="0" presId="urn:microsoft.com/office/officeart/2008/layout/LinedList"/>
    <dgm:cxn modelId="{F71DCB92-9861-974A-B6E0-7C1CC179B0A4}" srcId="{3C1A9848-E4FE-3D41-982E-D7381073B56E}" destId="{EB094ECA-2D1A-F74C-B2F7-9ECF463042FB}" srcOrd="5" destOrd="0" parTransId="{067BEE26-90FE-9241-A433-264C21FC2E58}" sibTransId="{C10AE3D8-BB95-3842-9686-3C6308FFD11C}"/>
    <dgm:cxn modelId="{09E81899-9B72-5D49-A863-49F42F2C6060}" type="presOf" srcId="{FBCEF450-7D75-8247-A1D4-22A2EEEDDD37}" destId="{DA687B51-443C-E54C-A8BB-BBD52BB0FBBE}" srcOrd="0" destOrd="0" presId="urn:microsoft.com/office/officeart/2008/layout/LinedList"/>
    <dgm:cxn modelId="{702649AA-6096-1744-8BBD-CD1975DDA38A}" srcId="{3C1A9848-E4FE-3D41-982E-D7381073B56E}" destId="{3072F140-4A46-A14D-BDCC-1A081FC58B7C}" srcOrd="9" destOrd="0" parTransId="{C70F6B15-7EC1-E941-AA3B-2DDCC9EE4CF0}" sibTransId="{3DA8CBE2-3953-CD48-8F01-92298E74E734}"/>
    <dgm:cxn modelId="{1D10D3B3-3FBF-534D-B9E1-92A0B4C9A2A8}" type="presOf" srcId="{D36BB569-4B96-3B4D-80D9-438A0959B4CA}" destId="{C8102126-6ADC-674E-822A-1CB833553BD2}" srcOrd="0" destOrd="0" presId="urn:microsoft.com/office/officeart/2008/layout/LinedList"/>
    <dgm:cxn modelId="{103422B5-A81A-114A-8C6E-7448C9D3FC98}" type="presOf" srcId="{4CDC4789-1298-D545-A09A-080F85DC4210}" destId="{988A701A-9F9F-AB47-B16F-5287AD07F839}" srcOrd="0" destOrd="0" presId="urn:microsoft.com/office/officeart/2008/layout/LinedList"/>
    <dgm:cxn modelId="{77AF08C2-A3F3-7C4B-A4B6-8E243AB09F5E}" srcId="{3C1A9848-E4FE-3D41-982E-D7381073B56E}" destId="{FBCEF450-7D75-8247-A1D4-22A2EEEDDD37}" srcOrd="0" destOrd="0" parTransId="{D3B8C61C-61BA-BD4A-BD8B-CA485302BB6E}" sibTransId="{C979D3CB-438C-3743-B51D-AE7C350B06C8}"/>
    <dgm:cxn modelId="{B5BF95C4-6EC4-1D4A-A6FF-AD697DA09408}" srcId="{3C1A9848-E4FE-3D41-982E-D7381073B56E}" destId="{4CDC4789-1298-D545-A09A-080F85DC4210}" srcOrd="6" destOrd="0" parTransId="{C9936A36-302B-BE4E-822A-F913038BD455}" sibTransId="{ACC789E2-11CC-1049-89F2-779D8B6FD33B}"/>
    <dgm:cxn modelId="{DABFA3CB-2DA7-BE47-BE0A-C8564F3C15B3}" type="presOf" srcId="{3C1A9848-E4FE-3D41-982E-D7381073B56E}" destId="{9CB8CCB0-68D0-484B-A642-3FC21CB5BF4E}" srcOrd="0" destOrd="0" presId="urn:microsoft.com/office/officeart/2008/layout/LinedList"/>
    <dgm:cxn modelId="{797FD5E8-F191-C441-B323-4A3713447E4D}" type="presOf" srcId="{3072F140-4A46-A14D-BDCC-1A081FC58B7C}" destId="{2A76DC0D-ACDE-184E-9E8C-86EDC61257E1}" srcOrd="0" destOrd="0" presId="urn:microsoft.com/office/officeart/2008/layout/LinedList"/>
    <dgm:cxn modelId="{A8E803F3-E152-0D49-BFC8-DC7BDB058B3A}" srcId="{3C1A9848-E4FE-3D41-982E-D7381073B56E}" destId="{D87D115A-96BB-BD40-AC99-358F8C7F72BA}" srcOrd="4" destOrd="0" parTransId="{B41D1F66-9B32-BF47-9D8E-201B680C2A37}" sibTransId="{7512F86F-666A-6A45-BD46-50D555DE446F}"/>
    <dgm:cxn modelId="{50009FA8-C55A-A047-96BA-E39E5DFDF805}" type="presParOf" srcId="{9CB8CCB0-68D0-484B-A642-3FC21CB5BF4E}" destId="{B8E6DF9A-3C14-6C44-A24B-872B1111B3BA}" srcOrd="0" destOrd="0" presId="urn:microsoft.com/office/officeart/2008/layout/LinedList"/>
    <dgm:cxn modelId="{0FEB98BF-645D-824E-B14E-2C174DFCFE86}" type="presParOf" srcId="{9CB8CCB0-68D0-484B-A642-3FC21CB5BF4E}" destId="{C63BE21C-0C6A-124A-939C-B1D9340AD475}" srcOrd="1" destOrd="0" presId="urn:microsoft.com/office/officeart/2008/layout/LinedList"/>
    <dgm:cxn modelId="{4F5A2A69-520D-954F-A4EE-95694A1359F4}" type="presParOf" srcId="{C63BE21C-0C6A-124A-939C-B1D9340AD475}" destId="{DA687B51-443C-E54C-A8BB-BBD52BB0FBBE}" srcOrd="0" destOrd="0" presId="urn:microsoft.com/office/officeart/2008/layout/LinedList"/>
    <dgm:cxn modelId="{458196FA-D861-CF4A-8F68-CDE6076F07E6}" type="presParOf" srcId="{C63BE21C-0C6A-124A-939C-B1D9340AD475}" destId="{377A212E-4DB4-3842-8465-77C49F667A0C}" srcOrd="1" destOrd="0" presId="urn:microsoft.com/office/officeart/2008/layout/LinedList"/>
    <dgm:cxn modelId="{2EE9A65C-A02A-0942-B7AF-09A62BD6DD2A}" type="presParOf" srcId="{9CB8CCB0-68D0-484B-A642-3FC21CB5BF4E}" destId="{1060A05E-D0A3-BB45-BBD9-2842C273691A}" srcOrd="2" destOrd="0" presId="urn:microsoft.com/office/officeart/2008/layout/LinedList"/>
    <dgm:cxn modelId="{E84531A2-253D-C640-B823-0A7DE7C3F1EE}" type="presParOf" srcId="{9CB8CCB0-68D0-484B-A642-3FC21CB5BF4E}" destId="{D36CF326-DA5F-3E46-B8D5-10D397FEE8D5}" srcOrd="3" destOrd="0" presId="urn:microsoft.com/office/officeart/2008/layout/LinedList"/>
    <dgm:cxn modelId="{91CB5C57-13A2-A441-96A0-5E6CFCA4C916}" type="presParOf" srcId="{D36CF326-DA5F-3E46-B8D5-10D397FEE8D5}" destId="{83ED4BFB-6F0F-2040-A8C4-8E897AAB212E}" srcOrd="0" destOrd="0" presId="urn:microsoft.com/office/officeart/2008/layout/LinedList"/>
    <dgm:cxn modelId="{C41575B1-5BDC-D54B-A1D3-52C9D30AB6D2}" type="presParOf" srcId="{D36CF326-DA5F-3E46-B8D5-10D397FEE8D5}" destId="{4EF996BB-8A2A-9448-9E8D-F3BCB373BA8E}" srcOrd="1" destOrd="0" presId="urn:microsoft.com/office/officeart/2008/layout/LinedList"/>
    <dgm:cxn modelId="{8EBAEF0C-C632-F347-AA99-01C51A7741B8}" type="presParOf" srcId="{9CB8CCB0-68D0-484B-A642-3FC21CB5BF4E}" destId="{F1DC7396-6FFB-9F43-90D7-622365CD17C5}" srcOrd="4" destOrd="0" presId="urn:microsoft.com/office/officeart/2008/layout/LinedList"/>
    <dgm:cxn modelId="{DFE3E578-938D-A74D-87DB-335CB954FB8A}" type="presParOf" srcId="{9CB8CCB0-68D0-484B-A642-3FC21CB5BF4E}" destId="{8F64FA89-F633-594E-AF8E-A4335A33F7D3}" srcOrd="5" destOrd="0" presId="urn:microsoft.com/office/officeart/2008/layout/LinedList"/>
    <dgm:cxn modelId="{4F2BD8A5-1B3A-B04A-B29F-976E365A05DA}" type="presParOf" srcId="{8F64FA89-F633-594E-AF8E-A4335A33F7D3}" destId="{8932E3CC-CC68-1F4D-A827-4511510669F8}" srcOrd="0" destOrd="0" presId="urn:microsoft.com/office/officeart/2008/layout/LinedList"/>
    <dgm:cxn modelId="{8476E513-2B7C-394A-9309-3F8F09E9DDA1}" type="presParOf" srcId="{8F64FA89-F633-594E-AF8E-A4335A33F7D3}" destId="{FB7AA2E5-BDA9-034F-AA2C-D6EE921B8478}" srcOrd="1" destOrd="0" presId="urn:microsoft.com/office/officeart/2008/layout/LinedList"/>
    <dgm:cxn modelId="{AEB35EC3-AC07-C647-9AB8-BDB4EB09B946}" type="presParOf" srcId="{9CB8CCB0-68D0-484B-A642-3FC21CB5BF4E}" destId="{218E9953-0EFC-B54A-9C70-7B5F0FDFC66F}" srcOrd="6" destOrd="0" presId="urn:microsoft.com/office/officeart/2008/layout/LinedList"/>
    <dgm:cxn modelId="{CC4F02BB-BA30-0743-A0BC-938DB7B55426}" type="presParOf" srcId="{9CB8CCB0-68D0-484B-A642-3FC21CB5BF4E}" destId="{5E77714A-EE44-9E49-9286-F75375ABDC85}" srcOrd="7" destOrd="0" presId="urn:microsoft.com/office/officeart/2008/layout/LinedList"/>
    <dgm:cxn modelId="{8210E3ED-2BF4-CF4F-83B2-849D8E3BA2BD}" type="presParOf" srcId="{5E77714A-EE44-9E49-9286-F75375ABDC85}" destId="{C503FE52-70BD-0845-91B3-A49C962C4712}" srcOrd="0" destOrd="0" presId="urn:microsoft.com/office/officeart/2008/layout/LinedList"/>
    <dgm:cxn modelId="{BE97A291-B1B9-3C40-83FC-38BEA41A280E}" type="presParOf" srcId="{5E77714A-EE44-9E49-9286-F75375ABDC85}" destId="{A9B50363-B9C9-3449-B144-3BA4528F578F}" srcOrd="1" destOrd="0" presId="urn:microsoft.com/office/officeart/2008/layout/LinedList"/>
    <dgm:cxn modelId="{36E8ABEC-9DA7-8C41-A0A2-B91C9608769B}" type="presParOf" srcId="{9CB8CCB0-68D0-484B-A642-3FC21CB5BF4E}" destId="{CA923673-21A0-0547-902B-D72B020219DC}" srcOrd="8" destOrd="0" presId="urn:microsoft.com/office/officeart/2008/layout/LinedList"/>
    <dgm:cxn modelId="{1AC6348E-E67B-4741-A466-4949DF4A5132}" type="presParOf" srcId="{9CB8CCB0-68D0-484B-A642-3FC21CB5BF4E}" destId="{1B72D75B-E286-F94C-8D8F-41047B3F409D}" srcOrd="9" destOrd="0" presId="urn:microsoft.com/office/officeart/2008/layout/LinedList"/>
    <dgm:cxn modelId="{C309744A-687F-644E-BE08-B1FB059F21D7}" type="presParOf" srcId="{1B72D75B-E286-F94C-8D8F-41047B3F409D}" destId="{8C2A7C06-254D-F84D-896C-887903A3CA9F}" srcOrd="0" destOrd="0" presId="urn:microsoft.com/office/officeart/2008/layout/LinedList"/>
    <dgm:cxn modelId="{E7E426E5-11D7-A241-95B2-634833C3A4E1}" type="presParOf" srcId="{1B72D75B-E286-F94C-8D8F-41047B3F409D}" destId="{16FDD772-1FE1-8848-BA5C-CD5D1854581A}" srcOrd="1" destOrd="0" presId="urn:microsoft.com/office/officeart/2008/layout/LinedList"/>
    <dgm:cxn modelId="{5D7038DA-E21B-4E4D-BCBA-6437CF19CC18}" type="presParOf" srcId="{9CB8CCB0-68D0-484B-A642-3FC21CB5BF4E}" destId="{21785092-F096-6F46-9D43-D4C706AC510A}" srcOrd="10" destOrd="0" presId="urn:microsoft.com/office/officeart/2008/layout/LinedList"/>
    <dgm:cxn modelId="{65189DE3-9F65-BB46-98FA-611B285C221D}" type="presParOf" srcId="{9CB8CCB0-68D0-484B-A642-3FC21CB5BF4E}" destId="{E859E63B-7AFF-7B4E-B330-DB3EB36099AE}" srcOrd="11" destOrd="0" presId="urn:microsoft.com/office/officeart/2008/layout/LinedList"/>
    <dgm:cxn modelId="{92D26244-DAC0-C041-AF07-9D79389ACD0D}" type="presParOf" srcId="{E859E63B-7AFF-7B4E-B330-DB3EB36099AE}" destId="{01C3705A-83EF-FD48-8175-5EA06ABA016D}" srcOrd="0" destOrd="0" presId="urn:microsoft.com/office/officeart/2008/layout/LinedList"/>
    <dgm:cxn modelId="{EE1C2F27-2AF1-D948-BA7D-F05A482BE380}" type="presParOf" srcId="{E859E63B-7AFF-7B4E-B330-DB3EB36099AE}" destId="{1D32BFEF-2169-0249-A130-F67F2B955B33}" srcOrd="1" destOrd="0" presId="urn:microsoft.com/office/officeart/2008/layout/LinedList"/>
    <dgm:cxn modelId="{30F14733-3B46-3947-919C-D8348A82BFDD}" type="presParOf" srcId="{9CB8CCB0-68D0-484B-A642-3FC21CB5BF4E}" destId="{B437EE9C-A206-1340-A377-7A5E8D2D337E}" srcOrd="12" destOrd="0" presId="urn:microsoft.com/office/officeart/2008/layout/LinedList"/>
    <dgm:cxn modelId="{02378F02-BFF0-E44C-864A-6836DA6141D6}" type="presParOf" srcId="{9CB8CCB0-68D0-484B-A642-3FC21CB5BF4E}" destId="{23A718AB-9C40-FE47-A844-43BB96FFC406}" srcOrd="13" destOrd="0" presId="urn:microsoft.com/office/officeart/2008/layout/LinedList"/>
    <dgm:cxn modelId="{3818F73E-A981-3347-B9DF-52C1C6C3872D}" type="presParOf" srcId="{23A718AB-9C40-FE47-A844-43BB96FFC406}" destId="{988A701A-9F9F-AB47-B16F-5287AD07F839}" srcOrd="0" destOrd="0" presId="urn:microsoft.com/office/officeart/2008/layout/LinedList"/>
    <dgm:cxn modelId="{DF75E81A-64DC-4948-BB3A-BA283AC2CE12}" type="presParOf" srcId="{23A718AB-9C40-FE47-A844-43BB96FFC406}" destId="{762331C7-CE9E-4943-ADAB-E8C3BE99B853}" srcOrd="1" destOrd="0" presId="urn:microsoft.com/office/officeart/2008/layout/LinedList"/>
    <dgm:cxn modelId="{4E4890C0-1B3F-294D-8B0C-EFAA29ABB651}" type="presParOf" srcId="{9CB8CCB0-68D0-484B-A642-3FC21CB5BF4E}" destId="{29CCDD17-C33A-6048-8A8D-ABC706EB229D}" srcOrd="14" destOrd="0" presId="urn:microsoft.com/office/officeart/2008/layout/LinedList"/>
    <dgm:cxn modelId="{E29EBA16-EA75-574C-A532-75998225B868}" type="presParOf" srcId="{9CB8CCB0-68D0-484B-A642-3FC21CB5BF4E}" destId="{3F1D4D08-017E-4A47-845B-6DE646DDA62F}" srcOrd="15" destOrd="0" presId="urn:microsoft.com/office/officeart/2008/layout/LinedList"/>
    <dgm:cxn modelId="{43FE0A40-5385-0144-995B-4091C1880F5A}" type="presParOf" srcId="{3F1D4D08-017E-4A47-845B-6DE646DDA62F}" destId="{9FB3693E-4C65-1649-B507-A070877A5A62}" srcOrd="0" destOrd="0" presId="urn:microsoft.com/office/officeart/2008/layout/LinedList"/>
    <dgm:cxn modelId="{C6AFA766-9850-B84E-9F32-5B14F0FD6C23}" type="presParOf" srcId="{3F1D4D08-017E-4A47-845B-6DE646DDA62F}" destId="{E6441A32-3BBF-114B-8C36-0335C9058F8F}" srcOrd="1" destOrd="0" presId="urn:microsoft.com/office/officeart/2008/layout/LinedList"/>
    <dgm:cxn modelId="{E62D2CF4-2F2B-4445-8CC5-DFDECF0E6F64}" type="presParOf" srcId="{9CB8CCB0-68D0-484B-A642-3FC21CB5BF4E}" destId="{C64AD904-CE87-8043-9927-C9966D07DC02}" srcOrd="16" destOrd="0" presId="urn:microsoft.com/office/officeart/2008/layout/LinedList"/>
    <dgm:cxn modelId="{EA769644-5B73-0948-ACB3-2DF86A8C1606}" type="presParOf" srcId="{9CB8CCB0-68D0-484B-A642-3FC21CB5BF4E}" destId="{C9072142-CA65-904E-A742-66995B2829BF}" srcOrd="17" destOrd="0" presId="urn:microsoft.com/office/officeart/2008/layout/LinedList"/>
    <dgm:cxn modelId="{9678811F-DEAD-724E-88DE-37F5E007BD09}" type="presParOf" srcId="{C9072142-CA65-904E-A742-66995B2829BF}" destId="{C8102126-6ADC-674E-822A-1CB833553BD2}" srcOrd="0" destOrd="0" presId="urn:microsoft.com/office/officeart/2008/layout/LinedList"/>
    <dgm:cxn modelId="{6573DF10-1D22-A742-8E7A-3EB1DDDA9281}" type="presParOf" srcId="{C9072142-CA65-904E-A742-66995B2829BF}" destId="{16D89A9C-FC68-3C4D-86DD-089009C2A4AC}" srcOrd="1" destOrd="0" presId="urn:microsoft.com/office/officeart/2008/layout/LinedList"/>
    <dgm:cxn modelId="{89B02898-C1F4-A647-A4A5-003593AAAF5D}" type="presParOf" srcId="{9CB8CCB0-68D0-484B-A642-3FC21CB5BF4E}" destId="{DF0A1DED-2129-C14C-B950-3F1FA7D148EE}" srcOrd="18" destOrd="0" presId="urn:microsoft.com/office/officeart/2008/layout/LinedList"/>
    <dgm:cxn modelId="{B8310D15-367E-D84B-9909-42A045054877}" type="presParOf" srcId="{9CB8CCB0-68D0-484B-A642-3FC21CB5BF4E}" destId="{B23C93FB-6CE0-2A4E-989A-3CCCADB9F241}" srcOrd="19" destOrd="0" presId="urn:microsoft.com/office/officeart/2008/layout/LinedList"/>
    <dgm:cxn modelId="{9E895E4F-9FA8-164A-9C3B-A8FBD06567C1}" type="presParOf" srcId="{B23C93FB-6CE0-2A4E-989A-3CCCADB9F241}" destId="{2A76DC0D-ACDE-184E-9E8C-86EDC61257E1}" srcOrd="0" destOrd="0" presId="urn:microsoft.com/office/officeart/2008/layout/LinedList"/>
    <dgm:cxn modelId="{9EB1D2C0-2AD4-FA4C-8E9C-D9177A6C25CF}" type="presParOf" srcId="{B23C93FB-6CE0-2A4E-989A-3CCCADB9F241}" destId="{21B2BBA7-D752-A348-AD29-A57A29FE700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189C7F-F885-244B-8BAE-4CFF2DDF64E5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20B6B8CD-47A4-EC43-9F23-3A2CD8AC06E7}">
      <dgm:prSet custT="1"/>
      <dgm:spPr/>
      <dgm:t>
        <a:bodyPr/>
        <a:lstStyle/>
        <a:p>
          <a:r>
            <a:rPr lang="en-US" sz="1800" dirty="0"/>
            <a:t>Ransomware / Malware</a:t>
          </a:r>
          <a:endParaRPr lang="en-GB" sz="1800" dirty="0"/>
        </a:p>
      </dgm:t>
    </dgm:pt>
    <dgm:pt modelId="{863B8976-225F-B84A-BAFF-875C3C485A1F}" type="parTrans" cxnId="{0052A3A6-E3CA-2D4B-B0E7-AE7286FE77AB}">
      <dgm:prSet/>
      <dgm:spPr/>
      <dgm:t>
        <a:bodyPr/>
        <a:lstStyle/>
        <a:p>
          <a:endParaRPr lang="en-GB" sz="1800"/>
        </a:p>
      </dgm:t>
    </dgm:pt>
    <dgm:pt modelId="{D85299EB-274F-8C45-AD1C-FC41FCB72967}" type="sibTrans" cxnId="{0052A3A6-E3CA-2D4B-B0E7-AE7286FE77AB}">
      <dgm:prSet/>
      <dgm:spPr/>
      <dgm:t>
        <a:bodyPr/>
        <a:lstStyle/>
        <a:p>
          <a:endParaRPr lang="en-GB" sz="1800"/>
        </a:p>
      </dgm:t>
    </dgm:pt>
    <dgm:pt modelId="{4B296432-E2B2-3649-A8F4-5FA7C9E71463}">
      <dgm:prSet custT="1"/>
      <dgm:spPr/>
      <dgm:t>
        <a:bodyPr/>
        <a:lstStyle/>
        <a:p>
          <a:r>
            <a:rPr lang="en-US" sz="1800"/>
            <a:t>Data Breach</a:t>
          </a:r>
          <a:endParaRPr lang="en-GB" sz="1800"/>
        </a:p>
      </dgm:t>
    </dgm:pt>
    <dgm:pt modelId="{520D0DAE-15F0-724A-90C5-729408D55133}" type="parTrans" cxnId="{693CF355-2434-A042-8A52-80396D3C83D8}">
      <dgm:prSet/>
      <dgm:spPr/>
      <dgm:t>
        <a:bodyPr/>
        <a:lstStyle/>
        <a:p>
          <a:endParaRPr lang="en-GB" sz="1800"/>
        </a:p>
      </dgm:t>
    </dgm:pt>
    <dgm:pt modelId="{EDADAC98-3D23-1D49-A212-F442242CBEA5}" type="sibTrans" cxnId="{693CF355-2434-A042-8A52-80396D3C83D8}">
      <dgm:prSet/>
      <dgm:spPr/>
      <dgm:t>
        <a:bodyPr/>
        <a:lstStyle/>
        <a:p>
          <a:endParaRPr lang="en-GB" sz="1800"/>
        </a:p>
      </dgm:t>
    </dgm:pt>
    <dgm:pt modelId="{9798DC87-E134-7F4C-9B58-F914FE6B9F43}">
      <dgm:prSet custT="1"/>
      <dgm:spPr/>
      <dgm:t>
        <a:bodyPr/>
        <a:lstStyle/>
        <a:p>
          <a:r>
            <a:rPr lang="en-US" sz="1800"/>
            <a:t>Social Engineering / Identity Theft</a:t>
          </a:r>
          <a:endParaRPr lang="en-GB" sz="1800"/>
        </a:p>
      </dgm:t>
    </dgm:pt>
    <dgm:pt modelId="{1BD972DD-5FCD-2341-A127-033BF7DADBB7}" type="parTrans" cxnId="{DD9AB721-E6C4-C340-AAD6-CE251A2D3989}">
      <dgm:prSet/>
      <dgm:spPr/>
      <dgm:t>
        <a:bodyPr/>
        <a:lstStyle/>
        <a:p>
          <a:endParaRPr lang="en-GB" sz="1800"/>
        </a:p>
      </dgm:t>
    </dgm:pt>
    <dgm:pt modelId="{298393D8-C0E9-A94E-8F58-42CB3E2410E3}" type="sibTrans" cxnId="{DD9AB721-E6C4-C340-AAD6-CE251A2D3989}">
      <dgm:prSet/>
      <dgm:spPr/>
      <dgm:t>
        <a:bodyPr/>
        <a:lstStyle/>
        <a:p>
          <a:endParaRPr lang="en-GB" sz="1800"/>
        </a:p>
      </dgm:t>
    </dgm:pt>
    <dgm:pt modelId="{97CD190B-81E4-9A4B-94FB-4E42E4F18934}">
      <dgm:prSet custT="1"/>
      <dgm:spPr/>
      <dgm:t>
        <a:bodyPr/>
        <a:lstStyle/>
        <a:p>
          <a:r>
            <a:rPr lang="en-US" sz="1800"/>
            <a:t>(Natural) Disasters</a:t>
          </a:r>
          <a:endParaRPr lang="en-GB" sz="1800"/>
        </a:p>
      </dgm:t>
    </dgm:pt>
    <dgm:pt modelId="{4552DF8F-91A6-3C4F-A327-334B1B34CD88}" type="parTrans" cxnId="{6F0EEDF7-2470-6C41-BC21-C7E8BADDCCAF}">
      <dgm:prSet/>
      <dgm:spPr/>
      <dgm:t>
        <a:bodyPr/>
        <a:lstStyle/>
        <a:p>
          <a:endParaRPr lang="en-GB" sz="1800"/>
        </a:p>
      </dgm:t>
    </dgm:pt>
    <dgm:pt modelId="{0AE4D5D6-4CD3-B74D-B882-FDD3F4334BA4}" type="sibTrans" cxnId="{6F0EEDF7-2470-6C41-BC21-C7E8BADDCCAF}">
      <dgm:prSet/>
      <dgm:spPr/>
      <dgm:t>
        <a:bodyPr/>
        <a:lstStyle/>
        <a:p>
          <a:endParaRPr lang="en-GB" sz="1800"/>
        </a:p>
      </dgm:t>
    </dgm:pt>
    <dgm:pt modelId="{ED351663-5D44-1D44-A517-6FFF50CAB7ED}">
      <dgm:prSet custT="1"/>
      <dgm:spPr/>
      <dgm:t>
        <a:bodyPr/>
        <a:lstStyle/>
        <a:p>
          <a:r>
            <a:rPr lang="en-US" sz="1800" dirty="0"/>
            <a:t>Insecure personal device use</a:t>
          </a:r>
          <a:endParaRPr lang="en-GB" sz="1800" dirty="0"/>
        </a:p>
      </dgm:t>
    </dgm:pt>
    <dgm:pt modelId="{87849259-1E0D-384D-B7C6-7F02CCDB57C1}" type="parTrans" cxnId="{A95CE675-2B4E-424C-85E7-4386ACB39DD3}">
      <dgm:prSet/>
      <dgm:spPr/>
      <dgm:t>
        <a:bodyPr/>
        <a:lstStyle/>
        <a:p>
          <a:endParaRPr lang="en-GB" sz="1800"/>
        </a:p>
      </dgm:t>
    </dgm:pt>
    <dgm:pt modelId="{9FA34E35-1113-7F4F-B452-288B6E64BF8F}" type="sibTrans" cxnId="{A95CE675-2B4E-424C-85E7-4386ACB39DD3}">
      <dgm:prSet/>
      <dgm:spPr/>
      <dgm:t>
        <a:bodyPr/>
        <a:lstStyle/>
        <a:p>
          <a:endParaRPr lang="en-GB" sz="1800"/>
        </a:p>
      </dgm:t>
    </dgm:pt>
    <dgm:pt modelId="{29613252-E3F1-9F4A-97CD-3FFDC6AE00AD}">
      <dgm:prSet custT="1"/>
      <dgm:spPr/>
      <dgm:t>
        <a:bodyPr/>
        <a:lstStyle/>
        <a:p>
          <a:r>
            <a:rPr lang="en-US" sz="1800"/>
            <a:t>Website compromise</a:t>
          </a:r>
          <a:endParaRPr lang="en-GB" sz="1800"/>
        </a:p>
      </dgm:t>
    </dgm:pt>
    <dgm:pt modelId="{4ABFFB57-10D8-EB41-8EDC-E7F30011E13B}" type="parTrans" cxnId="{DB94513F-6BE6-B64C-8F9F-7FFE302A5257}">
      <dgm:prSet/>
      <dgm:spPr/>
      <dgm:t>
        <a:bodyPr/>
        <a:lstStyle/>
        <a:p>
          <a:endParaRPr lang="en-GB" sz="1800"/>
        </a:p>
      </dgm:t>
    </dgm:pt>
    <dgm:pt modelId="{8E857C42-CFA5-4A4F-91ED-0C9353D847C0}" type="sibTrans" cxnId="{DB94513F-6BE6-B64C-8F9F-7FFE302A5257}">
      <dgm:prSet/>
      <dgm:spPr/>
      <dgm:t>
        <a:bodyPr/>
        <a:lstStyle/>
        <a:p>
          <a:endParaRPr lang="en-GB" sz="1800"/>
        </a:p>
      </dgm:t>
    </dgm:pt>
    <dgm:pt modelId="{5ACFACB9-2AF2-7F4A-A7F0-A061C8C26DFE}">
      <dgm:prSet custT="1"/>
      <dgm:spPr/>
      <dgm:t>
        <a:bodyPr/>
        <a:lstStyle/>
        <a:p>
          <a:r>
            <a:rPr lang="en-US" sz="1800" dirty="0"/>
            <a:t>Database hacking</a:t>
          </a:r>
          <a:endParaRPr lang="en-GB" sz="1800" dirty="0"/>
        </a:p>
      </dgm:t>
    </dgm:pt>
    <dgm:pt modelId="{0D29E8A3-F9A8-E04F-B595-5CA6D5FEC747}" type="parTrans" cxnId="{62D331E8-1DF6-754F-AEF6-A46A82FE1A9B}">
      <dgm:prSet/>
      <dgm:spPr/>
      <dgm:t>
        <a:bodyPr/>
        <a:lstStyle/>
        <a:p>
          <a:endParaRPr lang="en-GB" sz="1800"/>
        </a:p>
      </dgm:t>
    </dgm:pt>
    <dgm:pt modelId="{FB14DC38-0D39-3948-9EC6-3788F0771ED9}" type="sibTrans" cxnId="{62D331E8-1DF6-754F-AEF6-A46A82FE1A9B}">
      <dgm:prSet/>
      <dgm:spPr/>
      <dgm:t>
        <a:bodyPr/>
        <a:lstStyle/>
        <a:p>
          <a:endParaRPr lang="en-GB" sz="1800"/>
        </a:p>
      </dgm:t>
    </dgm:pt>
    <dgm:pt modelId="{6F7D09AD-ED08-D84F-994F-C70B50014754}">
      <dgm:prSet custT="1"/>
      <dgm:spPr/>
      <dgm:t>
        <a:bodyPr/>
        <a:lstStyle/>
        <a:p>
          <a:r>
            <a:rPr lang="en-US" sz="1800"/>
            <a:t>Research manipulation / espionage</a:t>
          </a:r>
          <a:endParaRPr lang="en-GB" sz="1800"/>
        </a:p>
      </dgm:t>
    </dgm:pt>
    <dgm:pt modelId="{80E37FC4-4BAA-CF42-BBB8-197C8097464D}" type="parTrans" cxnId="{FDAE1D6E-153D-D24C-8488-B01551C16C3D}">
      <dgm:prSet/>
      <dgm:spPr/>
      <dgm:t>
        <a:bodyPr/>
        <a:lstStyle/>
        <a:p>
          <a:endParaRPr lang="en-GB" sz="1800"/>
        </a:p>
      </dgm:t>
    </dgm:pt>
    <dgm:pt modelId="{6C7CBD90-0F4E-8248-84CA-334AC49003CB}" type="sibTrans" cxnId="{FDAE1D6E-153D-D24C-8488-B01551C16C3D}">
      <dgm:prSet/>
      <dgm:spPr/>
      <dgm:t>
        <a:bodyPr/>
        <a:lstStyle/>
        <a:p>
          <a:endParaRPr lang="en-GB" sz="1800"/>
        </a:p>
      </dgm:t>
    </dgm:pt>
    <dgm:pt modelId="{B501ABCD-94CE-0F40-97FD-0D1120AD8062}">
      <dgm:prSet custT="1"/>
      <dgm:spPr/>
      <dgm:t>
        <a:bodyPr/>
        <a:lstStyle/>
        <a:p>
          <a:r>
            <a:rPr lang="en-US" sz="1800"/>
            <a:t>IOT</a:t>
          </a:r>
          <a:endParaRPr lang="en-GB" sz="1800"/>
        </a:p>
      </dgm:t>
    </dgm:pt>
    <dgm:pt modelId="{E43FD98F-49DE-FA4C-9699-CCE37B043C0D}" type="parTrans" cxnId="{C74A5080-69C3-4D4C-B9DB-41498FCDD678}">
      <dgm:prSet/>
      <dgm:spPr/>
      <dgm:t>
        <a:bodyPr/>
        <a:lstStyle/>
        <a:p>
          <a:endParaRPr lang="en-GB" sz="1800"/>
        </a:p>
      </dgm:t>
    </dgm:pt>
    <dgm:pt modelId="{3CC6C2C8-8807-954B-AC33-707BB0ED201B}" type="sibTrans" cxnId="{C74A5080-69C3-4D4C-B9DB-41498FCDD678}">
      <dgm:prSet/>
      <dgm:spPr/>
      <dgm:t>
        <a:bodyPr/>
        <a:lstStyle/>
        <a:p>
          <a:endParaRPr lang="en-GB" sz="1800"/>
        </a:p>
      </dgm:t>
    </dgm:pt>
    <dgm:pt modelId="{6FE74C8C-F990-0B47-B473-EEB25E71D60C}">
      <dgm:prSet custT="1"/>
      <dgm:spPr/>
      <dgm:t>
        <a:bodyPr/>
        <a:lstStyle/>
        <a:p>
          <a:r>
            <a:rPr lang="en-US" sz="1800"/>
            <a:t>Shadow IT</a:t>
          </a:r>
          <a:endParaRPr lang="en-GB" sz="1800"/>
        </a:p>
      </dgm:t>
    </dgm:pt>
    <dgm:pt modelId="{84282C0D-F316-124D-BD09-689DB0024C99}" type="parTrans" cxnId="{F5D68CB8-9001-4241-89D1-C43A1CD52C11}">
      <dgm:prSet/>
      <dgm:spPr/>
      <dgm:t>
        <a:bodyPr/>
        <a:lstStyle/>
        <a:p>
          <a:endParaRPr lang="en-GB" sz="1800"/>
        </a:p>
      </dgm:t>
    </dgm:pt>
    <dgm:pt modelId="{D3AF2B34-CCBC-7C4E-AB25-19FC20F9D1D5}" type="sibTrans" cxnId="{F5D68CB8-9001-4241-89D1-C43A1CD52C11}">
      <dgm:prSet/>
      <dgm:spPr/>
      <dgm:t>
        <a:bodyPr/>
        <a:lstStyle/>
        <a:p>
          <a:endParaRPr lang="en-GB" sz="1800"/>
        </a:p>
      </dgm:t>
    </dgm:pt>
    <dgm:pt modelId="{DB2E9E26-5789-1B44-8DCF-781B7E53A092}">
      <dgm:prSet custT="1"/>
      <dgm:spPr/>
      <dgm:t>
        <a:bodyPr/>
        <a:lstStyle/>
        <a:p>
          <a:r>
            <a:rPr lang="en-US" sz="1800"/>
            <a:t>DDOS</a:t>
          </a:r>
          <a:endParaRPr lang="en-GB" sz="1800"/>
        </a:p>
      </dgm:t>
    </dgm:pt>
    <dgm:pt modelId="{26944B0E-BBCD-6642-A854-CE4F1B229362}" type="parTrans" cxnId="{8F0FBE75-5385-4947-8E00-248B38B9B98C}">
      <dgm:prSet/>
      <dgm:spPr/>
      <dgm:t>
        <a:bodyPr/>
        <a:lstStyle/>
        <a:p>
          <a:endParaRPr lang="en-GB" sz="1800"/>
        </a:p>
      </dgm:t>
    </dgm:pt>
    <dgm:pt modelId="{6521F720-D041-0E48-9FBA-DA870DA7E5B2}" type="sibTrans" cxnId="{8F0FBE75-5385-4947-8E00-248B38B9B98C}">
      <dgm:prSet/>
      <dgm:spPr/>
      <dgm:t>
        <a:bodyPr/>
        <a:lstStyle/>
        <a:p>
          <a:endParaRPr lang="en-GB" sz="1800"/>
        </a:p>
      </dgm:t>
    </dgm:pt>
    <dgm:pt modelId="{D90248B7-5869-EE49-BA0A-79400C96E166}">
      <dgm:prSet custT="1"/>
      <dgm:spPr/>
      <dgm:t>
        <a:bodyPr/>
        <a:lstStyle/>
        <a:p>
          <a:r>
            <a:rPr lang="en-US" sz="1800"/>
            <a:t>Cloud Security </a:t>
          </a:r>
          <a:endParaRPr lang="en-GB" sz="1800"/>
        </a:p>
      </dgm:t>
    </dgm:pt>
    <dgm:pt modelId="{D8570B7A-EC68-7642-A0F2-6627CA729F71}" type="parTrans" cxnId="{FCC82793-0EF1-8740-9845-908309893072}">
      <dgm:prSet/>
      <dgm:spPr/>
      <dgm:t>
        <a:bodyPr/>
        <a:lstStyle/>
        <a:p>
          <a:endParaRPr lang="en-GB" sz="1800"/>
        </a:p>
      </dgm:t>
    </dgm:pt>
    <dgm:pt modelId="{0A6050C6-28F5-5A4E-84DE-DB6E78672623}" type="sibTrans" cxnId="{FCC82793-0EF1-8740-9845-908309893072}">
      <dgm:prSet/>
      <dgm:spPr/>
      <dgm:t>
        <a:bodyPr/>
        <a:lstStyle/>
        <a:p>
          <a:endParaRPr lang="en-GB" sz="1800"/>
        </a:p>
      </dgm:t>
    </dgm:pt>
    <dgm:pt modelId="{B9BF2CBD-FCAB-B841-9DE8-298F3B260D7E}" type="pres">
      <dgm:prSet presAssocID="{D8189C7F-F885-244B-8BAE-4CFF2DDF64E5}" presName="vert0" presStyleCnt="0">
        <dgm:presLayoutVars>
          <dgm:dir/>
          <dgm:animOne val="branch"/>
          <dgm:animLvl val="lvl"/>
        </dgm:presLayoutVars>
      </dgm:prSet>
      <dgm:spPr/>
    </dgm:pt>
    <dgm:pt modelId="{958DA849-29B8-064B-A026-3FBB43258DF0}" type="pres">
      <dgm:prSet presAssocID="{20B6B8CD-47A4-EC43-9F23-3A2CD8AC06E7}" presName="thickLine" presStyleLbl="alignNode1" presStyleIdx="0" presStyleCnt="12"/>
      <dgm:spPr/>
    </dgm:pt>
    <dgm:pt modelId="{BB6E019B-79E5-284A-9FE0-298FB9773AF8}" type="pres">
      <dgm:prSet presAssocID="{20B6B8CD-47A4-EC43-9F23-3A2CD8AC06E7}" presName="horz1" presStyleCnt="0"/>
      <dgm:spPr/>
    </dgm:pt>
    <dgm:pt modelId="{2E686173-7C50-DF4C-83AD-E4BBA4A48E59}" type="pres">
      <dgm:prSet presAssocID="{20B6B8CD-47A4-EC43-9F23-3A2CD8AC06E7}" presName="tx1" presStyleLbl="revTx" presStyleIdx="0" presStyleCnt="12"/>
      <dgm:spPr/>
    </dgm:pt>
    <dgm:pt modelId="{5EF3E6EA-9588-D74C-BD39-C6918EC89B41}" type="pres">
      <dgm:prSet presAssocID="{20B6B8CD-47A4-EC43-9F23-3A2CD8AC06E7}" presName="vert1" presStyleCnt="0"/>
      <dgm:spPr/>
    </dgm:pt>
    <dgm:pt modelId="{394DEEFA-8011-9049-A48F-811EA9E78B9B}" type="pres">
      <dgm:prSet presAssocID="{4B296432-E2B2-3649-A8F4-5FA7C9E71463}" presName="thickLine" presStyleLbl="alignNode1" presStyleIdx="1" presStyleCnt="12"/>
      <dgm:spPr/>
    </dgm:pt>
    <dgm:pt modelId="{63B21F8B-AF88-2F47-994B-B348A1BF8D4C}" type="pres">
      <dgm:prSet presAssocID="{4B296432-E2B2-3649-A8F4-5FA7C9E71463}" presName="horz1" presStyleCnt="0"/>
      <dgm:spPr/>
    </dgm:pt>
    <dgm:pt modelId="{7AC6BAFE-4AB3-E74A-849B-E8F5180E7AF5}" type="pres">
      <dgm:prSet presAssocID="{4B296432-E2B2-3649-A8F4-5FA7C9E71463}" presName="tx1" presStyleLbl="revTx" presStyleIdx="1" presStyleCnt="12"/>
      <dgm:spPr/>
    </dgm:pt>
    <dgm:pt modelId="{60F92CD4-3630-B444-AE21-E69CC480C374}" type="pres">
      <dgm:prSet presAssocID="{4B296432-E2B2-3649-A8F4-5FA7C9E71463}" presName="vert1" presStyleCnt="0"/>
      <dgm:spPr/>
    </dgm:pt>
    <dgm:pt modelId="{877CF148-33E3-6545-9D42-2089C9978997}" type="pres">
      <dgm:prSet presAssocID="{9798DC87-E134-7F4C-9B58-F914FE6B9F43}" presName="thickLine" presStyleLbl="alignNode1" presStyleIdx="2" presStyleCnt="12"/>
      <dgm:spPr/>
    </dgm:pt>
    <dgm:pt modelId="{2647A07E-0335-404B-A246-9707269F44C2}" type="pres">
      <dgm:prSet presAssocID="{9798DC87-E134-7F4C-9B58-F914FE6B9F43}" presName="horz1" presStyleCnt="0"/>
      <dgm:spPr/>
    </dgm:pt>
    <dgm:pt modelId="{98E194F9-75C0-0F49-86C1-9B80493D6D1F}" type="pres">
      <dgm:prSet presAssocID="{9798DC87-E134-7F4C-9B58-F914FE6B9F43}" presName="tx1" presStyleLbl="revTx" presStyleIdx="2" presStyleCnt="12"/>
      <dgm:spPr/>
    </dgm:pt>
    <dgm:pt modelId="{8A1CD8E6-E00A-174F-9122-E5897F134187}" type="pres">
      <dgm:prSet presAssocID="{9798DC87-E134-7F4C-9B58-F914FE6B9F43}" presName="vert1" presStyleCnt="0"/>
      <dgm:spPr/>
    </dgm:pt>
    <dgm:pt modelId="{465BA985-046B-9D49-9890-10F7EBDDDFDB}" type="pres">
      <dgm:prSet presAssocID="{97CD190B-81E4-9A4B-94FB-4E42E4F18934}" presName="thickLine" presStyleLbl="alignNode1" presStyleIdx="3" presStyleCnt="12"/>
      <dgm:spPr/>
    </dgm:pt>
    <dgm:pt modelId="{2927C9B5-F237-C348-B360-83364ADF2756}" type="pres">
      <dgm:prSet presAssocID="{97CD190B-81E4-9A4B-94FB-4E42E4F18934}" presName="horz1" presStyleCnt="0"/>
      <dgm:spPr/>
    </dgm:pt>
    <dgm:pt modelId="{D31EE3E7-FA8A-EE42-A9D1-6D4BDB789813}" type="pres">
      <dgm:prSet presAssocID="{97CD190B-81E4-9A4B-94FB-4E42E4F18934}" presName="tx1" presStyleLbl="revTx" presStyleIdx="3" presStyleCnt="12"/>
      <dgm:spPr/>
    </dgm:pt>
    <dgm:pt modelId="{9F43BE2D-5A5F-2944-91E4-C5D4956B8EE8}" type="pres">
      <dgm:prSet presAssocID="{97CD190B-81E4-9A4B-94FB-4E42E4F18934}" presName="vert1" presStyleCnt="0"/>
      <dgm:spPr/>
    </dgm:pt>
    <dgm:pt modelId="{8BFF3860-830C-EB49-B40C-8C13F6B5A4A6}" type="pres">
      <dgm:prSet presAssocID="{ED351663-5D44-1D44-A517-6FFF50CAB7ED}" presName="thickLine" presStyleLbl="alignNode1" presStyleIdx="4" presStyleCnt="12"/>
      <dgm:spPr/>
    </dgm:pt>
    <dgm:pt modelId="{00CDEADC-5EDB-4B4C-9BA5-EB33525715D4}" type="pres">
      <dgm:prSet presAssocID="{ED351663-5D44-1D44-A517-6FFF50CAB7ED}" presName="horz1" presStyleCnt="0"/>
      <dgm:spPr/>
    </dgm:pt>
    <dgm:pt modelId="{EB8BC785-9956-D342-863E-0B3CA070C0DC}" type="pres">
      <dgm:prSet presAssocID="{ED351663-5D44-1D44-A517-6FFF50CAB7ED}" presName="tx1" presStyleLbl="revTx" presStyleIdx="4" presStyleCnt="12"/>
      <dgm:spPr/>
    </dgm:pt>
    <dgm:pt modelId="{6C77A432-ACB5-F54A-B22C-378DBB5CDAE2}" type="pres">
      <dgm:prSet presAssocID="{ED351663-5D44-1D44-A517-6FFF50CAB7ED}" presName="vert1" presStyleCnt="0"/>
      <dgm:spPr/>
    </dgm:pt>
    <dgm:pt modelId="{DC9023E1-E933-ED45-B078-EA6D6DB80255}" type="pres">
      <dgm:prSet presAssocID="{29613252-E3F1-9F4A-97CD-3FFDC6AE00AD}" presName="thickLine" presStyleLbl="alignNode1" presStyleIdx="5" presStyleCnt="12"/>
      <dgm:spPr/>
    </dgm:pt>
    <dgm:pt modelId="{6B253055-A43C-EF43-A937-FD900F76B14E}" type="pres">
      <dgm:prSet presAssocID="{29613252-E3F1-9F4A-97CD-3FFDC6AE00AD}" presName="horz1" presStyleCnt="0"/>
      <dgm:spPr/>
    </dgm:pt>
    <dgm:pt modelId="{1CA66CA5-F340-EF46-ABC1-03AE10A896E2}" type="pres">
      <dgm:prSet presAssocID="{29613252-E3F1-9F4A-97CD-3FFDC6AE00AD}" presName="tx1" presStyleLbl="revTx" presStyleIdx="5" presStyleCnt="12"/>
      <dgm:spPr/>
    </dgm:pt>
    <dgm:pt modelId="{40BFA6DA-8BFC-B744-93EB-BBF1ED5027BD}" type="pres">
      <dgm:prSet presAssocID="{29613252-E3F1-9F4A-97CD-3FFDC6AE00AD}" presName="vert1" presStyleCnt="0"/>
      <dgm:spPr/>
    </dgm:pt>
    <dgm:pt modelId="{4C15AB46-4DD6-ED41-86BB-BA2DA1438A03}" type="pres">
      <dgm:prSet presAssocID="{5ACFACB9-2AF2-7F4A-A7F0-A061C8C26DFE}" presName="thickLine" presStyleLbl="alignNode1" presStyleIdx="6" presStyleCnt="12"/>
      <dgm:spPr/>
    </dgm:pt>
    <dgm:pt modelId="{A1620795-C65B-774C-B503-ADF7509FAFC0}" type="pres">
      <dgm:prSet presAssocID="{5ACFACB9-2AF2-7F4A-A7F0-A061C8C26DFE}" presName="horz1" presStyleCnt="0"/>
      <dgm:spPr/>
    </dgm:pt>
    <dgm:pt modelId="{23E848C8-B3EC-5D4E-A239-B6E383CEAF42}" type="pres">
      <dgm:prSet presAssocID="{5ACFACB9-2AF2-7F4A-A7F0-A061C8C26DFE}" presName="tx1" presStyleLbl="revTx" presStyleIdx="6" presStyleCnt="12"/>
      <dgm:spPr/>
    </dgm:pt>
    <dgm:pt modelId="{7C7467DB-29CB-164A-8B6D-7EBA34803926}" type="pres">
      <dgm:prSet presAssocID="{5ACFACB9-2AF2-7F4A-A7F0-A061C8C26DFE}" presName="vert1" presStyleCnt="0"/>
      <dgm:spPr/>
    </dgm:pt>
    <dgm:pt modelId="{8A8A3C56-79E6-C74A-8A28-C89908417A64}" type="pres">
      <dgm:prSet presAssocID="{6F7D09AD-ED08-D84F-994F-C70B50014754}" presName="thickLine" presStyleLbl="alignNode1" presStyleIdx="7" presStyleCnt="12"/>
      <dgm:spPr/>
    </dgm:pt>
    <dgm:pt modelId="{D55E15AA-98C2-6845-82C9-0C86497B7CE7}" type="pres">
      <dgm:prSet presAssocID="{6F7D09AD-ED08-D84F-994F-C70B50014754}" presName="horz1" presStyleCnt="0"/>
      <dgm:spPr/>
    </dgm:pt>
    <dgm:pt modelId="{C88D4A8F-A34C-7841-B674-31448379A8F9}" type="pres">
      <dgm:prSet presAssocID="{6F7D09AD-ED08-D84F-994F-C70B50014754}" presName="tx1" presStyleLbl="revTx" presStyleIdx="7" presStyleCnt="12"/>
      <dgm:spPr/>
    </dgm:pt>
    <dgm:pt modelId="{1284516D-2D47-5F47-81D3-61356C9CA6FC}" type="pres">
      <dgm:prSet presAssocID="{6F7D09AD-ED08-D84F-994F-C70B50014754}" presName="vert1" presStyleCnt="0"/>
      <dgm:spPr/>
    </dgm:pt>
    <dgm:pt modelId="{43C8D2DE-15E9-994D-91E5-3B9221E1A428}" type="pres">
      <dgm:prSet presAssocID="{B501ABCD-94CE-0F40-97FD-0D1120AD8062}" presName="thickLine" presStyleLbl="alignNode1" presStyleIdx="8" presStyleCnt="12"/>
      <dgm:spPr/>
    </dgm:pt>
    <dgm:pt modelId="{8FBF128E-A231-9D47-880C-7794F0C59E23}" type="pres">
      <dgm:prSet presAssocID="{B501ABCD-94CE-0F40-97FD-0D1120AD8062}" presName="horz1" presStyleCnt="0"/>
      <dgm:spPr/>
    </dgm:pt>
    <dgm:pt modelId="{4B386169-E440-2E4D-877F-24B128649EB5}" type="pres">
      <dgm:prSet presAssocID="{B501ABCD-94CE-0F40-97FD-0D1120AD8062}" presName="tx1" presStyleLbl="revTx" presStyleIdx="8" presStyleCnt="12"/>
      <dgm:spPr/>
    </dgm:pt>
    <dgm:pt modelId="{A7DFDBDD-BAFF-C54E-AF68-37DCBAE44B84}" type="pres">
      <dgm:prSet presAssocID="{B501ABCD-94CE-0F40-97FD-0D1120AD8062}" presName="vert1" presStyleCnt="0"/>
      <dgm:spPr/>
    </dgm:pt>
    <dgm:pt modelId="{BE686520-9235-E743-9D7A-AA3D3DE5EAD0}" type="pres">
      <dgm:prSet presAssocID="{6FE74C8C-F990-0B47-B473-EEB25E71D60C}" presName="thickLine" presStyleLbl="alignNode1" presStyleIdx="9" presStyleCnt="12"/>
      <dgm:spPr/>
    </dgm:pt>
    <dgm:pt modelId="{99A9B22E-892C-0B4E-8ECB-182F6ABD5503}" type="pres">
      <dgm:prSet presAssocID="{6FE74C8C-F990-0B47-B473-EEB25E71D60C}" presName="horz1" presStyleCnt="0"/>
      <dgm:spPr/>
    </dgm:pt>
    <dgm:pt modelId="{5AE770DA-F46C-2544-8206-6943ECCD68A3}" type="pres">
      <dgm:prSet presAssocID="{6FE74C8C-F990-0B47-B473-EEB25E71D60C}" presName="tx1" presStyleLbl="revTx" presStyleIdx="9" presStyleCnt="12"/>
      <dgm:spPr/>
    </dgm:pt>
    <dgm:pt modelId="{CB478FB2-57CF-C54D-A99C-CDE745CB085A}" type="pres">
      <dgm:prSet presAssocID="{6FE74C8C-F990-0B47-B473-EEB25E71D60C}" presName="vert1" presStyleCnt="0"/>
      <dgm:spPr/>
    </dgm:pt>
    <dgm:pt modelId="{003D7CAF-CBE7-A14B-A28B-051BEDD9971C}" type="pres">
      <dgm:prSet presAssocID="{DB2E9E26-5789-1B44-8DCF-781B7E53A092}" presName="thickLine" presStyleLbl="alignNode1" presStyleIdx="10" presStyleCnt="12"/>
      <dgm:spPr/>
    </dgm:pt>
    <dgm:pt modelId="{7B5C3B58-D0D8-DA4A-BA36-BC06FBDBB571}" type="pres">
      <dgm:prSet presAssocID="{DB2E9E26-5789-1B44-8DCF-781B7E53A092}" presName="horz1" presStyleCnt="0"/>
      <dgm:spPr/>
    </dgm:pt>
    <dgm:pt modelId="{B49CDCEA-9072-C04A-8F48-4E1DC96BD1FA}" type="pres">
      <dgm:prSet presAssocID="{DB2E9E26-5789-1B44-8DCF-781B7E53A092}" presName="tx1" presStyleLbl="revTx" presStyleIdx="10" presStyleCnt="12"/>
      <dgm:spPr/>
    </dgm:pt>
    <dgm:pt modelId="{A7DB5613-5E67-DB4D-A85F-7A7C7E190789}" type="pres">
      <dgm:prSet presAssocID="{DB2E9E26-5789-1B44-8DCF-781B7E53A092}" presName="vert1" presStyleCnt="0"/>
      <dgm:spPr/>
    </dgm:pt>
    <dgm:pt modelId="{C6B1932F-75A8-2445-AA04-18826CF8238F}" type="pres">
      <dgm:prSet presAssocID="{D90248B7-5869-EE49-BA0A-79400C96E166}" presName="thickLine" presStyleLbl="alignNode1" presStyleIdx="11" presStyleCnt="12"/>
      <dgm:spPr/>
    </dgm:pt>
    <dgm:pt modelId="{75C74DAE-49BD-3345-87F9-9CDA33B93C7B}" type="pres">
      <dgm:prSet presAssocID="{D90248B7-5869-EE49-BA0A-79400C96E166}" presName="horz1" presStyleCnt="0"/>
      <dgm:spPr/>
    </dgm:pt>
    <dgm:pt modelId="{0393B628-94D1-A743-9746-E7048EF2F76B}" type="pres">
      <dgm:prSet presAssocID="{D90248B7-5869-EE49-BA0A-79400C96E166}" presName="tx1" presStyleLbl="revTx" presStyleIdx="11" presStyleCnt="12"/>
      <dgm:spPr/>
    </dgm:pt>
    <dgm:pt modelId="{168B0E80-42F5-8B44-917C-9F0D39B80091}" type="pres">
      <dgm:prSet presAssocID="{D90248B7-5869-EE49-BA0A-79400C96E166}" presName="vert1" presStyleCnt="0"/>
      <dgm:spPr/>
    </dgm:pt>
  </dgm:ptLst>
  <dgm:cxnLst>
    <dgm:cxn modelId="{54F61C02-9E75-3E4D-B7E8-98CC5A81FCFD}" type="presOf" srcId="{D8189C7F-F885-244B-8BAE-4CFF2DDF64E5}" destId="{B9BF2CBD-FCAB-B841-9DE8-298F3B260D7E}" srcOrd="0" destOrd="0" presId="urn:microsoft.com/office/officeart/2008/layout/LinedList"/>
    <dgm:cxn modelId="{DD9AB721-E6C4-C340-AAD6-CE251A2D3989}" srcId="{D8189C7F-F885-244B-8BAE-4CFF2DDF64E5}" destId="{9798DC87-E134-7F4C-9B58-F914FE6B9F43}" srcOrd="2" destOrd="0" parTransId="{1BD972DD-5FCD-2341-A127-033BF7DADBB7}" sibTransId="{298393D8-C0E9-A94E-8F58-42CB3E2410E3}"/>
    <dgm:cxn modelId="{9D20342D-68A9-1341-B860-A96CD0B6758D}" type="presOf" srcId="{9798DC87-E134-7F4C-9B58-F914FE6B9F43}" destId="{98E194F9-75C0-0F49-86C1-9B80493D6D1F}" srcOrd="0" destOrd="0" presId="urn:microsoft.com/office/officeart/2008/layout/LinedList"/>
    <dgm:cxn modelId="{DB94513F-6BE6-B64C-8F9F-7FFE302A5257}" srcId="{D8189C7F-F885-244B-8BAE-4CFF2DDF64E5}" destId="{29613252-E3F1-9F4A-97CD-3FFDC6AE00AD}" srcOrd="5" destOrd="0" parTransId="{4ABFFB57-10D8-EB41-8EDC-E7F30011E13B}" sibTransId="{8E857C42-CFA5-4A4F-91ED-0C9353D847C0}"/>
    <dgm:cxn modelId="{DEAAF150-9C10-0F4D-B990-B3C7F2C02FB7}" type="presOf" srcId="{B501ABCD-94CE-0F40-97FD-0D1120AD8062}" destId="{4B386169-E440-2E4D-877F-24B128649EB5}" srcOrd="0" destOrd="0" presId="urn:microsoft.com/office/officeart/2008/layout/LinedList"/>
    <dgm:cxn modelId="{693CF355-2434-A042-8A52-80396D3C83D8}" srcId="{D8189C7F-F885-244B-8BAE-4CFF2DDF64E5}" destId="{4B296432-E2B2-3649-A8F4-5FA7C9E71463}" srcOrd="1" destOrd="0" parTransId="{520D0DAE-15F0-724A-90C5-729408D55133}" sibTransId="{EDADAC98-3D23-1D49-A212-F442242CBEA5}"/>
    <dgm:cxn modelId="{E47CC46A-7A52-2C49-9EAB-46980F3A4B83}" type="presOf" srcId="{4B296432-E2B2-3649-A8F4-5FA7C9E71463}" destId="{7AC6BAFE-4AB3-E74A-849B-E8F5180E7AF5}" srcOrd="0" destOrd="0" presId="urn:microsoft.com/office/officeart/2008/layout/LinedList"/>
    <dgm:cxn modelId="{4DB8836D-A567-2345-9312-85CEF381348C}" type="presOf" srcId="{ED351663-5D44-1D44-A517-6FFF50CAB7ED}" destId="{EB8BC785-9956-D342-863E-0B3CA070C0DC}" srcOrd="0" destOrd="0" presId="urn:microsoft.com/office/officeart/2008/layout/LinedList"/>
    <dgm:cxn modelId="{FDAE1D6E-153D-D24C-8488-B01551C16C3D}" srcId="{D8189C7F-F885-244B-8BAE-4CFF2DDF64E5}" destId="{6F7D09AD-ED08-D84F-994F-C70B50014754}" srcOrd="7" destOrd="0" parTransId="{80E37FC4-4BAA-CF42-BBB8-197C8097464D}" sibTransId="{6C7CBD90-0F4E-8248-84CA-334AC49003CB}"/>
    <dgm:cxn modelId="{8F0FBE75-5385-4947-8E00-248B38B9B98C}" srcId="{D8189C7F-F885-244B-8BAE-4CFF2DDF64E5}" destId="{DB2E9E26-5789-1B44-8DCF-781B7E53A092}" srcOrd="10" destOrd="0" parTransId="{26944B0E-BBCD-6642-A854-CE4F1B229362}" sibTransId="{6521F720-D041-0E48-9FBA-DA870DA7E5B2}"/>
    <dgm:cxn modelId="{A95CE675-2B4E-424C-85E7-4386ACB39DD3}" srcId="{D8189C7F-F885-244B-8BAE-4CFF2DDF64E5}" destId="{ED351663-5D44-1D44-A517-6FFF50CAB7ED}" srcOrd="4" destOrd="0" parTransId="{87849259-1E0D-384D-B7C6-7F02CCDB57C1}" sibTransId="{9FA34E35-1113-7F4F-B452-288B6E64BF8F}"/>
    <dgm:cxn modelId="{F958C57B-7AA5-524A-9576-88C9000BAB0B}" type="presOf" srcId="{29613252-E3F1-9F4A-97CD-3FFDC6AE00AD}" destId="{1CA66CA5-F340-EF46-ABC1-03AE10A896E2}" srcOrd="0" destOrd="0" presId="urn:microsoft.com/office/officeart/2008/layout/LinedList"/>
    <dgm:cxn modelId="{C74A5080-69C3-4D4C-B9DB-41498FCDD678}" srcId="{D8189C7F-F885-244B-8BAE-4CFF2DDF64E5}" destId="{B501ABCD-94CE-0F40-97FD-0D1120AD8062}" srcOrd="8" destOrd="0" parTransId="{E43FD98F-49DE-FA4C-9699-CCE37B043C0D}" sibTransId="{3CC6C2C8-8807-954B-AC33-707BB0ED201B}"/>
    <dgm:cxn modelId="{FCC82793-0EF1-8740-9845-908309893072}" srcId="{D8189C7F-F885-244B-8BAE-4CFF2DDF64E5}" destId="{D90248B7-5869-EE49-BA0A-79400C96E166}" srcOrd="11" destOrd="0" parTransId="{D8570B7A-EC68-7642-A0F2-6627CA729F71}" sibTransId="{0A6050C6-28F5-5A4E-84DE-DB6E78672623}"/>
    <dgm:cxn modelId="{0052A3A6-E3CA-2D4B-B0E7-AE7286FE77AB}" srcId="{D8189C7F-F885-244B-8BAE-4CFF2DDF64E5}" destId="{20B6B8CD-47A4-EC43-9F23-3A2CD8AC06E7}" srcOrd="0" destOrd="0" parTransId="{863B8976-225F-B84A-BAFF-875C3C485A1F}" sibTransId="{D85299EB-274F-8C45-AD1C-FC41FCB72967}"/>
    <dgm:cxn modelId="{8930A4A9-2D82-CD40-9267-BFA93B6FE688}" type="presOf" srcId="{5ACFACB9-2AF2-7F4A-A7F0-A061C8C26DFE}" destId="{23E848C8-B3EC-5D4E-A239-B6E383CEAF42}" srcOrd="0" destOrd="0" presId="urn:microsoft.com/office/officeart/2008/layout/LinedList"/>
    <dgm:cxn modelId="{F476C4AC-6F45-A24A-AB20-16129360ACD0}" type="presOf" srcId="{DB2E9E26-5789-1B44-8DCF-781B7E53A092}" destId="{B49CDCEA-9072-C04A-8F48-4E1DC96BD1FA}" srcOrd="0" destOrd="0" presId="urn:microsoft.com/office/officeart/2008/layout/LinedList"/>
    <dgm:cxn modelId="{7A321CB6-0DF3-974E-A1CF-152B622B9684}" type="presOf" srcId="{D90248B7-5869-EE49-BA0A-79400C96E166}" destId="{0393B628-94D1-A743-9746-E7048EF2F76B}" srcOrd="0" destOrd="0" presId="urn:microsoft.com/office/officeart/2008/layout/LinedList"/>
    <dgm:cxn modelId="{F5D68CB8-9001-4241-89D1-C43A1CD52C11}" srcId="{D8189C7F-F885-244B-8BAE-4CFF2DDF64E5}" destId="{6FE74C8C-F990-0B47-B473-EEB25E71D60C}" srcOrd="9" destOrd="0" parTransId="{84282C0D-F316-124D-BD09-689DB0024C99}" sibTransId="{D3AF2B34-CCBC-7C4E-AB25-19FC20F9D1D5}"/>
    <dgm:cxn modelId="{79B85DCD-E5B5-F84E-B91F-598A4D04F710}" type="presOf" srcId="{6F7D09AD-ED08-D84F-994F-C70B50014754}" destId="{C88D4A8F-A34C-7841-B674-31448379A8F9}" srcOrd="0" destOrd="0" presId="urn:microsoft.com/office/officeart/2008/layout/LinedList"/>
    <dgm:cxn modelId="{E4A5ECDF-8CDC-5C48-9DE0-AC2B01339256}" type="presOf" srcId="{20B6B8CD-47A4-EC43-9F23-3A2CD8AC06E7}" destId="{2E686173-7C50-DF4C-83AD-E4BBA4A48E59}" srcOrd="0" destOrd="0" presId="urn:microsoft.com/office/officeart/2008/layout/LinedList"/>
    <dgm:cxn modelId="{62D331E8-1DF6-754F-AEF6-A46A82FE1A9B}" srcId="{D8189C7F-F885-244B-8BAE-4CFF2DDF64E5}" destId="{5ACFACB9-2AF2-7F4A-A7F0-A061C8C26DFE}" srcOrd="6" destOrd="0" parTransId="{0D29E8A3-F9A8-E04F-B595-5CA6D5FEC747}" sibTransId="{FB14DC38-0D39-3948-9EC6-3788F0771ED9}"/>
    <dgm:cxn modelId="{6F0EEDF7-2470-6C41-BC21-C7E8BADDCCAF}" srcId="{D8189C7F-F885-244B-8BAE-4CFF2DDF64E5}" destId="{97CD190B-81E4-9A4B-94FB-4E42E4F18934}" srcOrd="3" destOrd="0" parTransId="{4552DF8F-91A6-3C4F-A327-334B1B34CD88}" sibTransId="{0AE4D5D6-4CD3-B74D-B882-FDD3F4334BA4}"/>
    <dgm:cxn modelId="{6B6D89F9-8916-7B47-9BF5-1F8FE4C5A5C6}" type="presOf" srcId="{97CD190B-81E4-9A4B-94FB-4E42E4F18934}" destId="{D31EE3E7-FA8A-EE42-A9D1-6D4BDB789813}" srcOrd="0" destOrd="0" presId="urn:microsoft.com/office/officeart/2008/layout/LinedList"/>
    <dgm:cxn modelId="{EA0B24FF-E4BF-3649-B9E2-3B9FB4321117}" type="presOf" srcId="{6FE74C8C-F990-0B47-B473-EEB25E71D60C}" destId="{5AE770DA-F46C-2544-8206-6943ECCD68A3}" srcOrd="0" destOrd="0" presId="urn:microsoft.com/office/officeart/2008/layout/LinedList"/>
    <dgm:cxn modelId="{7BDDFA40-35EE-8245-846F-0B5564524A86}" type="presParOf" srcId="{B9BF2CBD-FCAB-B841-9DE8-298F3B260D7E}" destId="{958DA849-29B8-064B-A026-3FBB43258DF0}" srcOrd="0" destOrd="0" presId="urn:microsoft.com/office/officeart/2008/layout/LinedList"/>
    <dgm:cxn modelId="{BA6C1BDC-7C66-CC46-A38F-6CE3D906D4C2}" type="presParOf" srcId="{B9BF2CBD-FCAB-B841-9DE8-298F3B260D7E}" destId="{BB6E019B-79E5-284A-9FE0-298FB9773AF8}" srcOrd="1" destOrd="0" presId="urn:microsoft.com/office/officeart/2008/layout/LinedList"/>
    <dgm:cxn modelId="{B0B663C9-805D-704C-A8C8-57AF3509E4A8}" type="presParOf" srcId="{BB6E019B-79E5-284A-9FE0-298FB9773AF8}" destId="{2E686173-7C50-DF4C-83AD-E4BBA4A48E59}" srcOrd="0" destOrd="0" presId="urn:microsoft.com/office/officeart/2008/layout/LinedList"/>
    <dgm:cxn modelId="{6E346931-280B-0E42-AB60-1ED2E78C88E8}" type="presParOf" srcId="{BB6E019B-79E5-284A-9FE0-298FB9773AF8}" destId="{5EF3E6EA-9588-D74C-BD39-C6918EC89B41}" srcOrd="1" destOrd="0" presId="urn:microsoft.com/office/officeart/2008/layout/LinedList"/>
    <dgm:cxn modelId="{DF97EF49-1CC1-7F41-B94F-36DCD658279A}" type="presParOf" srcId="{B9BF2CBD-FCAB-B841-9DE8-298F3B260D7E}" destId="{394DEEFA-8011-9049-A48F-811EA9E78B9B}" srcOrd="2" destOrd="0" presId="urn:microsoft.com/office/officeart/2008/layout/LinedList"/>
    <dgm:cxn modelId="{40875DF7-3681-D84D-88B8-F3347F5C0E18}" type="presParOf" srcId="{B9BF2CBD-FCAB-B841-9DE8-298F3B260D7E}" destId="{63B21F8B-AF88-2F47-994B-B348A1BF8D4C}" srcOrd="3" destOrd="0" presId="urn:microsoft.com/office/officeart/2008/layout/LinedList"/>
    <dgm:cxn modelId="{6E96B478-6E47-4E41-9A55-A31D37FCA510}" type="presParOf" srcId="{63B21F8B-AF88-2F47-994B-B348A1BF8D4C}" destId="{7AC6BAFE-4AB3-E74A-849B-E8F5180E7AF5}" srcOrd="0" destOrd="0" presId="urn:microsoft.com/office/officeart/2008/layout/LinedList"/>
    <dgm:cxn modelId="{3EA11387-2627-234A-8C23-FD0FE1539725}" type="presParOf" srcId="{63B21F8B-AF88-2F47-994B-B348A1BF8D4C}" destId="{60F92CD4-3630-B444-AE21-E69CC480C374}" srcOrd="1" destOrd="0" presId="urn:microsoft.com/office/officeart/2008/layout/LinedList"/>
    <dgm:cxn modelId="{658C552E-B9C3-8E45-A9D9-F43D99B3658D}" type="presParOf" srcId="{B9BF2CBD-FCAB-B841-9DE8-298F3B260D7E}" destId="{877CF148-33E3-6545-9D42-2089C9978997}" srcOrd="4" destOrd="0" presId="urn:microsoft.com/office/officeart/2008/layout/LinedList"/>
    <dgm:cxn modelId="{FCCA9C68-7550-844C-842B-FFC2365430B1}" type="presParOf" srcId="{B9BF2CBD-FCAB-B841-9DE8-298F3B260D7E}" destId="{2647A07E-0335-404B-A246-9707269F44C2}" srcOrd="5" destOrd="0" presId="urn:microsoft.com/office/officeart/2008/layout/LinedList"/>
    <dgm:cxn modelId="{DEB6A87A-C4ED-C643-B3A5-A756BE5646B5}" type="presParOf" srcId="{2647A07E-0335-404B-A246-9707269F44C2}" destId="{98E194F9-75C0-0F49-86C1-9B80493D6D1F}" srcOrd="0" destOrd="0" presId="urn:microsoft.com/office/officeart/2008/layout/LinedList"/>
    <dgm:cxn modelId="{3DCA4AA8-831F-274E-BC2E-BDA2D084796F}" type="presParOf" srcId="{2647A07E-0335-404B-A246-9707269F44C2}" destId="{8A1CD8E6-E00A-174F-9122-E5897F134187}" srcOrd="1" destOrd="0" presId="urn:microsoft.com/office/officeart/2008/layout/LinedList"/>
    <dgm:cxn modelId="{87D9BABE-B84F-5B49-B0C3-0013BFBFB195}" type="presParOf" srcId="{B9BF2CBD-FCAB-B841-9DE8-298F3B260D7E}" destId="{465BA985-046B-9D49-9890-10F7EBDDDFDB}" srcOrd="6" destOrd="0" presId="urn:microsoft.com/office/officeart/2008/layout/LinedList"/>
    <dgm:cxn modelId="{410CADC1-5696-CB4E-9F9B-8BD4EFDF64AD}" type="presParOf" srcId="{B9BF2CBD-FCAB-B841-9DE8-298F3B260D7E}" destId="{2927C9B5-F237-C348-B360-83364ADF2756}" srcOrd="7" destOrd="0" presId="urn:microsoft.com/office/officeart/2008/layout/LinedList"/>
    <dgm:cxn modelId="{E75592C8-8515-1E4D-9A2F-CF37313A2F6A}" type="presParOf" srcId="{2927C9B5-F237-C348-B360-83364ADF2756}" destId="{D31EE3E7-FA8A-EE42-A9D1-6D4BDB789813}" srcOrd="0" destOrd="0" presId="urn:microsoft.com/office/officeart/2008/layout/LinedList"/>
    <dgm:cxn modelId="{47C5858B-2861-D546-87FB-DA871FA7E1DF}" type="presParOf" srcId="{2927C9B5-F237-C348-B360-83364ADF2756}" destId="{9F43BE2D-5A5F-2944-91E4-C5D4956B8EE8}" srcOrd="1" destOrd="0" presId="urn:microsoft.com/office/officeart/2008/layout/LinedList"/>
    <dgm:cxn modelId="{6E449491-F0CE-3F47-802C-AE91767C6FE2}" type="presParOf" srcId="{B9BF2CBD-FCAB-B841-9DE8-298F3B260D7E}" destId="{8BFF3860-830C-EB49-B40C-8C13F6B5A4A6}" srcOrd="8" destOrd="0" presId="urn:microsoft.com/office/officeart/2008/layout/LinedList"/>
    <dgm:cxn modelId="{9A193A11-B63B-9746-BC28-6E4B80056D74}" type="presParOf" srcId="{B9BF2CBD-FCAB-B841-9DE8-298F3B260D7E}" destId="{00CDEADC-5EDB-4B4C-9BA5-EB33525715D4}" srcOrd="9" destOrd="0" presId="urn:microsoft.com/office/officeart/2008/layout/LinedList"/>
    <dgm:cxn modelId="{08AD53C4-82F8-1D45-B3DF-B8F14F976580}" type="presParOf" srcId="{00CDEADC-5EDB-4B4C-9BA5-EB33525715D4}" destId="{EB8BC785-9956-D342-863E-0B3CA070C0DC}" srcOrd="0" destOrd="0" presId="urn:microsoft.com/office/officeart/2008/layout/LinedList"/>
    <dgm:cxn modelId="{8AB8844D-5F12-D944-9B0B-2BC26F7DE4F9}" type="presParOf" srcId="{00CDEADC-5EDB-4B4C-9BA5-EB33525715D4}" destId="{6C77A432-ACB5-F54A-B22C-378DBB5CDAE2}" srcOrd="1" destOrd="0" presId="urn:microsoft.com/office/officeart/2008/layout/LinedList"/>
    <dgm:cxn modelId="{B5DC08DA-32BF-894B-BC7D-82D403AAB124}" type="presParOf" srcId="{B9BF2CBD-FCAB-B841-9DE8-298F3B260D7E}" destId="{DC9023E1-E933-ED45-B078-EA6D6DB80255}" srcOrd="10" destOrd="0" presId="urn:microsoft.com/office/officeart/2008/layout/LinedList"/>
    <dgm:cxn modelId="{22587E79-62B6-2543-9E43-71D8877FDD81}" type="presParOf" srcId="{B9BF2CBD-FCAB-B841-9DE8-298F3B260D7E}" destId="{6B253055-A43C-EF43-A937-FD900F76B14E}" srcOrd="11" destOrd="0" presId="urn:microsoft.com/office/officeart/2008/layout/LinedList"/>
    <dgm:cxn modelId="{3525ADE3-2ADF-A74B-80AD-9BAB5B013026}" type="presParOf" srcId="{6B253055-A43C-EF43-A937-FD900F76B14E}" destId="{1CA66CA5-F340-EF46-ABC1-03AE10A896E2}" srcOrd="0" destOrd="0" presId="urn:microsoft.com/office/officeart/2008/layout/LinedList"/>
    <dgm:cxn modelId="{E7998467-13B7-9048-934F-D310ADE5B221}" type="presParOf" srcId="{6B253055-A43C-EF43-A937-FD900F76B14E}" destId="{40BFA6DA-8BFC-B744-93EB-BBF1ED5027BD}" srcOrd="1" destOrd="0" presId="urn:microsoft.com/office/officeart/2008/layout/LinedList"/>
    <dgm:cxn modelId="{C34C2070-05BB-964A-92CA-A08E5592A465}" type="presParOf" srcId="{B9BF2CBD-FCAB-B841-9DE8-298F3B260D7E}" destId="{4C15AB46-4DD6-ED41-86BB-BA2DA1438A03}" srcOrd="12" destOrd="0" presId="urn:microsoft.com/office/officeart/2008/layout/LinedList"/>
    <dgm:cxn modelId="{D02A53EA-6350-EB48-841C-7980B2A710A0}" type="presParOf" srcId="{B9BF2CBD-FCAB-B841-9DE8-298F3B260D7E}" destId="{A1620795-C65B-774C-B503-ADF7509FAFC0}" srcOrd="13" destOrd="0" presId="urn:microsoft.com/office/officeart/2008/layout/LinedList"/>
    <dgm:cxn modelId="{E06B9008-43BF-2744-83BE-C51D522D1D51}" type="presParOf" srcId="{A1620795-C65B-774C-B503-ADF7509FAFC0}" destId="{23E848C8-B3EC-5D4E-A239-B6E383CEAF42}" srcOrd="0" destOrd="0" presId="urn:microsoft.com/office/officeart/2008/layout/LinedList"/>
    <dgm:cxn modelId="{5DC02DE3-FE46-2F4E-8C88-509FFFEEB0F2}" type="presParOf" srcId="{A1620795-C65B-774C-B503-ADF7509FAFC0}" destId="{7C7467DB-29CB-164A-8B6D-7EBA34803926}" srcOrd="1" destOrd="0" presId="urn:microsoft.com/office/officeart/2008/layout/LinedList"/>
    <dgm:cxn modelId="{5FA8B7DB-4BDD-8B41-B96C-48F860733637}" type="presParOf" srcId="{B9BF2CBD-FCAB-B841-9DE8-298F3B260D7E}" destId="{8A8A3C56-79E6-C74A-8A28-C89908417A64}" srcOrd="14" destOrd="0" presId="urn:microsoft.com/office/officeart/2008/layout/LinedList"/>
    <dgm:cxn modelId="{FD3112B4-A7A0-374A-8B04-2BCA2E4245F2}" type="presParOf" srcId="{B9BF2CBD-FCAB-B841-9DE8-298F3B260D7E}" destId="{D55E15AA-98C2-6845-82C9-0C86497B7CE7}" srcOrd="15" destOrd="0" presId="urn:microsoft.com/office/officeart/2008/layout/LinedList"/>
    <dgm:cxn modelId="{510C0171-778D-FB4A-9BD1-34B93F8A706C}" type="presParOf" srcId="{D55E15AA-98C2-6845-82C9-0C86497B7CE7}" destId="{C88D4A8F-A34C-7841-B674-31448379A8F9}" srcOrd="0" destOrd="0" presId="urn:microsoft.com/office/officeart/2008/layout/LinedList"/>
    <dgm:cxn modelId="{BCA3C59C-2366-974F-8FEE-3E30427055D6}" type="presParOf" srcId="{D55E15AA-98C2-6845-82C9-0C86497B7CE7}" destId="{1284516D-2D47-5F47-81D3-61356C9CA6FC}" srcOrd="1" destOrd="0" presId="urn:microsoft.com/office/officeart/2008/layout/LinedList"/>
    <dgm:cxn modelId="{CBDCF804-B1ED-4946-9379-290BDC0FCE4F}" type="presParOf" srcId="{B9BF2CBD-FCAB-B841-9DE8-298F3B260D7E}" destId="{43C8D2DE-15E9-994D-91E5-3B9221E1A428}" srcOrd="16" destOrd="0" presId="urn:microsoft.com/office/officeart/2008/layout/LinedList"/>
    <dgm:cxn modelId="{548AE63E-0C1C-FD4F-832C-A244B0938C4E}" type="presParOf" srcId="{B9BF2CBD-FCAB-B841-9DE8-298F3B260D7E}" destId="{8FBF128E-A231-9D47-880C-7794F0C59E23}" srcOrd="17" destOrd="0" presId="urn:microsoft.com/office/officeart/2008/layout/LinedList"/>
    <dgm:cxn modelId="{3015674E-67A9-2443-9BAA-D9978DF01508}" type="presParOf" srcId="{8FBF128E-A231-9D47-880C-7794F0C59E23}" destId="{4B386169-E440-2E4D-877F-24B128649EB5}" srcOrd="0" destOrd="0" presId="urn:microsoft.com/office/officeart/2008/layout/LinedList"/>
    <dgm:cxn modelId="{59F576EC-C21F-F24D-832F-EE208E573201}" type="presParOf" srcId="{8FBF128E-A231-9D47-880C-7794F0C59E23}" destId="{A7DFDBDD-BAFF-C54E-AF68-37DCBAE44B84}" srcOrd="1" destOrd="0" presId="urn:microsoft.com/office/officeart/2008/layout/LinedList"/>
    <dgm:cxn modelId="{F7147112-0731-B144-9878-58DEB43401D9}" type="presParOf" srcId="{B9BF2CBD-FCAB-B841-9DE8-298F3B260D7E}" destId="{BE686520-9235-E743-9D7A-AA3D3DE5EAD0}" srcOrd="18" destOrd="0" presId="urn:microsoft.com/office/officeart/2008/layout/LinedList"/>
    <dgm:cxn modelId="{E67C421D-9C77-6C45-A293-C17606B93D09}" type="presParOf" srcId="{B9BF2CBD-FCAB-B841-9DE8-298F3B260D7E}" destId="{99A9B22E-892C-0B4E-8ECB-182F6ABD5503}" srcOrd="19" destOrd="0" presId="urn:microsoft.com/office/officeart/2008/layout/LinedList"/>
    <dgm:cxn modelId="{39F58705-50F1-A848-9F6D-6232CEFBEA3D}" type="presParOf" srcId="{99A9B22E-892C-0B4E-8ECB-182F6ABD5503}" destId="{5AE770DA-F46C-2544-8206-6943ECCD68A3}" srcOrd="0" destOrd="0" presId="urn:microsoft.com/office/officeart/2008/layout/LinedList"/>
    <dgm:cxn modelId="{106EA19D-7239-8141-84F7-533A1027D716}" type="presParOf" srcId="{99A9B22E-892C-0B4E-8ECB-182F6ABD5503}" destId="{CB478FB2-57CF-C54D-A99C-CDE745CB085A}" srcOrd="1" destOrd="0" presId="urn:microsoft.com/office/officeart/2008/layout/LinedList"/>
    <dgm:cxn modelId="{0C4E3C97-A83B-DE40-833C-FF21714152E6}" type="presParOf" srcId="{B9BF2CBD-FCAB-B841-9DE8-298F3B260D7E}" destId="{003D7CAF-CBE7-A14B-A28B-051BEDD9971C}" srcOrd="20" destOrd="0" presId="urn:microsoft.com/office/officeart/2008/layout/LinedList"/>
    <dgm:cxn modelId="{87607272-CECD-F94C-9CC1-92D7DF8C4FB6}" type="presParOf" srcId="{B9BF2CBD-FCAB-B841-9DE8-298F3B260D7E}" destId="{7B5C3B58-D0D8-DA4A-BA36-BC06FBDBB571}" srcOrd="21" destOrd="0" presId="urn:microsoft.com/office/officeart/2008/layout/LinedList"/>
    <dgm:cxn modelId="{38078E37-6D0B-B443-860D-8FEB25280126}" type="presParOf" srcId="{7B5C3B58-D0D8-DA4A-BA36-BC06FBDBB571}" destId="{B49CDCEA-9072-C04A-8F48-4E1DC96BD1FA}" srcOrd="0" destOrd="0" presId="urn:microsoft.com/office/officeart/2008/layout/LinedList"/>
    <dgm:cxn modelId="{0A97752A-A7EE-1C47-A1A9-414FA83C810A}" type="presParOf" srcId="{7B5C3B58-D0D8-DA4A-BA36-BC06FBDBB571}" destId="{A7DB5613-5E67-DB4D-A85F-7A7C7E190789}" srcOrd="1" destOrd="0" presId="urn:microsoft.com/office/officeart/2008/layout/LinedList"/>
    <dgm:cxn modelId="{470C1DEA-D3EB-2F4A-8E8F-65BCCFA7BE77}" type="presParOf" srcId="{B9BF2CBD-FCAB-B841-9DE8-298F3B260D7E}" destId="{C6B1932F-75A8-2445-AA04-18826CF8238F}" srcOrd="22" destOrd="0" presId="urn:microsoft.com/office/officeart/2008/layout/LinedList"/>
    <dgm:cxn modelId="{5DB5BFB5-7B73-984B-9B1D-E79DD4AFCCEC}" type="presParOf" srcId="{B9BF2CBD-FCAB-B841-9DE8-298F3B260D7E}" destId="{75C74DAE-49BD-3345-87F9-9CDA33B93C7B}" srcOrd="23" destOrd="0" presId="urn:microsoft.com/office/officeart/2008/layout/LinedList"/>
    <dgm:cxn modelId="{015BA1AE-257C-3647-9B42-F51CE6DAE594}" type="presParOf" srcId="{75C74DAE-49BD-3345-87F9-9CDA33B93C7B}" destId="{0393B628-94D1-A743-9746-E7048EF2F76B}" srcOrd="0" destOrd="0" presId="urn:microsoft.com/office/officeart/2008/layout/LinedList"/>
    <dgm:cxn modelId="{EC03C5D0-00FC-3848-A069-DA8E1F5A8C19}" type="presParOf" srcId="{75C74DAE-49BD-3345-87F9-9CDA33B93C7B}" destId="{168B0E80-42F5-8B44-917C-9F0D39B80091}" srcOrd="1" destOrd="0" presId="urn:microsoft.com/office/officeart/2008/layout/Lin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E6DF9A-3C14-6C44-A24B-872B1111B3BA}">
      <dsp:nvSpPr>
        <dsp:cNvPr id="0" name=""/>
        <dsp:cNvSpPr/>
      </dsp:nvSpPr>
      <dsp:spPr>
        <a:xfrm>
          <a:off x="0" y="671"/>
          <a:ext cx="6263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687B51-443C-E54C-A8BB-BBD52BB0FBBE}">
      <dsp:nvSpPr>
        <dsp:cNvPr id="0" name=""/>
        <dsp:cNvSpPr/>
      </dsp:nvSpPr>
      <dsp:spPr>
        <a:xfrm>
          <a:off x="0" y="671"/>
          <a:ext cx="6263640" cy="550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Unannounced or recurring service breaks lasting over 5 minutes</a:t>
          </a:r>
        </a:p>
      </dsp:txBody>
      <dsp:txXfrm>
        <a:off x="0" y="671"/>
        <a:ext cx="6263640" cy="550334"/>
      </dsp:txXfrm>
    </dsp:sp>
    <dsp:sp modelId="{1060A05E-D0A3-BB45-BBD9-2842C273691A}">
      <dsp:nvSpPr>
        <dsp:cNvPr id="0" name=""/>
        <dsp:cNvSpPr/>
      </dsp:nvSpPr>
      <dsp:spPr>
        <a:xfrm>
          <a:off x="0" y="551006"/>
          <a:ext cx="6263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ED4BFB-6F0F-2040-A8C4-8E897AAB212E}">
      <dsp:nvSpPr>
        <dsp:cNvPr id="0" name=""/>
        <dsp:cNvSpPr/>
      </dsp:nvSpPr>
      <dsp:spPr>
        <a:xfrm>
          <a:off x="0" y="551006"/>
          <a:ext cx="6263640" cy="550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Lack of funding for a major network upgrade project</a:t>
          </a:r>
        </a:p>
      </dsp:txBody>
      <dsp:txXfrm>
        <a:off x="0" y="551006"/>
        <a:ext cx="6263640" cy="550334"/>
      </dsp:txXfrm>
    </dsp:sp>
    <dsp:sp modelId="{F1DC7396-6FFB-9F43-90D7-622365CD17C5}">
      <dsp:nvSpPr>
        <dsp:cNvPr id="0" name=""/>
        <dsp:cNvSpPr/>
      </dsp:nvSpPr>
      <dsp:spPr>
        <a:xfrm>
          <a:off x="0" y="1101340"/>
          <a:ext cx="6263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32E3CC-CC68-1F4D-A827-4511510669F8}">
      <dsp:nvSpPr>
        <dsp:cNvPr id="0" name=""/>
        <dsp:cNvSpPr/>
      </dsp:nvSpPr>
      <dsp:spPr>
        <a:xfrm>
          <a:off x="0" y="1101340"/>
          <a:ext cx="6263640" cy="550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Serious legal issues related to provisioning</a:t>
          </a:r>
        </a:p>
      </dsp:txBody>
      <dsp:txXfrm>
        <a:off x="0" y="1101340"/>
        <a:ext cx="6263640" cy="550334"/>
      </dsp:txXfrm>
    </dsp:sp>
    <dsp:sp modelId="{218E9953-0EFC-B54A-9C70-7B5F0FDFC66F}">
      <dsp:nvSpPr>
        <dsp:cNvPr id="0" name=""/>
        <dsp:cNvSpPr/>
      </dsp:nvSpPr>
      <dsp:spPr>
        <a:xfrm>
          <a:off x="0" y="1651675"/>
          <a:ext cx="6263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03FE52-70BD-0845-91B3-A49C962C4712}">
      <dsp:nvSpPr>
        <dsp:cNvPr id="0" name=""/>
        <dsp:cNvSpPr/>
      </dsp:nvSpPr>
      <dsp:spPr>
        <a:xfrm>
          <a:off x="0" y="1651675"/>
          <a:ext cx="6263640" cy="550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Compromise of network infrastructure</a:t>
          </a:r>
        </a:p>
      </dsp:txBody>
      <dsp:txXfrm>
        <a:off x="0" y="1651675"/>
        <a:ext cx="6263640" cy="550334"/>
      </dsp:txXfrm>
    </dsp:sp>
    <dsp:sp modelId="{CA923673-21A0-0547-902B-D72B020219DC}">
      <dsp:nvSpPr>
        <dsp:cNvPr id="0" name=""/>
        <dsp:cNvSpPr/>
      </dsp:nvSpPr>
      <dsp:spPr>
        <a:xfrm>
          <a:off x="0" y="2202009"/>
          <a:ext cx="6263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2A7C06-254D-F84D-896C-887903A3CA9F}">
      <dsp:nvSpPr>
        <dsp:cNvPr id="0" name=""/>
        <dsp:cNvSpPr/>
      </dsp:nvSpPr>
      <dsp:spPr>
        <a:xfrm>
          <a:off x="0" y="2202009"/>
          <a:ext cx="6263640" cy="550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Serious leak of personal or confidential data</a:t>
          </a:r>
        </a:p>
      </dsp:txBody>
      <dsp:txXfrm>
        <a:off x="0" y="2202009"/>
        <a:ext cx="6263640" cy="550334"/>
      </dsp:txXfrm>
    </dsp:sp>
    <dsp:sp modelId="{21785092-F096-6F46-9D43-D4C706AC510A}">
      <dsp:nvSpPr>
        <dsp:cNvPr id="0" name=""/>
        <dsp:cNvSpPr/>
      </dsp:nvSpPr>
      <dsp:spPr>
        <a:xfrm>
          <a:off x="0" y="2752343"/>
          <a:ext cx="6263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C3705A-83EF-FD48-8175-5EA06ABA016D}">
      <dsp:nvSpPr>
        <dsp:cNvPr id="0" name=""/>
        <dsp:cNvSpPr/>
      </dsp:nvSpPr>
      <dsp:spPr>
        <a:xfrm>
          <a:off x="0" y="2752343"/>
          <a:ext cx="6263640" cy="550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Other major unexpected financial liabilities</a:t>
          </a:r>
        </a:p>
      </dsp:txBody>
      <dsp:txXfrm>
        <a:off x="0" y="2752343"/>
        <a:ext cx="6263640" cy="550334"/>
      </dsp:txXfrm>
    </dsp:sp>
    <dsp:sp modelId="{B437EE9C-A206-1340-A377-7A5E8D2D337E}">
      <dsp:nvSpPr>
        <dsp:cNvPr id="0" name=""/>
        <dsp:cNvSpPr/>
      </dsp:nvSpPr>
      <dsp:spPr>
        <a:xfrm>
          <a:off x="0" y="3302678"/>
          <a:ext cx="6263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8A701A-9F9F-AB47-B16F-5287AD07F839}">
      <dsp:nvSpPr>
        <dsp:cNvPr id="0" name=""/>
        <dsp:cNvSpPr/>
      </dsp:nvSpPr>
      <dsp:spPr>
        <a:xfrm>
          <a:off x="0" y="3302678"/>
          <a:ext cx="6263640" cy="550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Inability to provide required services and technologies</a:t>
          </a:r>
        </a:p>
      </dsp:txBody>
      <dsp:txXfrm>
        <a:off x="0" y="3302678"/>
        <a:ext cx="6263640" cy="550334"/>
      </dsp:txXfrm>
    </dsp:sp>
    <dsp:sp modelId="{29CCDD17-C33A-6048-8A8D-ABC706EB229D}">
      <dsp:nvSpPr>
        <dsp:cNvPr id="0" name=""/>
        <dsp:cNvSpPr/>
      </dsp:nvSpPr>
      <dsp:spPr>
        <a:xfrm>
          <a:off x="0" y="3853012"/>
          <a:ext cx="6263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B3693E-4C65-1649-B507-A070877A5A62}">
      <dsp:nvSpPr>
        <dsp:cNvPr id="0" name=""/>
        <dsp:cNvSpPr/>
      </dsp:nvSpPr>
      <dsp:spPr>
        <a:xfrm>
          <a:off x="0" y="3853012"/>
          <a:ext cx="6263640" cy="550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Political risk to undermining the role of the NREN</a:t>
          </a:r>
        </a:p>
      </dsp:txBody>
      <dsp:txXfrm>
        <a:off x="0" y="3853012"/>
        <a:ext cx="6263640" cy="550334"/>
      </dsp:txXfrm>
    </dsp:sp>
    <dsp:sp modelId="{C64AD904-CE87-8043-9927-C9966D07DC02}">
      <dsp:nvSpPr>
        <dsp:cNvPr id="0" name=""/>
        <dsp:cNvSpPr/>
      </dsp:nvSpPr>
      <dsp:spPr>
        <a:xfrm>
          <a:off x="0" y="4403347"/>
          <a:ext cx="6263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102126-6ADC-674E-822A-1CB833553BD2}">
      <dsp:nvSpPr>
        <dsp:cNvPr id="0" name=""/>
        <dsp:cNvSpPr/>
      </dsp:nvSpPr>
      <dsp:spPr>
        <a:xfrm>
          <a:off x="0" y="4403347"/>
          <a:ext cx="6263640" cy="550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Information warfare related risks</a:t>
          </a:r>
        </a:p>
      </dsp:txBody>
      <dsp:txXfrm>
        <a:off x="0" y="4403347"/>
        <a:ext cx="6263640" cy="550334"/>
      </dsp:txXfrm>
    </dsp:sp>
    <dsp:sp modelId="{DF0A1DED-2129-C14C-B950-3F1FA7D148EE}">
      <dsp:nvSpPr>
        <dsp:cNvPr id="0" name=""/>
        <dsp:cNvSpPr/>
      </dsp:nvSpPr>
      <dsp:spPr>
        <a:xfrm>
          <a:off x="0" y="4953681"/>
          <a:ext cx="626364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6DC0D-ACDE-184E-9E8C-86EDC61257E1}">
      <dsp:nvSpPr>
        <dsp:cNvPr id="0" name=""/>
        <dsp:cNvSpPr/>
      </dsp:nvSpPr>
      <dsp:spPr>
        <a:xfrm>
          <a:off x="0" y="4953681"/>
          <a:ext cx="6263640" cy="550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Superseded by commercial ISPs</a:t>
          </a:r>
        </a:p>
      </dsp:txBody>
      <dsp:txXfrm>
        <a:off x="0" y="4953681"/>
        <a:ext cx="6263640" cy="5503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8DA849-29B8-064B-A026-3FBB43258DF0}">
      <dsp:nvSpPr>
        <dsp:cNvPr id="0" name=""/>
        <dsp:cNvSpPr/>
      </dsp:nvSpPr>
      <dsp:spPr>
        <a:xfrm>
          <a:off x="0" y="2933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686173-7C50-DF4C-83AD-E4BBA4A48E59}">
      <dsp:nvSpPr>
        <dsp:cNvPr id="0" name=""/>
        <dsp:cNvSpPr/>
      </dsp:nvSpPr>
      <dsp:spPr>
        <a:xfrm>
          <a:off x="0" y="2933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Ransomware / Malware</a:t>
          </a:r>
          <a:endParaRPr lang="en-GB" sz="1800" kern="1200" dirty="0"/>
        </a:p>
      </dsp:txBody>
      <dsp:txXfrm>
        <a:off x="0" y="2933"/>
        <a:ext cx="6967151" cy="500179"/>
      </dsp:txXfrm>
    </dsp:sp>
    <dsp:sp modelId="{394DEEFA-8011-9049-A48F-811EA9E78B9B}">
      <dsp:nvSpPr>
        <dsp:cNvPr id="0" name=""/>
        <dsp:cNvSpPr/>
      </dsp:nvSpPr>
      <dsp:spPr>
        <a:xfrm>
          <a:off x="0" y="503113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C6BAFE-4AB3-E74A-849B-E8F5180E7AF5}">
      <dsp:nvSpPr>
        <dsp:cNvPr id="0" name=""/>
        <dsp:cNvSpPr/>
      </dsp:nvSpPr>
      <dsp:spPr>
        <a:xfrm>
          <a:off x="0" y="503113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Data Breach</a:t>
          </a:r>
          <a:endParaRPr lang="en-GB" sz="1800" kern="1200"/>
        </a:p>
      </dsp:txBody>
      <dsp:txXfrm>
        <a:off x="0" y="503113"/>
        <a:ext cx="6967151" cy="500179"/>
      </dsp:txXfrm>
    </dsp:sp>
    <dsp:sp modelId="{877CF148-33E3-6545-9D42-2089C9978997}">
      <dsp:nvSpPr>
        <dsp:cNvPr id="0" name=""/>
        <dsp:cNvSpPr/>
      </dsp:nvSpPr>
      <dsp:spPr>
        <a:xfrm>
          <a:off x="0" y="1003292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E194F9-75C0-0F49-86C1-9B80493D6D1F}">
      <dsp:nvSpPr>
        <dsp:cNvPr id="0" name=""/>
        <dsp:cNvSpPr/>
      </dsp:nvSpPr>
      <dsp:spPr>
        <a:xfrm>
          <a:off x="0" y="1003292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Social Engineering / Identity Theft</a:t>
          </a:r>
          <a:endParaRPr lang="en-GB" sz="1800" kern="1200"/>
        </a:p>
      </dsp:txBody>
      <dsp:txXfrm>
        <a:off x="0" y="1003292"/>
        <a:ext cx="6967151" cy="500179"/>
      </dsp:txXfrm>
    </dsp:sp>
    <dsp:sp modelId="{465BA985-046B-9D49-9890-10F7EBDDDFDB}">
      <dsp:nvSpPr>
        <dsp:cNvPr id="0" name=""/>
        <dsp:cNvSpPr/>
      </dsp:nvSpPr>
      <dsp:spPr>
        <a:xfrm>
          <a:off x="0" y="1503472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1EE3E7-FA8A-EE42-A9D1-6D4BDB789813}">
      <dsp:nvSpPr>
        <dsp:cNvPr id="0" name=""/>
        <dsp:cNvSpPr/>
      </dsp:nvSpPr>
      <dsp:spPr>
        <a:xfrm>
          <a:off x="0" y="1503472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(Natural) Disasters</a:t>
          </a:r>
          <a:endParaRPr lang="en-GB" sz="1800" kern="1200"/>
        </a:p>
      </dsp:txBody>
      <dsp:txXfrm>
        <a:off x="0" y="1503472"/>
        <a:ext cx="6967151" cy="500179"/>
      </dsp:txXfrm>
    </dsp:sp>
    <dsp:sp modelId="{8BFF3860-830C-EB49-B40C-8C13F6B5A4A6}">
      <dsp:nvSpPr>
        <dsp:cNvPr id="0" name=""/>
        <dsp:cNvSpPr/>
      </dsp:nvSpPr>
      <dsp:spPr>
        <a:xfrm>
          <a:off x="0" y="2003651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8BC785-9956-D342-863E-0B3CA070C0DC}">
      <dsp:nvSpPr>
        <dsp:cNvPr id="0" name=""/>
        <dsp:cNvSpPr/>
      </dsp:nvSpPr>
      <dsp:spPr>
        <a:xfrm>
          <a:off x="0" y="2003651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Insecure personal device use</a:t>
          </a:r>
          <a:endParaRPr lang="en-GB" sz="1800" kern="1200" dirty="0"/>
        </a:p>
      </dsp:txBody>
      <dsp:txXfrm>
        <a:off x="0" y="2003651"/>
        <a:ext cx="6967151" cy="500179"/>
      </dsp:txXfrm>
    </dsp:sp>
    <dsp:sp modelId="{DC9023E1-E933-ED45-B078-EA6D6DB80255}">
      <dsp:nvSpPr>
        <dsp:cNvPr id="0" name=""/>
        <dsp:cNvSpPr/>
      </dsp:nvSpPr>
      <dsp:spPr>
        <a:xfrm>
          <a:off x="0" y="2503831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A66CA5-F340-EF46-ABC1-03AE10A896E2}">
      <dsp:nvSpPr>
        <dsp:cNvPr id="0" name=""/>
        <dsp:cNvSpPr/>
      </dsp:nvSpPr>
      <dsp:spPr>
        <a:xfrm>
          <a:off x="0" y="2503831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Website compromise</a:t>
          </a:r>
          <a:endParaRPr lang="en-GB" sz="1800" kern="1200"/>
        </a:p>
      </dsp:txBody>
      <dsp:txXfrm>
        <a:off x="0" y="2503831"/>
        <a:ext cx="6967151" cy="500179"/>
      </dsp:txXfrm>
    </dsp:sp>
    <dsp:sp modelId="{4C15AB46-4DD6-ED41-86BB-BA2DA1438A03}">
      <dsp:nvSpPr>
        <dsp:cNvPr id="0" name=""/>
        <dsp:cNvSpPr/>
      </dsp:nvSpPr>
      <dsp:spPr>
        <a:xfrm>
          <a:off x="0" y="3004010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E848C8-B3EC-5D4E-A239-B6E383CEAF42}">
      <dsp:nvSpPr>
        <dsp:cNvPr id="0" name=""/>
        <dsp:cNvSpPr/>
      </dsp:nvSpPr>
      <dsp:spPr>
        <a:xfrm>
          <a:off x="0" y="3004010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Database hacking</a:t>
          </a:r>
          <a:endParaRPr lang="en-GB" sz="1800" kern="1200" dirty="0"/>
        </a:p>
      </dsp:txBody>
      <dsp:txXfrm>
        <a:off x="0" y="3004010"/>
        <a:ext cx="6967151" cy="500179"/>
      </dsp:txXfrm>
    </dsp:sp>
    <dsp:sp modelId="{8A8A3C56-79E6-C74A-8A28-C89908417A64}">
      <dsp:nvSpPr>
        <dsp:cNvPr id="0" name=""/>
        <dsp:cNvSpPr/>
      </dsp:nvSpPr>
      <dsp:spPr>
        <a:xfrm>
          <a:off x="0" y="3504189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8D4A8F-A34C-7841-B674-31448379A8F9}">
      <dsp:nvSpPr>
        <dsp:cNvPr id="0" name=""/>
        <dsp:cNvSpPr/>
      </dsp:nvSpPr>
      <dsp:spPr>
        <a:xfrm>
          <a:off x="0" y="3504189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Research manipulation / espionage</a:t>
          </a:r>
          <a:endParaRPr lang="en-GB" sz="1800" kern="1200"/>
        </a:p>
      </dsp:txBody>
      <dsp:txXfrm>
        <a:off x="0" y="3504189"/>
        <a:ext cx="6967151" cy="500179"/>
      </dsp:txXfrm>
    </dsp:sp>
    <dsp:sp modelId="{43C8D2DE-15E9-994D-91E5-3B9221E1A428}">
      <dsp:nvSpPr>
        <dsp:cNvPr id="0" name=""/>
        <dsp:cNvSpPr/>
      </dsp:nvSpPr>
      <dsp:spPr>
        <a:xfrm>
          <a:off x="0" y="4004369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386169-E440-2E4D-877F-24B128649EB5}">
      <dsp:nvSpPr>
        <dsp:cNvPr id="0" name=""/>
        <dsp:cNvSpPr/>
      </dsp:nvSpPr>
      <dsp:spPr>
        <a:xfrm>
          <a:off x="0" y="4004369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IOT</a:t>
          </a:r>
          <a:endParaRPr lang="en-GB" sz="1800" kern="1200"/>
        </a:p>
      </dsp:txBody>
      <dsp:txXfrm>
        <a:off x="0" y="4004369"/>
        <a:ext cx="6967151" cy="500179"/>
      </dsp:txXfrm>
    </dsp:sp>
    <dsp:sp modelId="{BE686520-9235-E743-9D7A-AA3D3DE5EAD0}">
      <dsp:nvSpPr>
        <dsp:cNvPr id="0" name=""/>
        <dsp:cNvSpPr/>
      </dsp:nvSpPr>
      <dsp:spPr>
        <a:xfrm>
          <a:off x="0" y="4504548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E770DA-F46C-2544-8206-6943ECCD68A3}">
      <dsp:nvSpPr>
        <dsp:cNvPr id="0" name=""/>
        <dsp:cNvSpPr/>
      </dsp:nvSpPr>
      <dsp:spPr>
        <a:xfrm>
          <a:off x="0" y="4504548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Shadow IT</a:t>
          </a:r>
          <a:endParaRPr lang="en-GB" sz="1800" kern="1200"/>
        </a:p>
      </dsp:txBody>
      <dsp:txXfrm>
        <a:off x="0" y="4504548"/>
        <a:ext cx="6967151" cy="500179"/>
      </dsp:txXfrm>
    </dsp:sp>
    <dsp:sp modelId="{003D7CAF-CBE7-A14B-A28B-051BEDD9971C}">
      <dsp:nvSpPr>
        <dsp:cNvPr id="0" name=""/>
        <dsp:cNvSpPr/>
      </dsp:nvSpPr>
      <dsp:spPr>
        <a:xfrm>
          <a:off x="0" y="5004728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9CDCEA-9072-C04A-8F48-4E1DC96BD1FA}">
      <dsp:nvSpPr>
        <dsp:cNvPr id="0" name=""/>
        <dsp:cNvSpPr/>
      </dsp:nvSpPr>
      <dsp:spPr>
        <a:xfrm>
          <a:off x="0" y="5004728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DDOS</a:t>
          </a:r>
          <a:endParaRPr lang="en-GB" sz="1800" kern="1200"/>
        </a:p>
      </dsp:txBody>
      <dsp:txXfrm>
        <a:off x="0" y="5004728"/>
        <a:ext cx="6967151" cy="500179"/>
      </dsp:txXfrm>
    </dsp:sp>
    <dsp:sp modelId="{C6B1932F-75A8-2445-AA04-18826CF8238F}">
      <dsp:nvSpPr>
        <dsp:cNvPr id="0" name=""/>
        <dsp:cNvSpPr/>
      </dsp:nvSpPr>
      <dsp:spPr>
        <a:xfrm>
          <a:off x="0" y="5504907"/>
          <a:ext cx="696715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93B628-94D1-A743-9746-E7048EF2F76B}">
      <dsp:nvSpPr>
        <dsp:cNvPr id="0" name=""/>
        <dsp:cNvSpPr/>
      </dsp:nvSpPr>
      <dsp:spPr>
        <a:xfrm>
          <a:off x="0" y="5504907"/>
          <a:ext cx="6967151" cy="500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Cloud Security </a:t>
          </a:r>
          <a:endParaRPr lang="en-GB" sz="1800" kern="1200"/>
        </a:p>
      </dsp:txBody>
      <dsp:txXfrm>
        <a:off x="0" y="5504907"/>
        <a:ext cx="6967151" cy="5001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7E22C-5283-9241-8E59-8E053B5A01AD}" type="datetimeFigureOut">
              <a:rPr lang="en-US" smtClean="0"/>
              <a:t>4/23/20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70C5A-AEEA-C74A-A74E-F99AF4B673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17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70C5A-AEEA-C74A-A74E-F99AF4B673D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857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490F9-0144-D24C-AFA8-25658C807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25AA70-8F55-D543-A8EC-9331B85C81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B1A32-B780-CB41-B1F1-8B9A77E35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EE185-91BD-0648-8070-99C8C0A74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C1448-A8A8-564C-AD7C-C985591E5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83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CADB2-A6E2-C249-85B6-154519427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85F48F-E2EE-A942-9B84-FA733B942B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AFE44-C93F-404A-BA64-8FD824CDD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33C69-7206-3241-9023-224E66CBC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84292-3220-924A-BA7A-11C1E8FFA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CE8A9E-5EF0-774E-976C-44F96DE274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318A8B-8C21-A64F-B0E2-885E43376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64A60-4E5A-3E4C-B0F4-EACAA0D2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5FCDB-F5BF-E044-B2E4-1A0210EF7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E7378-D074-1A4F-BC67-1698C4100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383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4AB61-B4D2-1346-B6AC-E284523F3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EEA2AC-D4A1-644D-9C90-8498E74A7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78D73-8A38-004E-841E-65441594F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8ABB6-3A37-DF45-B11F-3488EE8D5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2EE9B-8259-FD49-A3F8-FAC21070C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8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6EAF7-A595-A14D-8959-235644586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222F7-69F7-CD49-8DFE-747ED30A9C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AAF4ED-CB53-2B44-A918-7F952E148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B7B86-6BD4-D548-A423-2249BF8E5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4F5FD-6303-8840-A83F-01DC4C65D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9C4FF-FE3D-BA45-8FEA-06D225036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DD4C4-E011-5C4F-9FF4-A2003AE4B4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17D5BA-92D9-3E45-8BD5-69569F4BA8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1A82E-0F76-C343-8211-AD7BEC13D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B42810-D579-904E-AB9A-3697CD561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455D7F-6574-0B4C-8039-81BAC9BD3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72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205C8-CD00-5D41-9BF5-31AB92162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18F07C-079A-E14A-8C1F-077EA8E7F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93C5B-3596-CE4F-894D-B6D5C35C46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C34582-50EB-CF41-89CF-5EF9B6C338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246F1A-5B04-3442-A293-3B5F0AF141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A369F7-611D-444D-ABC7-1ABD8D774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464C1C-4A73-4C41-8CBB-AC47531FF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5604EF-E495-984B-9A70-E05D93A8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35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0FDE6-46AD-3F41-873F-880A348B5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9F3474-513F-5540-9E86-578E99A63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6E12CC-F2DC-7F43-A574-9ABFEBE0D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68717B-F5B3-4A40-9812-E9F3DBFBE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35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9EA8F5-FA97-764D-850F-D9B054E3A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2348F0-476C-C340-B928-F48EC1DF2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FD9982-C353-0D4D-B503-AC1EA394F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8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ACBC8-A1D7-9D4E-B41B-4AE437EE9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B15F6-1177-4940-9A53-7157A055B6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B15DDC-4188-8C4C-A0AE-77F14F7EED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35F608-FDB0-384F-A972-642B6046D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F31F57-0A6B-9E44-9B44-86F6EDE28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96C231-5DE4-BF42-BFFA-E3C960EEA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15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8D4A9-372A-274E-AF91-7BB93E7E5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F66538-C078-7B4B-82DC-FD2D21D168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00C058-1026-BB48-AE63-C190C63529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21ABA6-E6D8-514D-A384-2051D4C78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1D81CF-2DB5-2A43-AD31-C8E51B61A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82E4AE-F688-0449-8BD5-24CB4BEFB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67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795D4E-0A73-8841-B021-040121A1E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89BF8B-CA22-4C46-9CDE-A7B2FAB23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A4F16-D40C-3D43-A08C-02775D65F1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68E23-61BE-8C4C-A49C-CB9543A17065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BF796-02A1-CF4B-88B7-64EA782BF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0CEB6-33C0-B442-8980-E092D93D8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58108-0C3C-9344-8CE1-FE085963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840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EE0913B-D78B-FA4A-A80D-0ACB92FFCBE3}"/>
              </a:ext>
            </a:extLst>
          </p:cNvPr>
          <p:cNvSpPr txBox="1"/>
          <p:nvPr/>
        </p:nvSpPr>
        <p:spPr>
          <a:xfrm>
            <a:off x="838200" y="620392"/>
            <a:ext cx="3374136" cy="5504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NREN SECURITY RISKS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8106149-9195-9945-9693-28EEDDEE06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3592596"/>
              </p:ext>
            </p:extLst>
          </p:nvPr>
        </p:nvGraphicFramePr>
        <p:xfrm>
          <a:off x="5093208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0042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2D66F98E-EBE5-824D-A60A-A72A9E3919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8798572"/>
              </p:ext>
            </p:extLst>
          </p:nvPr>
        </p:nvGraphicFramePr>
        <p:xfrm>
          <a:off x="4386648" y="454562"/>
          <a:ext cx="6967151" cy="60080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2F33ED8-0E34-D84D-A9C6-C508A3FF0195}"/>
              </a:ext>
            </a:extLst>
          </p:cNvPr>
          <p:cNvSpPr txBox="1"/>
          <p:nvPr/>
        </p:nvSpPr>
        <p:spPr>
          <a:xfrm>
            <a:off x="838200" y="620392"/>
            <a:ext cx="3374136" cy="5504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NREN SECURITY THREATS</a:t>
            </a:r>
          </a:p>
        </p:txBody>
      </p:sp>
    </p:spTree>
    <p:extLst>
      <p:ext uri="{BB962C8B-B14F-4D97-AF65-F5344CB8AC3E}">
        <p14:creationId xmlns:p14="http://schemas.microsoft.com/office/powerpoint/2010/main" val="414683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3400" y="465745"/>
            <a:ext cx="11125200" cy="5639435"/>
          </a:xfrm>
          <a:prstGeom prst="rect">
            <a:avLst/>
          </a:prstGeom>
          <a:solidFill>
            <a:schemeClr val="tx1"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426F1A3-5ED3-9C4B-BF45-D38CC5D61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4027"/>
            <a:ext cx="3494362" cy="478287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Questions: Accuracy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9F18055D-800D-804C-AEAC-D0DBC30E94AE}"/>
              </a:ext>
            </a:extLst>
          </p:cNvPr>
          <p:cNvSpPr/>
          <p:nvPr/>
        </p:nvSpPr>
        <p:spPr>
          <a:xfrm>
            <a:off x="4976032" y="894027"/>
            <a:ext cx="6377768" cy="47828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</a:rPr>
              <a:t>Are these still correct?  Do you understand all of them?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</a:rPr>
              <a:t>What’s missing / not impactful?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</a:rPr>
              <a:t>Do they accurately reflect the NREN world?</a:t>
            </a:r>
          </a:p>
        </p:txBody>
      </p:sp>
    </p:spTree>
    <p:extLst>
      <p:ext uri="{BB962C8B-B14F-4D97-AF65-F5344CB8AC3E}">
        <p14:creationId xmlns:p14="http://schemas.microsoft.com/office/powerpoint/2010/main" val="29103541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3400" y="465745"/>
            <a:ext cx="11125200" cy="5639435"/>
          </a:xfrm>
          <a:prstGeom prst="rect">
            <a:avLst/>
          </a:prstGeom>
          <a:solidFill>
            <a:schemeClr val="tx1"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000D86-0266-CF43-85DA-EB60BF30B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4027"/>
            <a:ext cx="3494362" cy="478287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1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Questions: Communication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7FD88EE-6DDB-7844-8F17-B5B76DD24B51}"/>
              </a:ext>
            </a:extLst>
          </p:cNvPr>
          <p:cNvSpPr/>
          <p:nvPr/>
        </p:nvSpPr>
        <p:spPr>
          <a:xfrm>
            <a:off x="4976032" y="894027"/>
            <a:ext cx="6377768" cy="47828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Are we focusing on security risks or general business risks?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How do we want to communicate these to NRENs? Do they need an order?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Do we want to show the links between risks and threats (via vulnerabilities?</a:t>
            </a:r>
          </a:p>
        </p:txBody>
      </p:sp>
    </p:spTree>
    <p:extLst>
      <p:ext uri="{BB962C8B-B14F-4D97-AF65-F5344CB8AC3E}">
        <p14:creationId xmlns:p14="http://schemas.microsoft.com/office/powerpoint/2010/main" val="439898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7A57295-2710-4920-B99A-4D1FA03A6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067929-4D33-4306-9E2F-67C49CDDB5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3400" y="465745"/>
            <a:ext cx="11125200" cy="5639435"/>
          </a:xfrm>
          <a:prstGeom prst="rect">
            <a:avLst/>
          </a:prstGeom>
          <a:solidFill>
            <a:schemeClr val="tx1"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7767BD-EEB6-AF4E-BAF0-D292F72BD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4027"/>
            <a:ext cx="3494362" cy="478287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Questions: Application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4380E8B-3948-7D41-861E-D28965324127}"/>
              </a:ext>
            </a:extLst>
          </p:cNvPr>
          <p:cNvSpPr/>
          <p:nvPr/>
        </p:nvSpPr>
        <p:spPr>
          <a:xfrm>
            <a:off x="4976032" y="894027"/>
            <a:ext cx="6377768" cy="47828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</a:rPr>
              <a:t>How can a threat / risk catalogue be used?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</a:rPr>
              <a:t>What can we learn about how vulnerable are we as a community?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/>
                </a:solidFill>
              </a:rPr>
              <a:t>What mitigation factors exist and how do we communicate those?</a:t>
            </a:r>
          </a:p>
        </p:txBody>
      </p:sp>
    </p:spTree>
    <p:extLst>
      <p:ext uri="{BB962C8B-B14F-4D97-AF65-F5344CB8AC3E}">
        <p14:creationId xmlns:p14="http://schemas.microsoft.com/office/powerpoint/2010/main" val="1916413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214</Words>
  <Application>Microsoft Macintosh PowerPoint</Application>
  <PresentationFormat>Widescreen</PresentationFormat>
  <Paragraphs>37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Questions: Accuracy</vt:lpstr>
      <vt:lpstr>Questions: Communication</vt:lpstr>
      <vt:lpstr>Questions: Application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Harris</dc:creator>
  <cp:lastModifiedBy>Nicole Harris</cp:lastModifiedBy>
  <cp:revision>3</cp:revision>
  <dcterms:created xsi:type="dcterms:W3CDTF">2020-04-23T12:41:18Z</dcterms:created>
  <dcterms:modified xsi:type="dcterms:W3CDTF">2020-04-23T13:02:45Z</dcterms:modified>
</cp:coreProperties>
</file>