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488" r:id="rId3"/>
    <p:sldId id="491" r:id="rId4"/>
    <p:sldId id="496" r:id="rId5"/>
    <p:sldId id="492" r:id="rId6"/>
    <p:sldId id="498" r:id="rId7"/>
    <p:sldId id="499" r:id="rId8"/>
    <p:sldId id="417" r:id="rId9"/>
    <p:sldId id="494" r:id="rId10"/>
    <p:sldId id="272" r:id="rId11"/>
    <p:sldId id="48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1F63"/>
    <a:srgbClr val="065081"/>
    <a:srgbClr val="1F4E79"/>
    <a:srgbClr val="99BDCB"/>
    <a:srgbClr val="4C7F94"/>
    <a:srgbClr val="C7DBE3"/>
    <a:srgbClr val="D2D6EA"/>
    <a:srgbClr val="8A94C8"/>
    <a:srgbClr val="717EBD"/>
    <a:srgbClr val="ACB3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51" autoAdjust="0"/>
    <p:restoredTop sz="94987" autoAdjust="0"/>
  </p:normalViewPr>
  <p:slideViewPr>
    <p:cSldViewPr snapToGrid="0">
      <p:cViewPr>
        <p:scale>
          <a:sx n="70" d="100"/>
          <a:sy n="70" d="100"/>
        </p:scale>
        <p:origin x="1584" y="398"/>
      </p:cViewPr>
      <p:guideLst>
        <p:guide orient="horz" pos="2160"/>
        <p:guide pos="384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133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085A24-B57C-4D24-A314-C0A1E30A203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C9BA73B-A719-46A9-BB74-D6C62D0B36F3}">
      <dgm:prSet phldrT="[Text]" custT="1"/>
      <dgm:spPr/>
      <dgm:t>
        <a:bodyPr/>
        <a:lstStyle/>
        <a:p>
          <a:r>
            <a:rPr lang="en-GB" sz="1200" dirty="0"/>
            <a:t>Maximal scenario (MVP EPIC)</a:t>
          </a:r>
        </a:p>
      </dgm:t>
    </dgm:pt>
    <dgm:pt modelId="{8765A19B-F882-4587-8721-0953D951234A}" type="parTrans" cxnId="{EACE757E-8930-4767-91A0-EAE0729074B4}">
      <dgm:prSet/>
      <dgm:spPr/>
      <dgm:t>
        <a:bodyPr/>
        <a:lstStyle/>
        <a:p>
          <a:endParaRPr lang="en-GB" sz="1200"/>
        </a:p>
      </dgm:t>
    </dgm:pt>
    <dgm:pt modelId="{50EB7E0F-A988-4800-A9AD-BD2FAF3E0507}" type="sibTrans" cxnId="{EACE757E-8930-4767-91A0-EAE0729074B4}">
      <dgm:prSet/>
      <dgm:spPr/>
      <dgm:t>
        <a:bodyPr/>
        <a:lstStyle/>
        <a:p>
          <a:endParaRPr lang="en-GB" sz="1200"/>
        </a:p>
      </dgm:t>
    </dgm:pt>
    <dgm:pt modelId="{69290104-C510-418E-B757-6C5D68E00FF6}">
      <dgm:prSet phldrT="[Text]" custT="1"/>
      <dgm:spPr/>
      <dgm:t>
        <a:bodyPr/>
        <a:lstStyle/>
        <a:p>
          <a:r>
            <a:rPr lang="en-GB" sz="1200" dirty="0"/>
            <a:t>User story category  (Admin GUI)</a:t>
          </a:r>
        </a:p>
      </dgm:t>
    </dgm:pt>
    <dgm:pt modelId="{D154D762-82A1-42D4-820D-8A8504187C70}" type="parTrans" cxnId="{05053ACB-0D72-46ED-B5EC-0CF249C588E5}">
      <dgm:prSet/>
      <dgm:spPr/>
      <dgm:t>
        <a:bodyPr/>
        <a:lstStyle/>
        <a:p>
          <a:endParaRPr lang="en-GB" sz="1200"/>
        </a:p>
      </dgm:t>
    </dgm:pt>
    <dgm:pt modelId="{35DB0395-F1D1-41CF-9D2F-9AFEADE55EE7}" type="sibTrans" cxnId="{05053ACB-0D72-46ED-B5EC-0CF249C588E5}">
      <dgm:prSet/>
      <dgm:spPr/>
      <dgm:t>
        <a:bodyPr/>
        <a:lstStyle/>
        <a:p>
          <a:endParaRPr lang="en-GB" sz="1200"/>
        </a:p>
      </dgm:t>
    </dgm:pt>
    <dgm:pt modelId="{FD230C21-AB1D-4E5E-A261-0295376F5848}">
      <dgm:prSet phldrT="[Text]" custT="1"/>
      <dgm:spPr/>
      <dgm:t>
        <a:bodyPr/>
        <a:lstStyle/>
        <a:p>
          <a:r>
            <a:rPr lang="en-GB" sz="1200" dirty="0"/>
            <a:t>User story category  (User GUI)</a:t>
          </a:r>
        </a:p>
      </dgm:t>
    </dgm:pt>
    <dgm:pt modelId="{09588040-2D88-4530-9DEF-C8CBE821E401}" type="parTrans" cxnId="{C4DAD5C4-3447-4AEF-ADA8-8AC781F4A08A}">
      <dgm:prSet/>
      <dgm:spPr/>
      <dgm:t>
        <a:bodyPr/>
        <a:lstStyle/>
        <a:p>
          <a:endParaRPr lang="en-GB" sz="1200"/>
        </a:p>
      </dgm:t>
    </dgm:pt>
    <dgm:pt modelId="{9147DBCF-6666-4FD5-A6E0-CD5D001D06D2}" type="sibTrans" cxnId="{C4DAD5C4-3447-4AEF-ADA8-8AC781F4A08A}">
      <dgm:prSet/>
      <dgm:spPr/>
      <dgm:t>
        <a:bodyPr/>
        <a:lstStyle/>
        <a:p>
          <a:endParaRPr lang="en-GB" sz="1200"/>
        </a:p>
      </dgm:t>
    </dgm:pt>
    <dgm:pt modelId="{427F4D1A-FCA4-41BC-BF37-512E06CB07BD}">
      <dgm:prSet phldrT="[Text]" custT="1"/>
      <dgm:spPr/>
      <dgm:t>
        <a:bodyPr/>
        <a:lstStyle/>
        <a:p>
          <a:r>
            <a:rPr lang="en-GB" sz="1200" dirty="0"/>
            <a:t>Attestations</a:t>
          </a:r>
        </a:p>
      </dgm:t>
    </dgm:pt>
    <dgm:pt modelId="{A771FFBE-E3ED-4DFB-8DAA-9EC1D4DADC0A}" type="parTrans" cxnId="{6FF2D47A-EF85-4283-8A85-DDB202441273}">
      <dgm:prSet/>
      <dgm:spPr/>
      <dgm:t>
        <a:bodyPr/>
        <a:lstStyle/>
        <a:p>
          <a:endParaRPr lang="en-GB" sz="1200"/>
        </a:p>
      </dgm:t>
    </dgm:pt>
    <dgm:pt modelId="{FA1380D0-4B85-46F1-B02A-B6C5FF35E8EA}" type="sibTrans" cxnId="{6FF2D47A-EF85-4283-8A85-DDB202441273}">
      <dgm:prSet/>
      <dgm:spPr/>
      <dgm:t>
        <a:bodyPr/>
        <a:lstStyle/>
        <a:p>
          <a:endParaRPr lang="en-GB" sz="1200"/>
        </a:p>
      </dgm:t>
    </dgm:pt>
    <dgm:pt modelId="{FAF0A9F3-F6DE-4DA4-BD44-7D559C0023D4}">
      <dgm:prSet phldrT="[Text]" custT="1"/>
      <dgm:spPr/>
      <dgm:t>
        <a:bodyPr/>
        <a:lstStyle/>
        <a:p>
          <a:r>
            <a:rPr lang="en-GB" sz="1200" dirty="0"/>
            <a:t>Notifications</a:t>
          </a:r>
        </a:p>
      </dgm:t>
    </dgm:pt>
    <dgm:pt modelId="{419717C7-72EF-4DD6-8200-8C55926C2E51}" type="parTrans" cxnId="{4CEC7D8A-7E23-4265-A02E-872901CA6AA6}">
      <dgm:prSet/>
      <dgm:spPr/>
      <dgm:t>
        <a:bodyPr/>
        <a:lstStyle/>
        <a:p>
          <a:endParaRPr lang="en-GB" sz="1200"/>
        </a:p>
      </dgm:t>
    </dgm:pt>
    <dgm:pt modelId="{D7AB57D7-E108-4BA3-AA32-7740405E1EFF}" type="sibTrans" cxnId="{4CEC7D8A-7E23-4265-A02E-872901CA6AA6}">
      <dgm:prSet/>
      <dgm:spPr/>
      <dgm:t>
        <a:bodyPr/>
        <a:lstStyle/>
        <a:p>
          <a:endParaRPr lang="en-GB" sz="1200"/>
        </a:p>
      </dgm:t>
    </dgm:pt>
    <dgm:pt modelId="{AC775645-9B84-4A85-A755-B0B69FC2E34E}">
      <dgm:prSet phldrT="[Text]" custT="1"/>
      <dgm:spPr/>
      <dgm:t>
        <a:bodyPr/>
        <a:lstStyle/>
        <a:p>
          <a:r>
            <a:rPr lang="en-GB" sz="1200" dirty="0"/>
            <a:t>(………..)</a:t>
          </a:r>
        </a:p>
      </dgm:t>
    </dgm:pt>
    <dgm:pt modelId="{972F0762-6090-4EFD-B37B-D82F03FEE570}" type="parTrans" cxnId="{673CB47C-E091-40AB-A481-D5DC7071A53C}">
      <dgm:prSet/>
      <dgm:spPr/>
      <dgm:t>
        <a:bodyPr/>
        <a:lstStyle/>
        <a:p>
          <a:endParaRPr lang="en-GB" sz="1200"/>
        </a:p>
      </dgm:t>
    </dgm:pt>
    <dgm:pt modelId="{15CD578B-49C5-48D9-BFBD-62055CF97851}" type="sibTrans" cxnId="{673CB47C-E091-40AB-A481-D5DC7071A53C}">
      <dgm:prSet/>
      <dgm:spPr/>
      <dgm:t>
        <a:bodyPr/>
        <a:lstStyle/>
        <a:p>
          <a:endParaRPr lang="en-GB" sz="1200"/>
        </a:p>
      </dgm:t>
    </dgm:pt>
    <dgm:pt modelId="{4A70A7D5-ADFF-4334-8851-CB05CBB36ACE}">
      <dgm:prSet phldrT="[Text]" custT="1"/>
      <dgm:spPr/>
      <dgm:t>
        <a:bodyPr/>
        <a:lstStyle/>
        <a:p>
          <a:r>
            <a:rPr lang="en-GB" sz="1200" dirty="0"/>
            <a:t>Implied requirements</a:t>
          </a:r>
        </a:p>
      </dgm:t>
    </dgm:pt>
    <dgm:pt modelId="{335E095B-2B38-4C17-A78C-9C27235FB867}" type="parTrans" cxnId="{D1779F29-CB94-4EE1-9E8A-C0D07B6E6C3A}">
      <dgm:prSet/>
      <dgm:spPr/>
      <dgm:t>
        <a:bodyPr/>
        <a:lstStyle/>
        <a:p>
          <a:endParaRPr lang="en-GB" sz="1200"/>
        </a:p>
      </dgm:t>
    </dgm:pt>
    <dgm:pt modelId="{B4F17965-34E6-45A4-A814-1F68E6019E74}" type="sibTrans" cxnId="{D1779F29-CB94-4EE1-9E8A-C0D07B6E6C3A}">
      <dgm:prSet/>
      <dgm:spPr/>
      <dgm:t>
        <a:bodyPr/>
        <a:lstStyle/>
        <a:p>
          <a:endParaRPr lang="en-GB" sz="1200"/>
        </a:p>
      </dgm:t>
    </dgm:pt>
    <dgm:pt modelId="{587CFA21-AD14-4AA1-867F-607C2A3F3E7F}">
      <dgm:prSet phldrT="[Text]" custT="1"/>
      <dgm:spPr/>
      <dgm:t>
        <a:bodyPr/>
        <a:lstStyle/>
        <a:p>
          <a:r>
            <a:rPr lang="en-GB" sz="1200" dirty="0"/>
            <a:t>Implied requirements</a:t>
          </a:r>
        </a:p>
      </dgm:t>
    </dgm:pt>
    <dgm:pt modelId="{5A758E05-467E-4A03-B470-A9704A96ED5E}" type="parTrans" cxnId="{4FA84744-3BB3-4D15-B1B0-84D151A39B93}">
      <dgm:prSet/>
      <dgm:spPr/>
      <dgm:t>
        <a:bodyPr/>
        <a:lstStyle/>
        <a:p>
          <a:endParaRPr lang="en-GB" sz="1200"/>
        </a:p>
      </dgm:t>
    </dgm:pt>
    <dgm:pt modelId="{DA345B15-A3F8-4E74-8196-46A36D98E42F}" type="sibTrans" cxnId="{4FA84744-3BB3-4D15-B1B0-84D151A39B93}">
      <dgm:prSet/>
      <dgm:spPr/>
      <dgm:t>
        <a:bodyPr/>
        <a:lstStyle/>
        <a:p>
          <a:endParaRPr lang="en-GB" sz="1200"/>
        </a:p>
      </dgm:t>
    </dgm:pt>
    <dgm:pt modelId="{A772344C-96D5-4071-BD5D-2F997A54D64F}" type="pres">
      <dgm:prSet presAssocID="{AD085A24-B57C-4D24-A314-C0A1E30A203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4A65E9C-4B90-46DB-BF15-F9012670352B}" type="pres">
      <dgm:prSet presAssocID="{9C9BA73B-A719-46A9-BB74-D6C62D0B36F3}" presName="hierRoot1" presStyleCnt="0">
        <dgm:presLayoutVars>
          <dgm:hierBranch val="init"/>
        </dgm:presLayoutVars>
      </dgm:prSet>
      <dgm:spPr/>
    </dgm:pt>
    <dgm:pt modelId="{AF089523-4977-4F72-A4ED-86EF53CB5D29}" type="pres">
      <dgm:prSet presAssocID="{9C9BA73B-A719-46A9-BB74-D6C62D0B36F3}" presName="rootComposite1" presStyleCnt="0"/>
      <dgm:spPr/>
    </dgm:pt>
    <dgm:pt modelId="{0605E40A-BADB-4DDE-842E-35345729ADC1}" type="pres">
      <dgm:prSet presAssocID="{9C9BA73B-A719-46A9-BB74-D6C62D0B36F3}" presName="rootText1" presStyleLbl="node0" presStyleIdx="0" presStyleCnt="1">
        <dgm:presLayoutVars>
          <dgm:chPref val="3"/>
        </dgm:presLayoutVars>
      </dgm:prSet>
      <dgm:spPr/>
    </dgm:pt>
    <dgm:pt modelId="{2E470E93-23AD-42D5-9FC0-F84A550657EA}" type="pres">
      <dgm:prSet presAssocID="{9C9BA73B-A719-46A9-BB74-D6C62D0B36F3}" presName="rootConnector1" presStyleLbl="node1" presStyleIdx="0" presStyleCnt="0"/>
      <dgm:spPr/>
    </dgm:pt>
    <dgm:pt modelId="{A33F95EE-D947-4273-83F7-40FCFA6D76C3}" type="pres">
      <dgm:prSet presAssocID="{9C9BA73B-A719-46A9-BB74-D6C62D0B36F3}" presName="hierChild2" presStyleCnt="0"/>
      <dgm:spPr/>
    </dgm:pt>
    <dgm:pt modelId="{3F07DC50-1AC6-427E-838E-13912BFCF1C4}" type="pres">
      <dgm:prSet presAssocID="{D154D762-82A1-42D4-820D-8A8504187C70}" presName="Name37" presStyleLbl="parChTrans1D2" presStyleIdx="0" presStyleCnt="5"/>
      <dgm:spPr/>
    </dgm:pt>
    <dgm:pt modelId="{BC07BAFB-A331-4DAC-A4C0-639E1B6B1455}" type="pres">
      <dgm:prSet presAssocID="{69290104-C510-418E-B757-6C5D68E00FF6}" presName="hierRoot2" presStyleCnt="0">
        <dgm:presLayoutVars>
          <dgm:hierBranch val="init"/>
        </dgm:presLayoutVars>
      </dgm:prSet>
      <dgm:spPr/>
    </dgm:pt>
    <dgm:pt modelId="{B9C0AFE5-E5A6-4F62-9594-D2FBF5F7AAD4}" type="pres">
      <dgm:prSet presAssocID="{69290104-C510-418E-B757-6C5D68E00FF6}" presName="rootComposite" presStyleCnt="0"/>
      <dgm:spPr/>
    </dgm:pt>
    <dgm:pt modelId="{6DAADDE4-2760-4714-801D-A6FD0F180DB8}" type="pres">
      <dgm:prSet presAssocID="{69290104-C510-418E-B757-6C5D68E00FF6}" presName="rootText" presStyleLbl="node2" presStyleIdx="0" presStyleCnt="5">
        <dgm:presLayoutVars>
          <dgm:chPref val="3"/>
        </dgm:presLayoutVars>
      </dgm:prSet>
      <dgm:spPr/>
    </dgm:pt>
    <dgm:pt modelId="{2DFA908B-7C5E-482B-8C07-8AA5AE1DEEDB}" type="pres">
      <dgm:prSet presAssocID="{69290104-C510-418E-B757-6C5D68E00FF6}" presName="rootConnector" presStyleLbl="node2" presStyleIdx="0" presStyleCnt="5"/>
      <dgm:spPr/>
    </dgm:pt>
    <dgm:pt modelId="{6DA96750-21A6-452B-BFD9-0371EE744227}" type="pres">
      <dgm:prSet presAssocID="{69290104-C510-418E-B757-6C5D68E00FF6}" presName="hierChild4" presStyleCnt="0"/>
      <dgm:spPr/>
    </dgm:pt>
    <dgm:pt modelId="{D19B4E11-3BA4-4095-B140-AFA15D134D09}" type="pres">
      <dgm:prSet presAssocID="{335E095B-2B38-4C17-A78C-9C27235FB867}" presName="Name37" presStyleLbl="parChTrans1D3" presStyleIdx="0" presStyleCnt="2"/>
      <dgm:spPr/>
    </dgm:pt>
    <dgm:pt modelId="{E5B8E306-7384-4B57-9CE7-AB3155A2AEF5}" type="pres">
      <dgm:prSet presAssocID="{4A70A7D5-ADFF-4334-8851-CB05CBB36ACE}" presName="hierRoot2" presStyleCnt="0">
        <dgm:presLayoutVars>
          <dgm:hierBranch val="init"/>
        </dgm:presLayoutVars>
      </dgm:prSet>
      <dgm:spPr/>
    </dgm:pt>
    <dgm:pt modelId="{3118487F-4678-4D5E-8267-1CEE899D61DC}" type="pres">
      <dgm:prSet presAssocID="{4A70A7D5-ADFF-4334-8851-CB05CBB36ACE}" presName="rootComposite" presStyleCnt="0"/>
      <dgm:spPr/>
    </dgm:pt>
    <dgm:pt modelId="{1AF10623-FD88-411F-ACAD-6DD9D8501D41}" type="pres">
      <dgm:prSet presAssocID="{4A70A7D5-ADFF-4334-8851-CB05CBB36ACE}" presName="rootText" presStyleLbl="node3" presStyleIdx="0" presStyleCnt="2">
        <dgm:presLayoutVars>
          <dgm:chPref val="3"/>
        </dgm:presLayoutVars>
      </dgm:prSet>
      <dgm:spPr/>
    </dgm:pt>
    <dgm:pt modelId="{B71A4535-E51F-4336-B5DF-1616E5FEDCC3}" type="pres">
      <dgm:prSet presAssocID="{4A70A7D5-ADFF-4334-8851-CB05CBB36ACE}" presName="rootConnector" presStyleLbl="node3" presStyleIdx="0" presStyleCnt="2"/>
      <dgm:spPr/>
    </dgm:pt>
    <dgm:pt modelId="{A8722F22-88C2-4B98-9E81-4F553CDE1DA6}" type="pres">
      <dgm:prSet presAssocID="{4A70A7D5-ADFF-4334-8851-CB05CBB36ACE}" presName="hierChild4" presStyleCnt="0"/>
      <dgm:spPr/>
    </dgm:pt>
    <dgm:pt modelId="{B41993E2-46E2-49C1-A3D0-8C0F45B180E4}" type="pres">
      <dgm:prSet presAssocID="{4A70A7D5-ADFF-4334-8851-CB05CBB36ACE}" presName="hierChild5" presStyleCnt="0"/>
      <dgm:spPr/>
    </dgm:pt>
    <dgm:pt modelId="{F98506F5-DAD6-4F62-B67B-8681E4A51375}" type="pres">
      <dgm:prSet presAssocID="{69290104-C510-418E-B757-6C5D68E00FF6}" presName="hierChild5" presStyleCnt="0"/>
      <dgm:spPr/>
    </dgm:pt>
    <dgm:pt modelId="{BAB15063-7E76-4285-B148-7A92F2501385}" type="pres">
      <dgm:prSet presAssocID="{09588040-2D88-4530-9DEF-C8CBE821E401}" presName="Name37" presStyleLbl="parChTrans1D2" presStyleIdx="1" presStyleCnt="5"/>
      <dgm:spPr/>
    </dgm:pt>
    <dgm:pt modelId="{0CA4C53E-398C-46B2-8E3E-59B127307F5B}" type="pres">
      <dgm:prSet presAssocID="{FD230C21-AB1D-4E5E-A261-0295376F5848}" presName="hierRoot2" presStyleCnt="0">
        <dgm:presLayoutVars>
          <dgm:hierBranch val="init"/>
        </dgm:presLayoutVars>
      </dgm:prSet>
      <dgm:spPr/>
    </dgm:pt>
    <dgm:pt modelId="{7A1AEF48-6FA2-456F-93C3-63BBA04C4636}" type="pres">
      <dgm:prSet presAssocID="{FD230C21-AB1D-4E5E-A261-0295376F5848}" presName="rootComposite" presStyleCnt="0"/>
      <dgm:spPr/>
    </dgm:pt>
    <dgm:pt modelId="{29E1D8A0-FE17-40E0-90BA-651A57CFA519}" type="pres">
      <dgm:prSet presAssocID="{FD230C21-AB1D-4E5E-A261-0295376F5848}" presName="rootText" presStyleLbl="node2" presStyleIdx="1" presStyleCnt="5">
        <dgm:presLayoutVars>
          <dgm:chPref val="3"/>
        </dgm:presLayoutVars>
      </dgm:prSet>
      <dgm:spPr/>
    </dgm:pt>
    <dgm:pt modelId="{FD91A99B-B8DF-4A2D-BCCA-18C6976BEA49}" type="pres">
      <dgm:prSet presAssocID="{FD230C21-AB1D-4E5E-A261-0295376F5848}" presName="rootConnector" presStyleLbl="node2" presStyleIdx="1" presStyleCnt="5"/>
      <dgm:spPr/>
    </dgm:pt>
    <dgm:pt modelId="{8158AA8A-F879-4632-AC00-A2D03D7328CD}" type="pres">
      <dgm:prSet presAssocID="{FD230C21-AB1D-4E5E-A261-0295376F5848}" presName="hierChild4" presStyleCnt="0"/>
      <dgm:spPr/>
    </dgm:pt>
    <dgm:pt modelId="{1A634F5B-4D3C-4E4D-B454-4BF64CFD430B}" type="pres">
      <dgm:prSet presAssocID="{5A758E05-467E-4A03-B470-A9704A96ED5E}" presName="Name37" presStyleLbl="parChTrans1D3" presStyleIdx="1" presStyleCnt="2"/>
      <dgm:spPr/>
    </dgm:pt>
    <dgm:pt modelId="{B499127A-A8FF-4AD2-A959-EA700DD2F50E}" type="pres">
      <dgm:prSet presAssocID="{587CFA21-AD14-4AA1-867F-607C2A3F3E7F}" presName="hierRoot2" presStyleCnt="0">
        <dgm:presLayoutVars>
          <dgm:hierBranch val="init"/>
        </dgm:presLayoutVars>
      </dgm:prSet>
      <dgm:spPr/>
    </dgm:pt>
    <dgm:pt modelId="{4C778639-4160-4129-BBEA-9292CC35C724}" type="pres">
      <dgm:prSet presAssocID="{587CFA21-AD14-4AA1-867F-607C2A3F3E7F}" presName="rootComposite" presStyleCnt="0"/>
      <dgm:spPr/>
    </dgm:pt>
    <dgm:pt modelId="{02A7859D-B851-46E9-B4C5-6EE29AA18792}" type="pres">
      <dgm:prSet presAssocID="{587CFA21-AD14-4AA1-867F-607C2A3F3E7F}" presName="rootText" presStyleLbl="node3" presStyleIdx="1" presStyleCnt="2">
        <dgm:presLayoutVars>
          <dgm:chPref val="3"/>
        </dgm:presLayoutVars>
      </dgm:prSet>
      <dgm:spPr/>
    </dgm:pt>
    <dgm:pt modelId="{EBA73732-BD58-4E1D-A38A-69FD93567005}" type="pres">
      <dgm:prSet presAssocID="{587CFA21-AD14-4AA1-867F-607C2A3F3E7F}" presName="rootConnector" presStyleLbl="node3" presStyleIdx="1" presStyleCnt="2"/>
      <dgm:spPr/>
    </dgm:pt>
    <dgm:pt modelId="{B2D75775-E892-40C4-B6A2-1DEB01CAEFEE}" type="pres">
      <dgm:prSet presAssocID="{587CFA21-AD14-4AA1-867F-607C2A3F3E7F}" presName="hierChild4" presStyleCnt="0"/>
      <dgm:spPr/>
    </dgm:pt>
    <dgm:pt modelId="{EBD18497-0A26-4A5A-B44A-5329F30FE875}" type="pres">
      <dgm:prSet presAssocID="{587CFA21-AD14-4AA1-867F-607C2A3F3E7F}" presName="hierChild5" presStyleCnt="0"/>
      <dgm:spPr/>
    </dgm:pt>
    <dgm:pt modelId="{7AAC85CA-4779-4FD4-B570-18F97C6D21C8}" type="pres">
      <dgm:prSet presAssocID="{FD230C21-AB1D-4E5E-A261-0295376F5848}" presName="hierChild5" presStyleCnt="0"/>
      <dgm:spPr/>
    </dgm:pt>
    <dgm:pt modelId="{E3E021F5-9910-4207-B969-95D35968CD93}" type="pres">
      <dgm:prSet presAssocID="{A771FFBE-E3ED-4DFB-8DAA-9EC1D4DADC0A}" presName="Name37" presStyleLbl="parChTrans1D2" presStyleIdx="2" presStyleCnt="5"/>
      <dgm:spPr/>
    </dgm:pt>
    <dgm:pt modelId="{2EC6B110-88A3-4460-BAA4-A948B998C02B}" type="pres">
      <dgm:prSet presAssocID="{427F4D1A-FCA4-41BC-BF37-512E06CB07BD}" presName="hierRoot2" presStyleCnt="0">
        <dgm:presLayoutVars>
          <dgm:hierBranch val="init"/>
        </dgm:presLayoutVars>
      </dgm:prSet>
      <dgm:spPr/>
    </dgm:pt>
    <dgm:pt modelId="{9BFD9746-D6B6-4C91-A21B-EB3440A430BB}" type="pres">
      <dgm:prSet presAssocID="{427F4D1A-FCA4-41BC-BF37-512E06CB07BD}" presName="rootComposite" presStyleCnt="0"/>
      <dgm:spPr/>
    </dgm:pt>
    <dgm:pt modelId="{E92BED70-B861-480D-8A3F-182102C3CDE3}" type="pres">
      <dgm:prSet presAssocID="{427F4D1A-FCA4-41BC-BF37-512E06CB07BD}" presName="rootText" presStyleLbl="node2" presStyleIdx="2" presStyleCnt="5">
        <dgm:presLayoutVars>
          <dgm:chPref val="3"/>
        </dgm:presLayoutVars>
      </dgm:prSet>
      <dgm:spPr/>
    </dgm:pt>
    <dgm:pt modelId="{66B5FE87-1588-4C63-BF1C-14807A057F4F}" type="pres">
      <dgm:prSet presAssocID="{427F4D1A-FCA4-41BC-BF37-512E06CB07BD}" presName="rootConnector" presStyleLbl="node2" presStyleIdx="2" presStyleCnt="5"/>
      <dgm:spPr/>
    </dgm:pt>
    <dgm:pt modelId="{0B90B913-E006-4D93-B717-E0DB3AC558F8}" type="pres">
      <dgm:prSet presAssocID="{427F4D1A-FCA4-41BC-BF37-512E06CB07BD}" presName="hierChild4" presStyleCnt="0"/>
      <dgm:spPr/>
    </dgm:pt>
    <dgm:pt modelId="{5A8C1EA5-C90E-4726-9745-B53D93D60307}" type="pres">
      <dgm:prSet presAssocID="{427F4D1A-FCA4-41BC-BF37-512E06CB07BD}" presName="hierChild5" presStyleCnt="0"/>
      <dgm:spPr/>
    </dgm:pt>
    <dgm:pt modelId="{3737D094-7AB0-40B6-8EFF-4D259E47294F}" type="pres">
      <dgm:prSet presAssocID="{419717C7-72EF-4DD6-8200-8C55926C2E51}" presName="Name37" presStyleLbl="parChTrans1D2" presStyleIdx="3" presStyleCnt="5"/>
      <dgm:spPr/>
    </dgm:pt>
    <dgm:pt modelId="{5CCBC1FB-7D73-4E7B-8F00-C7E6FA45FDA0}" type="pres">
      <dgm:prSet presAssocID="{FAF0A9F3-F6DE-4DA4-BD44-7D559C0023D4}" presName="hierRoot2" presStyleCnt="0">
        <dgm:presLayoutVars>
          <dgm:hierBranch val="init"/>
        </dgm:presLayoutVars>
      </dgm:prSet>
      <dgm:spPr/>
    </dgm:pt>
    <dgm:pt modelId="{EA04CA9B-5814-4F13-A91B-D9621007CC00}" type="pres">
      <dgm:prSet presAssocID="{FAF0A9F3-F6DE-4DA4-BD44-7D559C0023D4}" presName="rootComposite" presStyleCnt="0"/>
      <dgm:spPr/>
    </dgm:pt>
    <dgm:pt modelId="{FDC84A09-A61B-4385-BA85-789A228BBADD}" type="pres">
      <dgm:prSet presAssocID="{FAF0A9F3-F6DE-4DA4-BD44-7D559C0023D4}" presName="rootText" presStyleLbl="node2" presStyleIdx="3" presStyleCnt="5">
        <dgm:presLayoutVars>
          <dgm:chPref val="3"/>
        </dgm:presLayoutVars>
      </dgm:prSet>
      <dgm:spPr/>
    </dgm:pt>
    <dgm:pt modelId="{0131FA1F-37F2-43B2-97B5-F0035B6F4A01}" type="pres">
      <dgm:prSet presAssocID="{FAF0A9F3-F6DE-4DA4-BD44-7D559C0023D4}" presName="rootConnector" presStyleLbl="node2" presStyleIdx="3" presStyleCnt="5"/>
      <dgm:spPr/>
    </dgm:pt>
    <dgm:pt modelId="{810140A6-DE03-4BCA-82E1-A29009B435B9}" type="pres">
      <dgm:prSet presAssocID="{FAF0A9F3-F6DE-4DA4-BD44-7D559C0023D4}" presName="hierChild4" presStyleCnt="0"/>
      <dgm:spPr/>
    </dgm:pt>
    <dgm:pt modelId="{42D2D444-52B6-4AD2-AADE-2AD6DFA89016}" type="pres">
      <dgm:prSet presAssocID="{FAF0A9F3-F6DE-4DA4-BD44-7D559C0023D4}" presName="hierChild5" presStyleCnt="0"/>
      <dgm:spPr/>
    </dgm:pt>
    <dgm:pt modelId="{96005DD6-8389-435C-BA89-1821F55480CE}" type="pres">
      <dgm:prSet presAssocID="{972F0762-6090-4EFD-B37B-D82F03FEE570}" presName="Name37" presStyleLbl="parChTrans1D2" presStyleIdx="4" presStyleCnt="5"/>
      <dgm:spPr/>
    </dgm:pt>
    <dgm:pt modelId="{4EB7F584-659A-46B2-8790-7D66B9E98534}" type="pres">
      <dgm:prSet presAssocID="{AC775645-9B84-4A85-A755-B0B69FC2E34E}" presName="hierRoot2" presStyleCnt="0">
        <dgm:presLayoutVars>
          <dgm:hierBranch val="init"/>
        </dgm:presLayoutVars>
      </dgm:prSet>
      <dgm:spPr/>
    </dgm:pt>
    <dgm:pt modelId="{D2C8C61A-53C7-427B-9106-829885A516E3}" type="pres">
      <dgm:prSet presAssocID="{AC775645-9B84-4A85-A755-B0B69FC2E34E}" presName="rootComposite" presStyleCnt="0"/>
      <dgm:spPr/>
    </dgm:pt>
    <dgm:pt modelId="{A625FA08-2D39-4008-BC32-0A0B6301C3D3}" type="pres">
      <dgm:prSet presAssocID="{AC775645-9B84-4A85-A755-B0B69FC2E34E}" presName="rootText" presStyleLbl="node2" presStyleIdx="4" presStyleCnt="5">
        <dgm:presLayoutVars>
          <dgm:chPref val="3"/>
        </dgm:presLayoutVars>
      </dgm:prSet>
      <dgm:spPr/>
    </dgm:pt>
    <dgm:pt modelId="{8E5E65A4-BFAE-4CF2-B167-4D96461AA8B9}" type="pres">
      <dgm:prSet presAssocID="{AC775645-9B84-4A85-A755-B0B69FC2E34E}" presName="rootConnector" presStyleLbl="node2" presStyleIdx="4" presStyleCnt="5"/>
      <dgm:spPr/>
    </dgm:pt>
    <dgm:pt modelId="{7547B89E-9437-4DC3-81FF-CAA42DFD2A8F}" type="pres">
      <dgm:prSet presAssocID="{AC775645-9B84-4A85-A755-B0B69FC2E34E}" presName="hierChild4" presStyleCnt="0"/>
      <dgm:spPr/>
    </dgm:pt>
    <dgm:pt modelId="{30F2E691-5174-4560-AB59-694212D85938}" type="pres">
      <dgm:prSet presAssocID="{AC775645-9B84-4A85-A755-B0B69FC2E34E}" presName="hierChild5" presStyleCnt="0"/>
      <dgm:spPr/>
    </dgm:pt>
    <dgm:pt modelId="{056C9ACF-EC01-46EA-BF39-075C4B9B321A}" type="pres">
      <dgm:prSet presAssocID="{9C9BA73B-A719-46A9-BB74-D6C62D0B36F3}" presName="hierChild3" presStyleCnt="0"/>
      <dgm:spPr/>
    </dgm:pt>
  </dgm:ptLst>
  <dgm:cxnLst>
    <dgm:cxn modelId="{5A501305-BDF0-461C-8188-4C878D726FB8}" type="presOf" srcId="{D154D762-82A1-42D4-820D-8A8504187C70}" destId="{3F07DC50-1AC6-427E-838E-13912BFCF1C4}" srcOrd="0" destOrd="0" presId="urn:microsoft.com/office/officeart/2005/8/layout/orgChart1"/>
    <dgm:cxn modelId="{4AA3231A-C434-4462-90E9-EC3C31C67FB5}" type="presOf" srcId="{AD085A24-B57C-4D24-A314-C0A1E30A2030}" destId="{A772344C-96D5-4071-BD5D-2F997A54D64F}" srcOrd="0" destOrd="0" presId="urn:microsoft.com/office/officeart/2005/8/layout/orgChart1"/>
    <dgm:cxn modelId="{A302861F-3F3F-4D72-8836-B5D303AE1D31}" type="presOf" srcId="{FAF0A9F3-F6DE-4DA4-BD44-7D559C0023D4}" destId="{FDC84A09-A61B-4385-BA85-789A228BBADD}" srcOrd="0" destOrd="0" presId="urn:microsoft.com/office/officeart/2005/8/layout/orgChart1"/>
    <dgm:cxn modelId="{E7527520-42F8-4003-88F1-08D90982DCC4}" type="presOf" srcId="{4A70A7D5-ADFF-4334-8851-CB05CBB36ACE}" destId="{1AF10623-FD88-411F-ACAD-6DD9D8501D41}" srcOrd="0" destOrd="0" presId="urn:microsoft.com/office/officeart/2005/8/layout/orgChart1"/>
    <dgm:cxn modelId="{3A00DD23-94BB-46B2-BC65-55F26BC3ADA5}" type="presOf" srcId="{427F4D1A-FCA4-41BC-BF37-512E06CB07BD}" destId="{E92BED70-B861-480D-8A3F-182102C3CDE3}" srcOrd="0" destOrd="0" presId="urn:microsoft.com/office/officeart/2005/8/layout/orgChart1"/>
    <dgm:cxn modelId="{D1779F29-CB94-4EE1-9E8A-C0D07B6E6C3A}" srcId="{69290104-C510-418E-B757-6C5D68E00FF6}" destId="{4A70A7D5-ADFF-4334-8851-CB05CBB36ACE}" srcOrd="0" destOrd="0" parTransId="{335E095B-2B38-4C17-A78C-9C27235FB867}" sibTransId="{B4F17965-34E6-45A4-A814-1F68E6019E74}"/>
    <dgm:cxn modelId="{BF810431-C2EA-46C0-AAF5-C56249349850}" type="presOf" srcId="{A771FFBE-E3ED-4DFB-8DAA-9EC1D4DADC0A}" destId="{E3E021F5-9910-4207-B969-95D35968CD93}" srcOrd="0" destOrd="0" presId="urn:microsoft.com/office/officeart/2005/8/layout/orgChart1"/>
    <dgm:cxn modelId="{9EDD4936-7066-4BBE-8D7E-57017AD195FE}" type="presOf" srcId="{FAF0A9F3-F6DE-4DA4-BD44-7D559C0023D4}" destId="{0131FA1F-37F2-43B2-97B5-F0035B6F4A01}" srcOrd="1" destOrd="0" presId="urn:microsoft.com/office/officeart/2005/8/layout/orgChart1"/>
    <dgm:cxn modelId="{5F2F5A37-3B82-4A18-B723-B9C216DBD051}" type="presOf" srcId="{427F4D1A-FCA4-41BC-BF37-512E06CB07BD}" destId="{66B5FE87-1588-4C63-BF1C-14807A057F4F}" srcOrd="1" destOrd="0" presId="urn:microsoft.com/office/officeart/2005/8/layout/orgChart1"/>
    <dgm:cxn modelId="{9DD65040-E7F5-4DCE-8735-8430106D2493}" type="presOf" srcId="{09588040-2D88-4530-9DEF-C8CBE821E401}" destId="{BAB15063-7E76-4285-B148-7A92F2501385}" srcOrd="0" destOrd="0" presId="urn:microsoft.com/office/officeart/2005/8/layout/orgChart1"/>
    <dgm:cxn modelId="{AE43AE61-2A0D-4CE5-8270-61920F8645AB}" type="presOf" srcId="{69290104-C510-418E-B757-6C5D68E00FF6}" destId="{2DFA908B-7C5E-482B-8C07-8AA5AE1DEEDB}" srcOrd="1" destOrd="0" presId="urn:microsoft.com/office/officeart/2005/8/layout/orgChart1"/>
    <dgm:cxn modelId="{4FA84744-3BB3-4D15-B1B0-84D151A39B93}" srcId="{FD230C21-AB1D-4E5E-A261-0295376F5848}" destId="{587CFA21-AD14-4AA1-867F-607C2A3F3E7F}" srcOrd="0" destOrd="0" parTransId="{5A758E05-467E-4A03-B470-A9704A96ED5E}" sibTransId="{DA345B15-A3F8-4E74-8196-46A36D98E42F}"/>
    <dgm:cxn modelId="{5A2D8270-3CD2-4320-8254-EFF32906C7C9}" type="presOf" srcId="{4A70A7D5-ADFF-4334-8851-CB05CBB36ACE}" destId="{B71A4535-E51F-4336-B5DF-1616E5FEDCC3}" srcOrd="1" destOrd="0" presId="urn:microsoft.com/office/officeart/2005/8/layout/orgChart1"/>
    <dgm:cxn modelId="{50254372-CE70-48AE-AFB5-DC3ACEF5B9A0}" type="presOf" srcId="{9C9BA73B-A719-46A9-BB74-D6C62D0B36F3}" destId="{0605E40A-BADB-4DDE-842E-35345729ADC1}" srcOrd="0" destOrd="0" presId="urn:microsoft.com/office/officeart/2005/8/layout/orgChart1"/>
    <dgm:cxn modelId="{6852E779-2C13-440A-BF0C-7E1347235096}" type="presOf" srcId="{FD230C21-AB1D-4E5E-A261-0295376F5848}" destId="{29E1D8A0-FE17-40E0-90BA-651A57CFA519}" srcOrd="0" destOrd="0" presId="urn:microsoft.com/office/officeart/2005/8/layout/orgChart1"/>
    <dgm:cxn modelId="{92D3F179-4EB6-4666-BF9A-5997C3BDA675}" type="presOf" srcId="{419717C7-72EF-4DD6-8200-8C55926C2E51}" destId="{3737D094-7AB0-40B6-8EFF-4D259E47294F}" srcOrd="0" destOrd="0" presId="urn:microsoft.com/office/officeart/2005/8/layout/orgChart1"/>
    <dgm:cxn modelId="{6FF2D47A-EF85-4283-8A85-DDB202441273}" srcId="{9C9BA73B-A719-46A9-BB74-D6C62D0B36F3}" destId="{427F4D1A-FCA4-41BC-BF37-512E06CB07BD}" srcOrd="2" destOrd="0" parTransId="{A771FFBE-E3ED-4DFB-8DAA-9EC1D4DADC0A}" sibTransId="{FA1380D0-4B85-46F1-B02A-B6C5FF35E8EA}"/>
    <dgm:cxn modelId="{DA2CDC7B-5845-4C79-A6F1-CEBD52BDDA5B}" type="presOf" srcId="{FD230C21-AB1D-4E5E-A261-0295376F5848}" destId="{FD91A99B-B8DF-4A2D-BCCA-18C6976BEA49}" srcOrd="1" destOrd="0" presId="urn:microsoft.com/office/officeart/2005/8/layout/orgChart1"/>
    <dgm:cxn modelId="{673CB47C-E091-40AB-A481-D5DC7071A53C}" srcId="{9C9BA73B-A719-46A9-BB74-D6C62D0B36F3}" destId="{AC775645-9B84-4A85-A755-B0B69FC2E34E}" srcOrd="4" destOrd="0" parTransId="{972F0762-6090-4EFD-B37B-D82F03FEE570}" sibTransId="{15CD578B-49C5-48D9-BFBD-62055CF97851}"/>
    <dgm:cxn modelId="{EACE757E-8930-4767-91A0-EAE0729074B4}" srcId="{AD085A24-B57C-4D24-A314-C0A1E30A2030}" destId="{9C9BA73B-A719-46A9-BB74-D6C62D0B36F3}" srcOrd="0" destOrd="0" parTransId="{8765A19B-F882-4587-8721-0953D951234A}" sibTransId="{50EB7E0F-A988-4800-A9AD-BD2FAF3E0507}"/>
    <dgm:cxn modelId="{1BBEDD87-43D9-44E1-B263-92580A40653B}" type="presOf" srcId="{AC775645-9B84-4A85-A755-B0B69FC2E34E}" destId="{A625FA08-2D39-4008-BC32-0A0B6301C3D3}" srcOrd="0" destOrd="0" presId="urn:microsoft.com/office/officeart/2005/8/layout/orgChart1"/>
    <dgm:cxn modelId="{4CEC7D8A-7E23-4265-A02E-872901CA6AA6}" srcId="{9C9BA73B-A719-46A9-BB74-D6C62D0B36F3}" destId="{FAF0A9F3-F6DE-4DA4-BD44-7D559C0023D4}" srcOrd="3" destOrd="0" parTransId="{419717C7-72EF-4DD6-8200-8C55926C2E51}" sibTransId="{D7AB57D7-E108-4BA3-AA32-7740405E1EFF}"/>
    <dgm:cxn modelId="{92847D90-4DEF-4C73-8F34-02D74FA911B4}" type="presOf" srcId="{AC775645-9B84-4A85-A755-B0B69FC2E34E}" destId="{8E5E65A4-BFAE-4CF2-B167-4D96461AA8B9}" srcOrd="1" destOrd="0" presId="urn:microsoft.com/office/officeart/2005/8/layout/orgChart1"/>
    <dgm:cxn modelId="{AE2687B3-ECD0-4675-AF91-0CFB76A116F5}" type="presOf" srcId="{587CFA21-AD14-4AA1-867F-607C2A3F3E7F}" destId="{02A7859D-B851-46E9-B4C5-6EE29AA18792}" srcOrd="0" destOrd="0" presId="urn:microsoft.com/office/officeart/2005/8/layout/orgChart1"/>
    <dgm:cxn modelId="{B9CFFABA-CDCC-4314-BCC0-532A0BAC3598}" type="presOf" srcId="{9C9BA73B-A719-46A9-BB74-D6C62D0B36F3}" destId="{2E470E93-23AD-42D5-9FC0-F84A550657EA}" srcOrd="1" destOrd="0" presId="urn:microsoft.com/office/officeart/2005/8/layout/orgChart1"/>
    <dgm:cxn modelId="{67A353C0-6D5D-42EA-992C-CA9FBB24FD11}" type="presOf" srcId="{69290104-C510-418E-B757-6C5D68E00FF6}" destId="{6DAADDE4-2760-4714-801D-A6FD0F180DB8}" srcOrd="0" destOrd="0" presId="urn:microsoft.com/office/officeart/2005/8/layout/orgChart1"/>
    <dgm:cxn modelId="{C4DAD5C4-3447-4AEF-ADA8-8AC781F4A08A}" srcId="{9C9BA73B-A719-46A9-BB74-D6C62D0B36F3}" destId="{FD230C21-AB1D-4E5E-A261-0295376F5848}" srcOrd="1" destOrd="0" parTransId="{09588040-2D88-4530-9DEF-C8CBE821E401}" sibTransId="{9147DBCF-6666-4FD5-A6E0-CD5D001D06D2}"/>
    <dgm:cxn modelId="{05053ACB-0D72-46ED-B5EC-0CF249C588E5}" srcId="{9C9BA73B-A719-46A9-BB74-D6C62D0B36F3}" destId="{69290104-C510-418E-B757-6C5D68E00FF6}" srcOrd="0" destOrd="0" parTransId="{D154D762-82A1-42D4-820D-8A8504187C70}" sibTransId="{35DB0395-F1D1-41CF-9D2F-9AFEADE55EE7}"/>
    <dgm:cxn modelId="{B7E499CD-68E9-4670-A619-6ED388B31372}" type="presOf" srcId="{335E095B-2B38-4C17-A78C-9C27235FB867}" destId="{D19B4E11-3BA4-4095-B140-AFA15D134D09}" srcOrd="0" destOrd="0" presId="urn:microsoft.com/office/officeart/2005/8/layout/orgChart1"/>
    <dgm:cxn modelId="{E60B4ED4-C769-404A-975D-E6375CE5632A}" type="presOf" srcId="{5A758E05-467E-4A03-B470-A9704A96ED5E}" destId="{1A634F5B-4D3C-4E4D-B454-4BF64CFD430B}" srcOrd="0" destOrd="0" presId="urn:microsoft.com/office/officeart/2005/8/layout/orgChart1"/>
    <dgm:cxn modelId="{F94390F7-8571-4C5C-BF60-5248BDB05761}" type="presOf" srcId="{972F0762-6090-4EFD-B37B-D82F03FEE570}" destId="{96005DD6-8389-435C-BA89-1821F55480CE}" srcOrd="0" destOrd="0" presId="urn:microsoft.com/office/officeart/2005/8/layout/orgChart1"/>
    <dgm:cxn modelId="{D1AC86F9-BD29-4634-9EF9-3267950018D9}" type="presOf" srcId="{587CFA21-AD14-4AA1-867F-607C2A3F3E7F}" destId="{EBA73732-BD58-4E1D-A38A-69FD93567005}" srcOrd="1" destOrd="0" presId="urn:microsoft.com/office/officeart/2005/8/layout/orgChart1"/>
    <dgm:cxn modelId="{939204CC-A3E3-4856-9582-12885BCF74C4}" type="presParOf" srcId="{A772344C-96D5-4071-BD5D-2F997A54D64F}" destId="{94A65E9C-4B90-46DB-BF15-F9012670352B}" srcOrd="0" destOrd="0" presId="urn:microsoft.com/office/officeart/2005/8/layout/orgChart1"/>
    <dgm:cxn modelId="{CD56AB1A-7067-4B0A-ACA0-D443CB8E414A}" type="presParOf" srcId="{94A65E9C-4B90-46DB-BF15-F9012670352B}" destId="{AF089523-4977-4F72-A4ED-86EF53CB5D29}" srcOrd="0" destOrd="0" presId="urn:microsoft.com/office/officeart/2005/8/layout/orgChart1"/>
    <dgm:cxn modelId="{B2B3A85E-E2D5-4F7B-AE8B-537B7CBB3552}" type="presParOf" srcId="{AF089523-4977-4F72-A4ED-86EF53CB5D29}" destId="{0605E40A-BADB-4DDE-842E-35345729ADC1}" srcOrd="0" destOrd="0" presId="urn:microsoft.com/office/officeart/2005/8/layout/orgChart1"/>
    <dgm:cxn modelId="{36E51086-7A30-45FA-8C86-10F92F52D814}" type="presParOf" srcId="{AF089523-4977-4F72-A4ED-86EF53CB5D29}" destId="{2E470E93-23AD-42D5-9FC0-F84A550657EA}" srcOrd="1" destOrd="0" presId="urn:microsoft.com/office/officeart/2005/8/layout/orgChart1"/>
    <dgm:cxn modelId="{D896F80E-DB36-42E3-B665-4B467D207D06}" type="presParOf" srcId="{94A65E9C-4B90-46DB-BF15-F9012670352B}" destId="{A33F95EE-D947-4273-83F7-40FCFA6D76C3}" srcOrd="1" destOrd="0" presId="urn:microsoft.com/office/officeart/2005/8/layout/orgChart1"/>
    <dgm:cxn modelId="{317F91B3-AE29-4CB7-B08C-D00971FA32A1}" type="presParOf" srcId="{A33F95EE-D947-4273-83F7-40FCFA6D76C3}" destId="{3F07DC50-1AC6-427E-838E-13912BFCF1C4}" srcOrd="0" destOrd="0" presId="urn:microsoft.com/office/officeart/2005/8/layout/orgChart1"/>
    <dgm:cxn modelId="{143B65D9-A75B-4CCF-B025-BE442E49F1A5}" type="presParOf" srcId="{A33F95EE-D947-4273-83F7-40FCFA6D76C3}" destId="{BC07BAFB-A331-4DAC-A4C0-639E1B6B1455}" srcOrd="1" destOrd="0" presId="urn:microsoft.com/office/officeart/2005/8/layout/orgChart1"/>
    <dgm:cxn modelId="{034D0916-7969-4950-9C78-82EDE625390A}" type="presParOf" srcId="{BC07BAFB-A331-4DAC-A4C0-639E1B6B1455}" destId="{B9C0AFE5-E5A6-4F62-9594-D2FBF5F7AAD4}" srcOrd="0" destOrd="0" presId="urn:microsoft.com/office/officeart/2005/8/layout/orgChart1"/>
    <dgm:cxn modelId="{C243764A-56EA-45D6-9AD3-8A2966322E94}" type="presParOf" srcId="{B9C0AFE5-E5A6-4F62-9594-D2FBF5F7AAD4}" destId="{6DAADDE4-2760-4714-801D-A6FD0F180DB8}" srcOrd="0" destOrd="0" presId="urn:microsoft.com/office/officeart/2005/8/layout/orgChart1"/>
    <dgm:cxn modelId="{728B8004-FD56-41BA-91B9-5355A30913A3}" type="presParOf" srcId="{B9C0AFE5-E5A6-4F62-9594-D2FBF5F7AAD4}" destId="{2DFA908B-7C5E-482B-8C07-8AA5AE1DEEDB}" srcOrd="1" destOrd="0" presId="urn:microsoft.com/office/officeart/2005/8/layout/orgChart1"/>
    <dgm:cxn modelId="{77F75AF1-AFF6-465F-A4B6-B7AF2DD142C5}" type="presParOf" srcId="{BC07BAFB-A331-4DAC-A4C0-639E1B6B1455}" destId="{6DA96750-21A6-452B-BFD9-0371EE744227}" srcOrd="1" destOrd="0" presId="urn:microsoft.com/office/officeart/2005/8/layout/orgChart1"/>
    <dgm:cxn modelId="{7187D113-9F7F-4AC5-A71E-6058D27268CA}" type="presParOf" srcId="{6DA96750-21A6-452B-BFD9-0371EE744227}" destId="{D19B4E11-3BA4-4095-B140-AFA15D134D09}" srcOrd="0" destOrd="0" presId="urn:microsoft.com/office/officeart/2005/8/layout/orgChart1"/>
    <dgm:cxn modelId="{167FDF69-B907-4449-93EB-82506231AFA5}" type="presParOf" srcId="{6DA96750-21A6-452B-BFD9-0371EE744227}" destId="{E5B8E306-7384-4B57-9CE7-AB3155A2AEF5}" srcOrd="1" destOrd="0" presId="urn:microsoft.com/office/officeart/2005/8/layout/orgChart1"/>
    <dgm:cxn modelId="{AC923747-69DB-4D7C-A798-FB3F09B1241D}" type="presParOf" srcId="{E5B8E306-7384-4B57-9CE7-AB3155A2AEF5}" destId="{3118487F-4678-4D5E-8267-1CEE899D61DC}" srcOrd="0" destOrd="0" presId="urn:microsoft.com/office/officeart/2005/8/layout/orgChart1"/>
    <dgm:cxn modelId="{2C6886C5-8E3A-4484-A08E-6E9FD561392F}" type="presParOf" srcId="{3118487F-4678-4D5E-8267-1CEE899D61DC}" destId="{1AF10623-FD88-411F-ACAD-6DD9D8501D41}" srcOrd="0" destOrd="0" presId="urn:microsoft.com/office/officeart/2005/8/layout/orgChart1"/>
    <dgm:cxn modelId="{B181E216-C6A9-4CC2-939A-2B674C203165}" type="presParOf" srcId="{3118487F-4678-4D5E-8267-1CEE899D61DC}" destId="{B71A4535-E51F-4336-B5DF-1616E5FEDCC3}" srcOrd="1" destOrd="0" presId="urn:microsoft.com/office/officeart/2005/8/layout/orgChart1"/>
    <dgm:cxn modelId="{C772DCE6-D5CE-472C-93A2-EEEBD20A2DAA}" type="presParOf" srcId="{E5B8E306-7384-4B57-9CE7-AB3155A2AEF5}" destId="{A8722F22-88C2-4B98-9E81-4F553CDE1DA6}" srcOrd="1" destOrd="0" presId="urn:microsoft.com/office/officeart/2005/8/layout/orgChart1"/>
    <dgm:cxn modelId="{6A70A0EB-60DF-4338-9DB8-7F3988974BE9}" type="presParOf" srcId="{E5B8E306-7384-4B57-9CE7-AB3155A2AEF5}" destId="{B41993E2-46E2-49C1-A3D0-8C0F45B180E4}" srcOrd="2" destOrd="0" presId="urn:microsoft.com/office/officeart/2005/8/layout/orgChart1"/>
    <dgm:cxn modelId="{F21DC0E2-CC99-4516-8608-570EEE3931FC}" type="presParOf" srcId="{BC07BAFB-A331-4DAC-A4C0-639E1B6B1455}" destId="{F98506F5-DAD6-4F62-B67B-8681E4A51375}" srcOrd="2" destOrd="0" presId="urn:microsoft.com/office/officeart/2005/8/layout/orgChart1"/>
    <dgm:cxn modelId="{6D4AE440-B6D9-4902-8F20-9948A08C5349}" type="presParOf" srcId="{A33F95EE-D947-4273-83F7-40FCFA6D76C3}" destId="{BAB15063-7E76-4285-B148-7A92F2501385}" srcOrd="2" destOrd="0" presId="urn:microsoft.com/office/officeart/2005/8/layout/orgChart1"/>
    <dgm:cxn modelId="{7DFB1FF3-3E0B-4AC9-8A3B-A647CBB95DE3}" type="presParOf" srcId="{A33F95EE-D947-4273-83F7-40FCFA6D76C3}" destId="{0CA4C53E-398C-46B2-8E3E-59B127307F5B}" srcOrd="3" destOrd="0" presId="urn:microsoft.com/office/officeart/2005/8/layout/orgChart1"/>
    <dgm:cxn modelId="{F03DA6FD-89B8-4370-9169-85A63040C609}" type="presParOf" srcId="{0CA4C53E-398C-46B2-8E3E-59B127307F5B}" destId="{7A1AEF48-6FA2-456F-93C3-63BBA04C4636}" srcOrd="0" destOrd="0" presId="urn:microsoft.com/office/officeart/2005/8/layout/orgChart1"/>
    <dgm:cxn modelId="{BE01814C-4514-412A-A456-70C8E537CB10}" type="presParOf" srcId="{7A1AEF48-6FA2-456F-93C3-63BBA04C4636}" destId="{29E1D8A0-FE17-40E0-90BA-651A57CFA519}" srcOrd="0" destOrd="0" presId="urn:microsoft.com/office/officeart/2005/8/layout/orgChart1"/>
    <dgm:cxn modelId="{A4766D13-088F-4977-AC7B-F62E02624DE9}" type="presParOf" srcId="{7A1AEF48-6FA2-456F-93C3-63BBA04C4636}" destId="{FD91A99B-B8DF-4A2D-BCCA-18C6976BEA49}" srcOrd="1" destOrd="0" presId="urn:microsoft.com/office/officeart/2005/8/layout/orgChart1"/>
    <dgm:cxn modelId="{B6318F33-338A-4120-80A3-F26F041473BC}" type="presParOf" srcId="{0CA4C53E-398C-46B2-8E3E-59B127307F5B}" destId="{8158AA8A-F879-4632-AC00-A2D03D7328CD}" srcOrd="1" destOrd="0" presId="urn:microsoft.com/office/officeart/2005/8/layout/orgChart1"/>
    <dgm:cxn modelId="{F2337487-6303-4E47-9274-ED153D4F2387}" type="presParOf" srcId="{8158AA8A-F879-4632-AC00-A2D03D7328CD}" destId="{1A634F5B-4D3C-4E4D-B454-4BF64CFD430B}" srcOrd="0" destOrd="0" presId="urn:microsoft.com/office/officeart/2005/8/layout/orgChart1"/>
    <dgm:cxn modelId="{DE244B7D-9B9D-4AAB-801C-83102B9C965B}" type="presParOf" srcId="{8158AA8A-F879-4632-AC00-A2D03D7328CD}" destId="{B499127A-A8FF-4AD2-A959-EA700DD2F50E}" srcOrd="1" destOrd="0" presId="urn:microsoft.com/office/officeart/2005/8/layout/orgChart1"/>
    <dgm:cxn modelId="{3DE651C6-9BE0-418F-B14A-7C6372DAC454}" type="presParOf" srcId="{B499127A-A8FF-4AD2-A959-EA700DD2F50E}" destId="{4C778639-4160-4129-BBEA-9292CC35C724}" srcOrd="0" destOrd="0" presId="urn:microsoft.com/office/officeart/2005/8/layout/orgChart1"/>
    <dgm:cxn modelId="{3D30C41C-EB12-44EA-8B63-DA819C939057}" type="presParOf" srcId="{4C778639-4160-4129-BBEA-9292CC35C724}" destId="{02A7859D-B851-46E9-B4C5-6EE29AA18792}" srcOrd="0" destOrd="0" presId="urn:microsoft.com/office/officeart/2005/8/layout/orgChart1"/>
    <dgm:cxn modelId="{1F09CF9B-730D-4784-BC10-D9C7501BF4C1}" type="presParOf" srcId="{4C778639-4160-4129-BBEA-9292CC35C724}" destId="{EBA73732-BD58-4E1D-A38A-69FD93567005}" srcOrd="1" destOrd="0" presId="urn:microsoft.com/office/officeart/2005/8/layout/orgChart1"/>
    <dgm:cxn modelId="{6572180C-5310-4981-BF46-8B17A4585D0C}" type="presParOf" srcId="{B499127A-A8FF-4AD2-A959-EA700DD2F50E}" destId="{B2D75775-E892-40C4-B6A2-1DEB01CAEFEE}" srcOrd="1" destOrd="0" presId="urn:microsoft.com/office/officeart/2005/8/layout/orgChart1"/>
    <dgm:cxn modelId="{1D7855AF-608B-4807-8E62-E872748EF40D}" type="presParOf" srcId="{B499127A-A8FF-4AD2-A959-EA700DD2F50E}" destId="{EBD18497-0A26-4A5A-B44A-5329F30FE875}" srcOrd="2" destOrd="0" presId="urn:microsoft.com/office/officeart/2005/8/layout/orgChart1"/>
    <dgm:cxn modelId="{1C8AD92B-E3A5-4A38-8267-576C7830047F}" type="presParOf" srcId="{0CA4C53E-398C-46B2-8E3E-59B127307F5B}" destId="{7AAC85CA-4779-4FD4-B570-18F97C6D21C8}" srcOrd="2" destOrd="0" presId="urn:microsoft.com/office/officeart/2005/8/layout/orgChart1"/>
    <dgm:cxn modelId="{46097173-1FFD-4A7B-9D91-435078A5273A}" type="presParOf" srcId="{A33F95EE-D947-4273-83F7-40FCFA6D76C3}" destId="{E3E021F5-9910-4207-B969-95D35968CD93}" srcOrd="4" destOrd="0" presId="urn:microsoft.com/office/officeart/2005/8/layout/orgChart1"/>
    <dgm:cxn modelId="{345A72BC-E127-4313-81BF-EF598F875F51}" type="presParOf" srcId="{A33F95EE-D947-4273-83F7-40FCFA6D76C3}" destId="{2EC6B110-88A3-4460-BAA4-A948B998C02B}" srcOrd="5" destOrd="0" presId="urn:microsoft.com/office/officeart/2005/8/layout/orgChart1"/>
    <dgm:cxn modelId="{5708F634-32D9-4397-BDD1-C1438AF66B15}" type="presParOf" srcId="{2EC6B110-88A3-4460-BAA4-A948B998C02B}" destId="{9BFD9746-D6B6-4C91-A21B-EB3440A430BB}" srcOrd="0" destOrd="0" presId="urn:microsoft.com/office/officeart/2005/8/layout/orgChart1"/>
    <dgm:cxn modelId="{598EB279-2AAA-483C-9619-219375E5F2F4}" type="presParOf" srcId="{9BFD9746-D6B6-4C91-A21B-EB3440A430BB}" destId="{E92BED70-B861-480D-8A3F-182102C3CDE3}" srcOrd="0" destOrd="0" presId="urn:microsoft.com/office/officeart/2005/8/layout/orgChart1"/>
    <dgm:cxn modelId="{CC7BF166-BF3F-479E-A3D7-665B83AD322B}" type="presParOf" srcId="{9BFD9746-D6B6-4C91-A21B-EB3440A430BB}" destId="{66B5FE87-1588-4C63-BF1C-14807A057F4F}" srcOrd="1" destOrd="0" presId="urn:microsoft.com/office/officeart/2005/8/layout/orgChart1"/>
    <dgm:cxn modelId="{8560E9A7-BCA1-49E2-9E74-B275ED1B97A2}" type="presParOf" srcId="{2EC6B110-88A3-4460-BAA4-A948B998C02B}" destId="{0B90B913-E006-4D93-B717-E0DB3AC558F8}" srcOrd="1" destOrd="0" presId="urn:microsoft.com/office/officeart/2005/8/layout/orgChart1"/>
    <dgm:cxn modelId="{B69C8F16-C80B-4B57-8570-B61B9239001C}" type="presParOf" srcId="{2EC6B110-88A3-4460-BAA4-A948B998C02B}" destId="{5A8C1EA5-C90E-4726-9745-B53D93D60307}" srcOrd="2" destOrd="0" presId="urn:microsoft.com/office/officeart/2005/8/layout/orgChart1"/>
    <dgm:cxn modelId="{9025F858-791A-4BBD-B4CD-606D46C100C0}" type="presParOf" srcId="{A33F95EE-D947-4273-83F7-40FCFA6D76C3}" destId="{3737D094-7AB0-40B6-8EFF-4D259E47294F}" srcOrd="6" destOrd="0" presId="urn:microsoft.com/office/officeart/2005/8/layout/orgChart1"/>
    <dgm:cxn modelId="{0152905C-E3E3-4E95-9E8F-A0242A42937C}" type="presParOf" srcId="{A33F95EE-D947-4273-83F7-40FCFA6D76C3}" destId="{5CCBC1FB-7D73-4E7B-8F00-C7E6FA45FDA0}" srcOrd="7" destOrd="0" presId="urn:microsoft.com/office/officeart/2005/8/layout/orgChart1"/>
    <dgm:cxn modelId="{3875D6D7-6942-4BA7-AFB8-6F320D38070E}" type="presParOf" srcId="{5CCBC1FB-7D73-4E7B-8F00-C7E6FA45FDA0}" destId="{EA04CA9B-5814-4F13-A91B-D9621007CC00}" srcOrd="0" destOrd="0" presId="urn:microsoft.com/office/officeart/2005/8/layout/orgChart1"/>
    <dgm:cxn modelId="{F3C28314-6191-4A15-BCDF-D40E59D62E77}" type="presParOf" srcId="{EA04CA9B-5814-4F13-A91B-D9621007CC00}" destId="{FDC84A09-A61B-4385-BA85-789A228BBADD}" srcOrd="0" destOrd="0" presId="urn:microsoft.com/office/officeart/2005/8/layout/orgChart1"/>
    <dgm:cxn modelId="{6D7108D8-218C-438E-AC6F-D314F1C5D925}" type="presParOf" srcId="{EA04CA9B-5814-4F13-A91B-D9621007CC00}" destId="{0131FA1F-37F2-43B2-97B5-F0035B6F4A01}" srcOrd="1" destOrd="0" presId="urn:microsoft.com/office/officeart/2005/8/layout/orgChart1"/>
    <dgm:cxn modelId="{54D13C1F-9884-468A-B17A-CA34226912EC}" type="presParOf" srcId="{5CCBC1FB-7D73-4E7B-8F00-C7E6FA45FDA0}" destId="{810140A6-DE03-4BCA-82E1-A29009B435B9}" srcOrd="1" destOrd="0" presId="urn:microsoft.com/office/officeart/2005/8/layout/orgChart1"/>
    <dgm:cxn modelId="{3FB27EFE-B5B5-43F2-97A3-C2058086C3C9}" type="presParOf" srcId="{5CCBC1FB-7D73-4E7B-8F00-C7E6FA45FDA0}" destId="{42D2D444-52B6-4AD2-AADE-2AD6DFA89016}" srcOrd="2" destOrd="0" presId="urn:microsoft.com/office/officeart/2005/8/layout/orgChart1"/>
    <dgm:cxn modelId="{683E996F-163D-4B72-9228-E2091CF3867A}" type="presParOf" srcId="{A33F95EE-D947-4273-83F7-40FCFA6D76C3}" destId="{96005DD6-8389-435C-BA89-1821F55480CE}" srcOrd="8" destOrd="0" presId="urn:microsoft.com/office/officeart/2005/8/layout/orgChart1"/>
    <dgm:cxn modelId="{B7DE0C89-092F-4606-BAC0-98F98CCD9181}" type="presParOf" srcId="{A33F95EE-D947-4273-83F7-40FCFA6D76C3}" destId="{4EB7F584-659A-46B2-8790-7D66B9E98534}" srcOrd="9" destOrd="0" presId="urn:microsoft.com/office/officeart/2005/8/layout/orgChart1"/>
    <dgm:cxn modelId="{FC21B997-4317-4862-A0C1-01E8D4F39115}" type="presParOf" srcId="{4EB7F584-659A-46B2-8790-7D66B9E98534}" destId="{D2C8C61A-53C7-427B-9106-829885A516E3}" srcOrd="0" destOrd="0" presId="urn:microsoft.com/office/officeart/2005/8/layout/orgChart1"/>
    <dgm:cxn modelId="{DB14DEE1-2BFB-4A75-901C-436B46308717}" type="presParOf" srcId="{D2C8C61A-53C7-427B-9106-829885A516E3}" destId="{A625FA08-2D39-4008-BC32-0A0B6301C3D3}" srcOrd="0" destOrd="0" presId="urn:microsoft.com/office/officeart/2005/8/layout/orgChart1"/>
    <dgm:cxn modelId="{8851AC0C-ED3B-4EF2-8B29-65D69E9DFD97}" type="presParOf" srcId="{D2C8C61A-53C7-427B-9106-829885A516E3}" destId="{8E5E65A4-BFAE-4CF2-B167-4D96461AA8B9}" srcOrd="1" destOrd="0" presId="urn:microsoft.com/office/officeart/2005/8/layout/orgChart1"/>
    <dgm:cxn modelId="{BAE98B06-4DAF-4D08-AABD-4DB3220E4C02}" type="presParOf" srcId="{4EB7F584-659A-46B2-8790-7D66B9E98534}" destId="{7547B89E-9437-4DC3-81FF-CAA42DFD2A8F}" srcOrd="1" destOrd="0" presId="urn:microsoft.com/office/officeart/2005/8/layout/orgChart1"/>
    <dgm:cxn modelId="{DC7EA7C4-B3FD-42B5-92A6-EB454B07419F}" type="presParOf" srcId="{4EB7F584-659A-46B2-8790-7D66B9E98534}" destId="{30F2E691-5174-4560-AB59-694212D85938}" srcOrd="2" destOrd="0" presId="urn:microsoft.com/office/officeart/2005/8/layout/orgChart1"/>
    <dgm:cxn modelId="{380CB72B-AED9-4978-95DD-B9DF50390401}" type="presParOf" srcId="{94A65E9C-4B90-46DB-BF15-F9012670352B}" destId="{056C9ACF-EC01-46EA-BF39-075C4B9B321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005DD6-8389-435C-BA89-1821F55480CE}">
      <dsp:nvSpPr>
        <dsp:cNvPr id="0" name=""/>
        <dsp:cNvSpPr/>
      </dsp:nvSpPr>
      <dsp:spPr>
        <a:xfrm>
          <a:off x="4135322" y="1113473"/>
          <a:ext cx="3426633" cy="2973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676"/>
              </a:lnTo>
              <a:lnTo>
                <a:pt x="3426633" y="148676"/>
              </a:lnTo>
              <a:lnTo>
                <a:pt x="3426633" y="29735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37D094-7AB0-40B6-8EFF-4D259E47294F}">
      <dsp:nvSpPr>
        <dsp:cNvPr id="0" name=""/>
        <dsp:cNvSpPr/>
      </dsp:nvSpPr>
      <dsp:spPr>
        <a:xfrm>
          <a:off x="4135322" y="1113473"/>
          <a:ext cx="1713316" cy="2973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676"/>
              </a:lnTo>
              <a:lnTo>
                <a:pt x="1713316" y="148676"/>
              </a:lnTo>
              <a:lnTo>
                <a:pt x="1713316" y="29735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E021F5-9910-4207-B969-95D35968CD93}">
      <dsp:nvSpPr>
        <dsp:cNvPr id="0" name=""/>
        <dsp:cNvSpPr/>
      </dsp:nvSpPr>
      <dsp:spPr>
        <a:xfrm>
          <a:off x="4089602" y="1113473"/>
          <a:ext cx="91440" cy="29735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735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634F5B-4D3C-4E4D-B454-4BF64CFD430B}">
      <dsp:nvSpPr>
        <dsp:cNvPr id="0" name=""/>
        <dsp:cNvSpPr/>
      </dsp:nvSpPr>
      <dsp:spPr>
        <a:xfrm>
          <a:off x="1855619" y="2118808"/>
          <a:ext cx="212394" cy="651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1343"/>
              </a:lnTo>
              <a:lnTo>
                <a:pt x="212394" y="65134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B15063-7E76-4285-B148-7A92F2501385}">
      <dsp:nvSpPr>
        <dsp:cNvPr id="0" name=""/>
        <dsp:cNvSpPr/>
      </dsp:nvSpPr>
      <dsp:spPr>
        <a:xfrm>
          <a:off x="2422005" y="1113473"/>
          <a:ext cx="1713316" cy="297352"/>
        </a:xfrm>
        <a:custGeom>
          <a:avLst/>
          <a:gdLst/>
          <a:ahLst/>
          <a:cxnLst/>
          <a:rect l="0" t="0" r="0" b="0"/>
          <a:pathLst>
            <a:path>
              <a:moveTo>
                <a:pt x="1713316" y="0"/>
              </a:moveTo>
              <a:lnTo>
                <a:pt x="1713316" y="148676"/>
              </a:lnTo>
              <a:lnTo>
                <a:pt x="0" y="148676"/>
              </a:lnTo>
              <a:lnTo>
                <a:pt x="0" y="29735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9B4E11-3BA4-4095-B140-AFA15D134D09}">
      <dsp:nvSpPr>
        <dsp:cNvPr id="0" name=""/>
        <dsp:cNvSpPr/>
      </dsp:nvSpPr>
      <dsp:spPr>
        <a:xfrm>
          <a:off x="142303" y="2118808"/>
          <a:ext cx="212394" cy="651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1343"/>
              </a:lnTo>
              <a:lnTo>
                <a:pt x="212394" y="65134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07DC50-1AC6-427E-838E-13912BFCF1C4}">
      <dsp:nvSpPr>
        <dsp:cNvPr id="0" name=""/>
        <dsp:cNvSpPr/>
      </dsp:nvSpPr>
      <dsp:spPr>
        <a:xfrm>
          <a:off x="708688" y="1113473"/>
          <a:ext cx="3426633" cy="297352"/>
        </a:xfrm>
        <a:custGeom>
          <a:avLst/>
          <a:gdLst/>
          <a:ahLst/>
          <a:cxnLst/>
          <a:rect l="0" t="0" r="0" b="0"/>
          <a:pathLst>
            <a:path>
              <a:moveTo>
                <a:pt x="3426633" y="0"/>
              </a:moveTo>
              <a:lnTo>
                <a:pt x="3426633" y="148676"/>
              </a:lnTo>
              <a:lnTo>
                <a:pt x="0" y="148676"/>
              </a:lnTo>
              <a:lnTo>
                <a:pt x="0" y="29735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05E40A-BADB-4DDE-842E-35345729ADC1}">
      <dsp:nvSpPr>
        <dsp:cNvPr id="0" name=""/>
        <dsp:cNvSpPr/>
      </dsp:nvSpPr>
      <dsp:spPr>
        <a:xfrm>
          <a:off x="3427340" y="405491"/>
          <a:ext cx="1415964" cy="7079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Maximal scenario (MVP EPIC)</a:t>
          </a:r>
        </a:p>
      </dsp:txBody>
      <dsp:txXfrm>
        <a:off x="3427340" y="405491"/>
        <a:ext cx="1415964" cy="707982"/>
      </dsp:txXfrm>
    </dsp:sp>
    <dsp:sp modelId="{6DAADDE4-2760-4714-801D-A6FD0F180DB8}">
      <dsp:nvSpPr>
        <dsp:cNvPr id="0" name=""/>
        <dsp:cNvSpPr/>
      </dsp:nvSpPr>
      <dsp:spPr>
        <a:xfrm>
          <a:off x="706" y="1410826"/>
          <a:ext cx="1415964" cy="7079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User story category  (Admin GUI)</a:t>
          </a:r>
        </a:p>
      </dsp:txBody>
      <dsp:txXfrm>
        <a:off x="706" y="1410826"/>
        <a:ext cx="1415964" cy="707982"/>
      </dsp:txXfrm>
    </dsp:sp>
    <dsp:sp modelId="{1AF10623-FD88-411F-ACAD-6DD9D8501D41}">
      <dsp:nvSpPr>
        <dsp:cNvPr id="0" name=""/>
        <dsp:cNvSpPr/>
      </dsp:nvSpPr>
      <dsp:spPr>
        <a:xfrm>
          <a:off x="354697" y="2416161"/>
          <a:ext cx="1415964" cy="7079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Implied requirements</a:t>
          </a:r>
        </a:p>
      </dsp:txBody>
      <dsp:txXfrm>
        <a:off x="354697" y="2416161"/>
        <a:ext cx="1415964" cy="707982"/>
      </dsp:txXfrm>
    </dsp:sp>
    <dsp:sp modelId="{29E1D8A0-FE17-40E0-90BA-651A57CFA519}">
      <dsp:nvSpPr>
        <dsp:cNvPr id="0" name=""/>
        <dsp:cNvSpPr/>
      </dsp:nvSpPr>
      <dsp:spPr>
        <a:xfrm>
          <a:off x="1714023" y="1410826"/>
          <a:ext cx="1415964" cy="7079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User story category  (User GUI)</a:t>
          </a:r>
        </a:p>
      </dsp:txBody>
      <dsp:txXfrm>
        <a:off x="1714023" y="1410826"/>
        <a:ext cx="1415964" cy="707982"/>
      </dsp:txXfrm>
    </dsp:sp>
    <dsp:sp modelId="{02A7859D-B851-46E9-B4C5-6EE29AA18792}">
      <dsp:nvSpPr>
        <dsp:cNvPr id="0" name=""/>
        <dsp:cNvSpPr/>
      </dsp:nvSpPr>
      <dsp:spPr>
        <a:xfrm>
          <a:off x="2068014" y="2416161"/>
          <a:ext cx="1415964" cy="7079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Implied requirements</a:t>
          </a:r>
        </a:p>
      </dsp:txBody>
      <dsp:txXfrm>
        <a:off x="2068014" y="2416161"/>
        <a:ext cx="1415964" cy="707982"/>
      </dsp:txXfrm>
    </dsp:sp>
    <dsp:sp modelId="{E92BED70-B861-480D-8A3F-182102C3CDE3}">
      <dsp:nvSpPr>
        <dsp:cNvPr id="0" name=""/>
        <dsp:cNvSpPr/>
      </dsp:nvSpPr>
      <dsp:spPr>
        <a:xfrm>
          <a:off x="3427340" y="1410826"/>
          <a:ext cx="1415964" cy="7079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Attestations</a:t>
          </a:r>
        </a:p>
      </dsp:txBody>
      <dsp:txXfrm>
        <a:off x="3427340" y="1410826"/>
        <a:ext cx="1415964" cy="707982"/>
      </dsp:txXfrm>
    </dsp:sp>
    <dsp:sp modelId="{FDC84A09-A61B-4385-BA85-789A228BBADD}">
      <dsp:nvSpPr>
        <dsp:cNvPr id="0" name=""/>
        <dsp:cNvSpPr/>
      </dsp:nvSpPr>
      <dsp:spPr>
        <a:xfrm>
          <a:off x="5140657" y="1410826"/>
          <a:ext cx="1415964" cy="7079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Notifications</a:t>
          </a:r>
        </a:p>
      </dsp:txBody>
      <dsp:txXfrm>
        <a:off x="5140657" y="1410826"/>
        <a:ext cx="1415964" cy="707982"/>
      </dsp:txXfrm>
    </dsp:sp>
    <dsp:sp modelId="{A625FA08-2D39-4008-BC32-0A0B6301C3D3}">
      <dsp:nvSpPr>
        <dsp:cNvPr id="0" name=""/>
        <dsp:cNvSpPr/>
      </dsp:nvSpPr>
      <dsp:spPr>
        <a:xfrm>
          <a:off x="6853973" y="1410826"/>
          <a:ext cx="1415964" cy="7079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(………..)</a:t>
          </a:r>
        </a:p>
      </dsp:txBody>
      <dsp:txXfrm>
        <a:off x="6853973" y="1410826"/>
        <a:ext cx="1415964" cy="7079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20/04/2020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882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8791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6488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2959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1993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3D2EFC41-11F1-4065-B263-4CA2FD9C5C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2565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4563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8421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E783A04-4C02-4E92-A256-72ECDB7900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1913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g"/><Relationship Id="rId4" Type="http://schemas.openxmlformats.org/officeDocument/2006/relationships/image" Target="../media/image3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51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92z37G_KSk?feature=oembed" TargetMode="External"/><Relationship Id="rId6" Type="http://schemas.openxmlformats.org/officeDocument/2006/relationships/image" Target="../media/image50.emf"/><Relationship Id="rId5" Type="http://schemas.openxmlformats.org/officeDocument/2006/relationships/image" Target="../media/image49.emf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hyperlink" Target="https://docs.google.com/document/d/1J2SfA1dcsrVHDMVtCtH4SToW_niRztc4UioWPbI60ro/edit" TargetMode="External"/><Relationship Id="rId7" Type="http://schemas.openxmlformats.org/officeDocument/2006/relationships/hyperlink" Target="https://wiki.geant.org/display/gn43wp5/CommTrust+Components+Flow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geant.org/display/gn43wp5/CommTrust+Overall+Flow" TargetMode="External"/><Relationship Id="rId5" Type="http://schemas.openxmlformats.org/officeDocument/2006/relationships/hyperlink" Target="https://docs.google.com/document/d/1lNbKJvdv6Yl_mgXi-9p6icsu6mAhNX1W7jIPDcuNflM/edit" TargetMode="External"/><Relationship Id="rId4" Type="http://schemas.openxmlformats.org/officeDocument/2006/relationships/hyperlink" Target="https://docs.google.com/document/d/1JHraLfQBL8pK6GLGVIST9XYZA3hNc5cZJ80s7aTBe7E/edi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/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76200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</a:rPr>
              <a:t>Sprint demo #4– 21</a:t>
            </a:r>
            <a:r>
              <a:rPr lang="en-GB" sz="2400" baseline="30000" dirty="0">
                <a:solidFill>
                  <a:schemeClr val="bg1"/>
                </a:solidFill>
              </a:rPr>
              <a:t>st</a:t>
            </a:r>
            <a:r>
              <a:rPr lang="en-GB" sz="2400" dirty="0">
                <a:solidFill>
                  <a:schemeClr val="bg1"/>
                </a:solidFill>
              </a:rPr>
              <a:t> April 2020</a:t>
            </a:r>
          </a:p>
          <a:p>
            <a:endParaRPr lang="en-GB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</a:rPr>
              <a:t>www.geant.org</a:t>
            </a:r>
            <a:endParaRPr lang="en-GB" sz="20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892438" y="3606739"/>
            <a:ext cx="6702161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</a:rPr>
              <a:t>Branko Marovic/Alan </a:t>
            </a:r>
            <a:r>
              <a:rPr lang="en-US" sz="2200" b="1" dirty="0">
                <a:solidFill>
                  <a:schemeClr val="bg1"/>
                </a:solidFill>
              </a:rPr>
              <a:t>L</a:t>
            </a:r>
            <a:r>
              <a:rPr lang="en-US" sz="2200" b="1" i="0" dirty="0">
                <a:solidFill>
                  <a:schemeClr val="bg1"/>
                </a:solidFill>
              </a:rPr>
              <a:t>ewis/Sergio Gomez</a:t>
            </a: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Q2  2020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baseline="0" dirty="0">
                <a:solidFill>
                  <a:schemeClr val="bg1"/>
                </a:solidFill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882913" y="2075740"/>
            <a:ext cx="8511457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Community-based Trust Establishment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pic>
        <p:nvPicPr>
          <p:cNvPr id="15" name="Google Shape;173;p26">
            <a:extLst>
              <a:ext uri="{FF2B5EF4-FFF2-40B4-BE49-F238E27FC236}">
                <a16:creationId xmlns:a16="http://schemas.microsoft.com/office/drawing/2014/main" id="{03CD92CC-B1A8-4C3B-B149-E375767AF6E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12357" y="5137569"/>
            <a:ext cx="4220700" cy="153480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275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10</a:t>
            </a:fld>
            <a:r>
              <a:rPr lang="en-GB" dirty="0"/>
              <a:t>     |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781418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882913" y="2689286"/>
            <a:ext cx="4650848" cy="5950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82914" y="5352032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98895" y="6125605"/>
            <a:ext cx="2916820" cy="461665"/>
            <a:chOff x="3977522" y="5079667"/>
            <a:chExt cx="2916820" cy="461665"/>
          </a:xfrm>
        </p:grpSpPr>
        <p:sp>
          <p:nvSpPr>
            <p:cNvPr id="10" name="TextBox 9"/>
            <p:cNvSpPr txBox="1"/>
            <p:nvPr/>
          </p:nvSpPr>
          <p:spPr>
            <a:xfrm>
              <a:off x="4546191" y="5079667"/>
              <a:ext cx="2348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>
                  <a:solidFill>
                    <a:schemeClr val="bg1"/>
                  </a:solidFill>
                </a:rPr>
                <a:t>© GÉANT Association on behalf of the GN4 Phase 2 project (GN4-2).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research leading to these results has received funding from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European Union’s Horizon 2020 research and innovation programme under Grant Agreement No. </a:t>
              </a:r>
              <a:r>
                <a:rPr lang="is-IS" sz="600" dirty="0">
                  <a:solidFill>
                    <a:schemeClr val="bg1"/>
                  </a:solidFill>
                </a:rPr>
                <a:t>731122 </a:t>
              </a:r>
              <a:r>
                <a:rPr lang="en-GB" sz="600">
                  <a:solidFill>
                    <a:schemeClr val="bg1"/>
                  </a:solidFill>
                </a:rPr>
                <a:t>(GN4-2).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7522" y="5129039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E2B1CB-96CB-43D5-A150-E0BB8E661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Identity Proofing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E37D29-1653-45B4-8FCD-34D9A5F245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11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03F64F-AD03-4B52-B931-927A59A013D3}"/>
              </a:ext>
            </a:extLst>
          </p:cNvPr>
          <p:cNvSpPr txBox="1"/>
          <p:nvPr/>
        </p:nvSpPr>
        <p:spPr>
          <a:xfrm>
            <a:off x="6360524" y="649233"/>
            <a:ext cx="50062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ReadID identity proofing 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Reads ICAO 9303 compliant documents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Mobile app/SDK and SaaS backend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Facial matching – ‘liveness’ check</a:t>
            </a:r>
          </a:p>
          <a:p>
            <a:pPr lvl="1"/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790E214-048E-4FBE-A55A-AFDA000962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27" y="531255"/>
            <a:ext cx="737754" cy="73775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CDACA99-964F-4DAB-A34F-FEBE3CF942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8220" y="1531073"/>
            <a:ext cx="1272374" cy="3556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8DEE82-C62C-4DAE-A572-63E30394B1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901" y="1306304"/>
            <a:ext cx="4077319" cy="2057388"/>
          </a:xfrm>
          <a:prstGeom prst="rect">
            <a:avLst/>
          </a:prstGeom>
        </p:spPr>
      </p:pic>
      <p:pic>
        <p:nvPicPr>
          <p:cNvPr id="1026" name="Picture 2" descr="Verify ID document authenticity">
            <a:extLst>
              <a:ext uri="{FF2B5EF4-FFF2-40B4-BE49-F238E27FC236}">
                <a16:creationId xmlns:a16="http://schemas.microsoft.com/office/drawing/2014/main" id="{349C568D-7F0E-4893-A5BC-CA7047494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364" y="1996694"/>
            <a:ext cx="14287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6B95A8-CDC2-4FD1-B126-3E54E14538F9}"/>
              </a:ext>
            </a:extLst>
          </p:cNvPr>
          <p:cNvSpPr txBox="1"/>
          <p:nvPr/>
        </p:nvSpPr>
        <p:spPr>
          <a:xfrm>
            <a:off x="1073150" y="4816401"/>
            <a:ext cx="2609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Here’s how it works</a:t>
            </a:r>
          </a:p>
        </p:txBody>
      </p:sp>
      <p:pic>
        <p:nvPicPr>
          <p:cNvPr id="8" name="Online Media 7" title="ReadID - NFC Passport Reader demo">
            <a:hlinkClick r:id="" action="ppaction://media"/>
            <a:extLst>
              <a:ext uri="{FF2B5EF4-FFF2-40B4-BE49-F238E27FC236}">
                <a16:creationId xmlns:a16="http://schemas.microsoft.com/office/drawing/2014/main" id="{F6610B0C-EEA2-4398-B7F8-3CD9FCC62F9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8"/>
          <a:stretch>
            <a:fillRect/>
          </a:stretch>
        </p:blipFill>
        <p:spPr>
          <a:xfrm>
            <a:off x="3498980" y="4004057"/>
            <a:ext cx="4397852" cy="247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71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861D270-9505-494A-989F-EEE8627FB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09" t="11767" r="9852"/>
          <a:stretch/>
        </p:blipFill>
        <p:spPr>
          <a:xfrm>
            <a:off x="8038405" y="1"/>
            <a:ext cx="3580384" cy="247590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0089" y="1547498"/>
            <a:ext cx="8633637" cy="5189204"/>
          </a:xfrm>
        </p:spPr>
        <p:txBody>
          <a:bodyPr/>
          <a:lstStyle/>
          <a:p>
            <a:r>
              <a:rPr lang="en-GB" dirty="0"/>
              <a:t>Follow-up on SFA Distributed Vetting</a:t>
            </a:r>
          </a:p>
          <a:p>
            <a:pPr lvl="1"/>
            <a:r>
              <a:rPr lang="en-GB" dirty="0"/>
              <a:t>Aim: Focus on a specific flow identified in cycle #1</a:t>
            </a:r>
          </a:p>
          <a:p>
            <a:pPr lvl="2"/>
            <a:r>
              <a:rPr lang="en-GB" dirty="0"/>
              <a:t>Community-based (Web of Trust Approach)</a:t>
            </a:r>
          </a:p>
          <a:p>
            <a:pPr lvl="2"/>
            <a:r>
              <a:rPr lang="en-GB" dirty="0"/>
              <a:t>Assumes a pre-existing trust fabric exists for R&amp;E </a:t>
            </a:r>
            <a:r>
              <a:rPr lang="en-GB" dirty="0">
                <a:sym typeface="Wingdings" panose="05000000000000000000" pitchFamily="2" charset="2"/>
              </a:rPr>
              <a:t></a:t>
            </a:r>
          </a:p>
          <a:p>
            <a:pPr lvl="2"/>
            <a:endParaRPr lang="en-GB" dirty="0"/>
          </a:p>
          <a:p>
            <a:r>
              <a:rPr lang="en-GB" dirty="0"/>
              <a:t>Identify and/or develop tools to support this approach</a:t>
            </a:r>
          </a:p>
          <a:p>
            <a:pPr lvl="1"/>
            <a:r>
              <a:rPr lang="en-GB" dirty="0"/>
              <a:t>Aim:  Detail the workflow and develop a PoC demo</a:t>
            </a:r>
          </a:p>
          <a:p>
            <a:pPr lvl="2"/>
            <a:r>
              <a:rPr lang="en-GB" dirty="0"/>
              <a:t>Identify use cases</a:t>
            </a:r>
          </a:p>
          <a:p>
            <a:pPr lvl="2"/>
            <a:r>
              <a:rPr lang="en-GB" dirty="0"/>
              <a:t>Elaborate typical flows</a:t>
            </a:r>
          </a:p>
          <a:p>
            <a:pPr lvl="2"/>
            <a:r>
              <a:rPr lang="en-GB" dirty="0"/>
              <a:t>Design data model</a:t>
            </a:r>
          </a:p>
          <a:p>
            <a:pPr lvl="2"/>
            <a:r>
              <a:rPr lang="en-GB" dirty="0"/>
              <a:t>Investigate tools (platforms, pre-existing components)</a:t>
            </a:r>
          </a:p>
          <a:p>
            <a:pPr lvl="2"/>
            <a:r>
              <a:rPr lang="en-GB" dirty="0"/>
              <a:t>Develop PoC that integrates some of the fabric</a:t>
            </a:r>
          </a:p>
          <a:p>
            <a:pPr lvl="2"/>
            <a:r>
              <a:rPr lang="en-GB" dirty="0"/>
              <a:t>Demonstrate PoC and gather feedback on areas of applicability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Background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2736FA-AC19-4794-B630-EBC1C74C9A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8126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872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Overall workflow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A82F6F-ED09-475F-B1FB-5B387343B8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330" y="1598818"/>
            <a:ext cx="10638339" cy="3817525"/>
          </a:xfrm>
          <a:prstGeom prst="rect">
            <a:avLst/>
          </a:prstGeom>
        </p:spPr>
      </p:pic>
      <p:sp>
        <p:nvSpPr>
          <p:cNvPr id="9" name="Speech Bubble: Oval 8">
            <a:extLst>
              <a:ext uri="{FF2B5EF4-FFF2-40B4-BE49-F238E27FC236}">
                <a16:creationId xmlns:a16="http://schemas.microsoft.com/office/drawing/2014/main" id="{22C8D203-2B00-4353-9D37-D9953AE031D1}"/>
              </a:ext>
            </a:extLst>
          </p:cNvPr>
          <p:cNvSpPr/>
          <p:nvPr/>
        </p:nvSpPr>
        <p:spPr>
          <a:xfrm>
            <a:off x="2759475" y="5704911"/>
            <a:ext cx="914400" cy="612648"/>
          </a:xfrm>
          <a:prstGeom prst="wedgeEllipseCallout">
            <a:avLst>
              <a:gd name="adj1" fmla="val 96528"/>
              <a:gd name="adj2" fmla="val -4557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Identity</a:t>
            </a:r>
          </a:p>
          <a:p>
            <a:pPr algn="ctr"/>
            <a:r>
              <a:rPr lang="en-GB" sz="1000" dirty="0"/>
              <a:t>Proofing</a:t>
            </a:r>
          </a:p>
        </p:txBody>
      </p:sp>
      <p:sp>
        <p:nvSpPr>
          <p:cNvPr id="89" name="Speech Bubble: Oval 88">
            <a:extLst>
              <a:ext uri="{FF2B5EF4-FFF2-40B4-BE49-F238E27FC236}">
                <a16:creationId xmlns:a16="http://schemas.microsoft.com/office/drawing/2014/main" id="{A1F004E7-C12C-47BE-AD58-3C66BFDD9972}"/>
              </a:ext>
            </a:extLst>
          </p:cNvPr>
          <p:cNvSpPr/>
          <p:nvPr/>
        </p:nvSpPr>
        <p:spPr>
          <a:xfrm>
            <a:off x="3951910" y="5704911"/>
            <a:ext cx="117555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Identity</a:t>
            </a:r>
          </a:p>
          <a:p>
            <a:pPr algn="ctr"/>
            <a:r>
              <a:rPr lang="en-GB" sz="1000" dirty="0"/>
              <a:t>Verification</a:t>
            </a:r>
          </a:p>
        </p:txBody>
      </p:sp>
      <p:sp>
        <p:nvSpPr>
          <p:cNvPr id="94" name="Speech Bubble: Oval 93">
            <a:extLst>
              <a:ext uri="{FF2B5EF4-FFF2-40B4-BE49-F238E27FC236}">
                <a16:creationId xmlns:a16="http://schemas.microsoft.com/office/drawing/2014/main" id="{78C2FA7A-4F12-48D9-A38E-9450300EF8A9}"/>
              </a:ext>
            </a:extLst>
          </p:cNvPr>
          <p:cNvSpPr/>
          <p:nvPr/>
        </p:nvSpPr>
        <p:spPr>
          <a:xfrm>
            <a:off x="5359400" y="5704911"/>
            <a:ext cx="91440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Issuance</a:t>
            </a:r>
          </a:p>
        </p:txBody>
      </p:sp>
      <p:sp>
        <p:nvSpPr>
          <p:cNvPr id="95" name="Speech Bubble: Oval 94">
            <a:extLst>
              <a:ext uri="{FF2B5EF4-FFF2-40B4-BE49-F238E27FC236}">
                <a16:creationId xmlns:a16="http://schemas.microsoft.com/office/drawing/2014/main" id="{6D2BA16E-87CD-4AFF-9BD3-2D2C65118214}"/>
              </a:ext>
            </a:extLst>
          </p:cNvPr>
          <p:cNvSpPr/>
          <p:nvPr/>
        </p:nvSpPr>
        <p:spPr>
          <a:xfrm>
            <a:off x="6928955" y="5704911"/>
            <a:ext cx="91440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Record keeping</a:t>
            </a:r>
          </a:p>
        </p:txBody>
      </p:sp>
      <p:sp>
        <p:nvSpPr>
          <p:cNvPr id="98" name="Speech Bubble: Oval 97">
            <a:extLst>
              <a:ext uri="{FF2B5EF4-FFF2-40B4-BE49-F238E27FC236}">
                <a16:creationId xmlns:a16="http://schemas.microsoft.com/office/drawing/2014/main" id="{B8F7A6F2-BC27-42CB-9654-5F4852D609F4}"/>
              </a:ext>
            </a:extLst>
          </p:cNvPr>
          <p:cNvSpPr/>
          <p:nvPr/>
        </p:nvSpPr>
        <p:spPr>
          <a:xfrm>
            <a:off x="8266570" y="5704911"/>
            <a:ext cx="113444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Activation</a:t>
            </a:r>
          </a:p>
        </p:txBody>
      </p:sp>
      <p:sp>
        <p:nvSpPr>
          <p:cNvPr id="99" name="Speech Bubble: Oval 98">
            <a:extLst>
              <a:ext uri="{FF2B5EF4-FFF2-40B4-BE49-F238E27FC236}">
                <a16:creationId xmlns:a16="http://schemas.microsoft.com/office/drawing/2014/main" id="{B5A02066-1104-48D2-88CD-0CA01C9189F3}"/>
              </a:ext>
            </a:extLst>
          </p:cNvPr>
          <p:cNvSpPr/>
          <p:nvPr/>
        </p:nvSpPr>
        <p:spPr>
          <a:xfrm>
            <a:off x="793750" y="5704911"/>
            <a:ext cx="914400" cy="612648"/>
          </a:xfrm>
          <a:prstGeom prst="wedgeEllipseCallout">
            <a:avLst>
              <a:gd name="adj1" fmla="val 59028"/>
              <a:gd name="adj2" fmla="val -4412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Initiation</a:t>
            </a:r>
          </a:p>
        </p:txBody>
      </p:sp>
    </p:spTree>
    <p:extLst>
      <p:ext uri="{BB962C8B-B14F-4D97-AF65-F5344CB8AC3E}">
        <p14:creationId xmlns:p14="http://schemas.microsoft.com/office/powerpoint/2010/main" val="2393819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High-LOA guest enrolment use case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6DF423C-AC76-4DCB-83D5-B74AE600F0E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805"/>
          <a:stretch/>
        </p:blipFill>
        <p:spPr>
          <a:xfrm>
            <a:off x="517987" y="3548710"/>
            <a:ext cx="5450032" cy="32367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FECA79-C3B3-4A8F-A79C-F19B05B70FD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035" b="33266"/>
          <a:stretch/>
        </p:blipFill>
        <p:spPr>
          <a:xfrm>
            <a:off x="435140" y="1355263"/>
            <a:ext cx="5548400" cy="20336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A71BE2B-63FC-4189-955A-5E1BF7E0641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2041" t="6641" r="2041" b="23618"/>
          <a:stretch/>
        </p:blipFill>
        <p:spPr>
          <a:xfrm>
            <a:off x="6067804" y="2232918"/>
            <a:ext cx="5411895" cy="22366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DAE7063-BCA3-4F1B-8318-F94343924A9D}"/>
              </a:ext>
            </a:extLst>
          </p:cNvPr>
          <p:cNvSpPr/>
          <p:nvPr/>
        </p:nvSpPr>
        <p:spPr>
          <a:xfrm>
            <a:off x="319587" y="1251487"/>
            <a:ext cx="5675673" cy="2122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9621E93-0158-4EC7-BEA9-5BB59BE76BF8}"/>
              </a:ext>
            </a:extLst>
          </p:cNvPr>
          <p:cNvSpPr/>
          <p:nvPr/>
        </p:nvSpPr>
        <p:spPr>
          <a:xfrm>
            <a:off x="319587" y="3544414"/>
            <a:ext cx="5663953" cy="3236727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D73231-5217-4750-BEB3-4C15206B4476}"/>
              </a:ext>
            </a:extLst>
          </p:cNvPr>
          <p:cNvSpPr/>
          <p:nvPr/>
        </p:nvSpPr>
        <p:spPr>
          <a:xfrm>
            <a:off x="6096000" y="2232918"/>
            <a:ext cx="5450032" cy="222367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9C3CDA-7805-4134-A455-30A37D641500}"/>
              </a:ext>
            </a:extLst>
          </p:cNvPr>
          <p:cNvSpPr txBox="1"/>
          <p:nvPr/>
        </p:nvSpPr>
        <p:spPr>
          <a:xfrm>
            <a:off x="1296139" y="1216641"/>
            <a:ext cx="10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Initiation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739326-C4D5-45D7-A014-B44105D4D38F}"/>
              </a:ext>
            </a:extLst>
          </p:cNvPr>
          <p:cNvSpPr txBox="1"/>
          <p:nvPr/>
        </p:nvSpPr>
        <p:spPr>
          <a:xfrm>
            <a:off x="498655" y="3496376"/>
            <a:ext cx="2014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Identity verification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8613A1-6894-4A21-B6BB-E02C1E20BA80}"/>
              </a:ext>
            </a:extLst>
          </p:cNvPr>
          <p:cNvSpPr txBox="1"/>
          <p:nvPr/>
        </p:nvSpPr>
        <p:spPr>
          <a:xfrm>
            <a:off x="6819200" y="2219933"/>
            <a:ext cx="2014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Issuance/Activation</a:t>
            </a:r>
          </a:p>
        </p:txBody>
      </p:sp>
    </p:spTree>
    <p:extLst>
      <p:ext uri="{BB962C8B-B14F-4D97-AF65-F5344CB8AC3E}">
        <p14:creationId xmlns:p14="http://schemas.microsoft.com/office/powerpoint/2010/main" val="1995573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A06F377-0464-41FE-95B1-511096AFC3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495" t="30963" r="40219"/>
          <a:stretch/>
        </p:blipFill>
        <p:spPr>
          <a:xfrm>
            <a:off x="5632272" y="909694"/>
            <a:ext cx="3740992" cy="527073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16E517A-0347-4A05-89D6-814FBC226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985" y="480289"/>
            <a:ext cx="9894723" cy="430909"/>
          </a:xfrm>
        </p:spPr>
        <p:txBody>
          <a:bodyPr>
            <a:noAutofit/>
          </a:bodyPr>
          <a:lstStyle/>
          <a:p>
            <a:r>
              <a:rPr lang="en-GB" sz="4000" dirty="0"/>
              <a:t>Activities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9950B-5178-4DCD-8E32-BB18DE9C3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8BFFB1-6481-4110-9F5E-3570AC3E2516}"/>
              </a:ext>
            </a:extLst>
          </p:cNvPr>
          <p:cNvSpPr txBox="1"/>
          <p:nvPr/>
        </p:nvSpPr>
        <p:spPr>
          <a:xfrm>
            <a:off x="559017" y="911198"/>
            <a:ext cx="5446463" cy="514670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endParaRPr lang="en-GB" b="1" dirty="0"/>
          </a:p>
          <a:p>
            <a:r>
              <a:rPr lang="en-GB" b="1" dirty="0"/>
              <a:t>Status</a:t>
            </a:r>
          </a:p>
          <a:p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Overall flow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Functional architecture for PoC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Collaboration with SURFnet agreed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Use case identification underway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Initial PoC Management portal created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Mapping of use cases to PoC MVP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Integration with ReadID progressing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Discussions with interested communities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DCB509-C046-4EF9-87EB-FFF2837CAAAC}"/>
              </a:ext>
            </a:extLst>
          </p:cNvPr>
          <p:cNvSpPr txBox="1"/>
          <p:nvPr/>
        </p:nvSpPr>
        <p:spPr>
          <a:xfrm>
            <a:off x="5428078" y="1546196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97E06B-16EA-4B2A-AA13-ED12AAA5ACA6}"/>
              </a:ext>
            </a:extLst>
          </p:cNvPr>
          <p:cNvSpPr txBox="1"/>
          <p:nvPr/>
        </p:nvSpPr>
        <p:spPr>
          <a:xfrm>
            <a:off x="5428078" y="2105221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541084-C6F4-4784-8125-17BEFF66C03E}"/>
              </a:ext>
            </a:extLst>
          </p:cNvPr>
          <p:cNvSpPr txBox="1"/>
          <p:nvPr/>
        </p:nvSpPr>
        <p:spPr>
          <a:xfrm>
            <a:off x="5428998" y="3214874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D318D6-D307-402E-A8FD-ED95C498C2EA}"/>
              </a:ext>
            </a:extLst>
          </p:cNvPr>
          <p:cNvSpPr txBox="1"/>
          <p:nvPr/>
        </p:nvSpPr>
        <p:spPr>
          <a:xfrm>
            <a:off x="5428078" y="2652873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6BEDD3-D226-4F55-A384-671B35CB4012}"/>
              </a:ext>
            </a:extLst>
          </p:cNvPr>
          <p:cNvSpPr txBox="1"/>
          <p:nvPr/>
        </p:nvSpPr>
        <p:spPr>
          <a:xfrm>
            <a:off x="5428078" y="3805862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3F7482-29F4-4D23-8AE8-B482B91E9294}"/>
              </a:ext>
            </a:extLst>
          </p:cNvPr>
          <p:cNvSpPr txBox="1"/>
          <p:nvPr/>
        </p:nvSpPr>
        <p:spPr>
          <a:xfrm>
            <a:off x="5428078" y="4367998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C00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FFC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725875A-F5FE-4937-BE73-CA7BAB80E7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04" y="326866"/>
            <a:ext cx="737754" cy="73775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8D126E2-5DAF-4AD5-9FDD-15A0CFD54ED3}"/>
              </a:ext>
            </a:extLst>
          </p:cNvPr>
          <p:cNvSpPr txBox="1"/>
          <p:nvPr/>
        </p:nvSpPr>
        <p:spPr>
          <a:xfrm>
            <a:off x="5395192" y="4921991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C00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FFC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9A070F3-E29E-4462-81EC-24C994107D42}"/>
              </a:ext>
            </a:extLst>
          </p:cNvPr>
          <p:cNvPicPr/>
          <p:nvPr/>
        </p:nvPicPr>
        <p:blipFill rotWithShape="1">
          <a:blip r:embed="rId5"/>
          <a:srcRect l="22793" t="28127" r="48997" b="5693"/>
          <a:stretch/>
        </p:blipFill>
        <p:spPr bwMode="auto">
          <a:xfrm>
            <a:off x="9726627" y="630362"/>
            <a:ext cx="1741715" cy="25395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Callout: Left Arrow 14">
            <a:extLst>
              <a:ext uri="{FF2B5EF4-FFF2-40B4-BE49-F238E27FC236}">
                <a16:creationId xmlns:a16="http://schemas.microsoft.com/office/drawing/2014/main" id="{C6AC691B-B147-4C2C-9F62-F8C7C8E5E074}"/>
              </a:ext>
            </a:extLst>
          </p:cNvPr>
          <p:cNvSpPr/>
          <p:nvPr/>
        </p:nvSpPr>
        <p:spPr>
          <a:xfrm>
            <a:off x="8782606" y="772566"/>
            <a:ext cx="2685736" cy="2272475"/>
          </a:xfrm>
          <a:prstGeom prst="leftArrowCallou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A86E8F2-4A96-47CB-A333-B2FC86E812F0}"/>
              </a:ext>
            </a:extLst>
          </p:cNvPr>
          <p:cNvSpPr txBox="1"/>
          <p:nvPr/>
        </p:nvSpPr>
        <p:spPr>
          <a:xfrm>
            <a:off x="5444521" y="5399670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C00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965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EEF8E3-4C6C-42D7-B9E6-EBB54876F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291" y="1428049"/>
            <a:ext cx="6112824" cy="4889509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What did we learn so far?</a:t>
            </a:r>
          </a:p>
          <a:p>
            <a:endParaRPr lang="en-GB" dirty="0"/>
          </a:p>
          <a:p>
            <a:pPr lvl="1"/>
            <a:r>
              <a:rPr lang="en-GB" dirty="0"/>
              <a:t>Some large collaborations already have their own solution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Not all research data is highly sensitive – no need for 2FA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No specific need for user to confirm activation of token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Should define an integration API for services (eduTEAMS)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Possibility of a generalised identity vetting solution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There are a number of identity proofing solutions available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A69D78-3EEC-4356-86E8-BF2A6AB96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Use case scenarios feedback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98E8FF-0C32-4BA0-85BA-8A9F8CE80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93D43E-C45B-4281-B2B4-610AB62640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44308"/>
            <a:ext cx="737754" cy="7377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668F26C-9F2A-411B-84E1-D5A826D46A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0695" y="1844411"/>
            <a:ext cx="4476750" cy="250507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1EA751E-64D4-4942-84DE-D0024AA5DF19}"/>
              </a:ext>
            </a:extLst>
          </p:cNvPr>
          <p:cNvSpPr/>
          <p:nvPr/>
        </p:nvSpPr>
        <p:spPr>
          <a:xfrm>
            <a:off x="6634876" y="445163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GB" dirty="0"/>
              <a:t>Key use case is the creation, storage and</a:t>
            </a:r>
          </a:p>
          <a:p>
            <a:pPr lvl="1"/>
            <a:r>
              <a:rPr lang="en-GB" dirty="0"/>
              <a:t> management of attestations</a:t>
            </a:r>
          </a:p>
        </p:txBody>
      </p:sp>
    </p:spTree>
    <p:extLst>
      <p:ext uri="{BB962C8B-B14F-4D97-AF65-F5344CB8AC3E}">
        <p14:creationId xmlns:p14="http://schemas.microsoft.com/office/powerpoint/2010/main" val="4002948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EEF8E3-4C6C-42D7-B9E6-EBB54876F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986" y="1305088"/>
            <a:ext cx="8633637" cy="4847747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What use cases should we support?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Prioritise by use case importance – stakeholder input</a:t>
            </a:r>
          </a:p>
          <a:p>
            <a:r>
              <a:rPr lang="en-GB" dirty="0"/>
              <a:t>Prioritise by available effort/complexity</a:t>
            </a:r>
          </a:p>
          <a:p>
            <a:r>
              <a:rPr lang="en-GB" dirty="0"/>
              <a:t>We need your input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A69D78-3EEC-4356-86E8-BF2A6AB96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Demonstrator PoC MVP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98E8FF-0C32-4BA0-85BA-8A9F8CE80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93D43E-C45B-4281-B2B4-610AB62640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44308"/>
            <a:ext cx="737754" cy="737754"/>
          </a:xfrm>
          <a:prstGeom prst="rect">
            <a:avLst/>
          </a:prstGeom>
        </p:spPr>
      </p:pic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5442F4A8-AC07-47D0-B75F-48BEE363E7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3756438"/>
              </p:ext>
            </p:extLst>
          </p:nvPr>
        </p:nvGraphicFramePr>
        <p:xfrm>
          <a:off x="1925977" y="1311489"/>
          <a:ext cx="8270645" cy="35296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CC9045B-D8D8-4266-8AFA-22902780E8A8}"/>
              </a:ext>
            </a:extLst>
          </p:cNvPr>
          <p:cNvSpPr txBox="1"/>
          <p:nvPr/>
        </p:nvSpPr>
        <p:spPr>
          <a:xfrm>
            <a:off x="5659561" y="3861784"/>
            <a:ext cx="4132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…………………………………………………………………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209358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4189A4-8E4D-4B1A-ADD3-D338ED632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Looking ahead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338D89-4E13-4B13-8F46-F47B2A655F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DB48BA-179A-4F59-A064-45DC16C471F2}"/>
              </a:ext>
            </a:extLst>
          </p:cNvPr>
          <p:cNvSpPr/>
          <p:nvPr/>
        </p:nvSpPr>
        <p:spPr>
          <a:xfrm>
            <a:off x="1648710" y="1490007"/>
            <a:ext cx="9368477" cy="4827552"/>
          </a:xfrm>
          <a:prstGeom prst="rect">
            <a:avLst/>
          </a:prstGeom>
        </p:spPr>
        <p:txBody>
          <a:bodyPr wrap="square">
            <a:normAutofit lnSpcReduction="10000"/>
          </a:bodyPr>
          <a:lstStyle/>
          <a:p>
            <a:r>
              <a:rPr lang="en-GB" sz="2600" dirty="0">
                <a:solidFill>
                  <a:schemeClr val="accent1">
                    <a:lumMod val="50000"/>
                  </a:schemeClr>
                </a:solidFill>
              </a:rPr>
              <a:t>There are a number of tasks underway and some still to complete until the topic is fully explored. In  particular:-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Identifying as many use cases as possible engaging with community/stakeholders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Agreeing the subset to be supported by the PoC demonstrator</a:t>
            </a:r>
          </a:p>
          <a:p>
            <a:pPr lvl="1"/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Building a useful PoC demonstrator as an exemplar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Creating a package for the community from the existing documentation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Feedback of the study results to community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A63A6206-27E8-4AD7-A3EE-AEEC4E3879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32" y="556023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948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724786"/>
          </a:xfrm>
        </p:spPr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Distributed Vetting - Multi-Factor Authentication Report </a:t>
            </a:r>
            <a:r>
              <a:rPr lang="en-US" dirty="0">
                <a:hlinkClick r:id="rId3"/>
              </a:rPr>
              <a:t>https://docs.google.com/document/d/1J2SfA1dcsrVHDMVtCtH4SToW_niRztc4UioWPbI60ro/edit#</a:t>
            </a:r>
            <a:endParaRPr lang="en-GB" dirty="0"/>
          </a:p>
          <a:p>
            <a:r>
              <a:rPr lang="en-GB" dirty="0"/>
              <a:t>Community trust vetting demonstrator MVP requirements</a:t>
            </a:r>
            <a:br>
              <a:rPr lang="en-GB" dirty="0"/>
            </a:br>
            <a:r>
              <a:rPr lang="en-GB" dirty="0">
                <a:hlinkClick r:id="rId4"/>
              </a:rPr>
              <a:t>https://docs.google.com/document/d/1JHraLfQBL8pK6GLGVIST9XYZA3hNc5cZJ80s7aTBe7E/edit#</a:t>
            </a:r>
            <a:endParaRPr lang="en-GB" dirty="0"/>
          </a:p>
          <a:p>
            <a:r>
              <a:rPr lang="en-GB" dirty="0"/>
              <a:t>Community Trust Use Cases </a:t>
            </a:r>
            <a:r>
              <a:rPr lang="en-GB" dirty="0">
                <a:hlinkClick r:id="rId5"/>
              </a:rPr>
              <a:t>https://docs.google.com/document/d/1lNbKJvdv6Yl_mgXi-9p6icsu6mAhNX1W7jIPDcuNflM/edit#</a:t>
            </a:r>
            <a:endParaRPr lang="en-GB" dirty="0"/>
          </a:p>
          <a:p>
            <a:r>
              <a:rPr lang="en-GB" dirty="0" err="1"/>
              <a:t>CommTrust</a:t>
            </a:r>
            <a:r>
              <a:rPr lang="en-GB" dirty="0"/>
              <a:t> Overall Flow </a:t>
            </a:r>
            <a:r>
              <a:rPr lang="en-GB" dirty="0">
                <a:hlinkClick r:id="rId6"/>
              </a:rPr>
              <a:t>https://wiki.geant.org/display/gn43wp5/CommTrust+Overall+Flow</a:t>
            </a:r>
            <a:endParaRPr lang="en-GB" dirty="0"/>
          </a:p>
          <a:p>
            <a:r>
              <a:rPr lang="en-GB" dirty="0" err="1"/>
              <a:t>CommTrust</a:t>
            </a:r>
            <a:r>
              <a:rPr lang="en-GB" dirty="0"/>
              <a:t> Components Flow </a:t>
            </a:r>
            <a:r>
              <a:rPr lang="en-GB" dirty="0">
                <a:hlinkClick r:id="rId7"/>
              </a:rPr>
              <a:t>https://wiki.geant.org/display/gn43wp5/CommTrust+Components+Flow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Current work documents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9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953EC5-7B0A-4756-BDBE-A967EFDE53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60917"/>
            <a:ext cx="719401" cy="71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594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39765</TotalTime>
  <Words>615</Words>
  <Application>Microsoft Office PowerPoint</Application>
  <PresentationFormat>Widescreen</PresentationFormat>
  <Paragraphs>154</Paragraphs>
  <Slides>11</Slides>
  <Notes>9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Myriad Pro</vt:lpstr>
      <vt:lpstr>Office Theme</vt:lpstr>
      <vt:lpstr>PowerPoint Presentation</vt:lpstr>
      <vt:lpstr>Background</vt:lpstr>
      <vt:lpstr>Overall workflow</vt:lpstr>
      <vt:lpstr>High-LOA guest enrolment use case</vt:lpstr>
      <vt:lpstr>Activities status</vt:lpstr>
      <vt:lpstr>Use case scenarios feedback</vt:lpstr>
      <vt:lpstr>Demonstrator PoC MVP</vt:lpstr>
      <vt:lpstr>Looking ahead</vt:lpstr>
      <vt:lpstr>Current work documents</vt:lpstr>
      <vt:lpstr>PowerPoint Presentation</vt:lpstr>
      <vt:lpstr>Identity Proofing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 Lewis</dc:creator>
  <cp:lastModifiedBy>Alan Lewis</cp:lastModifiedBy>
  <cp:revision>186</cp:revision>
  <cp:lastPrinted>2019-11-12T08:58:00Z</cp:lastPrinted>
  <dcterms:created xsi:type="dcterms:W3CDTF">2019-01-29T11:50:49Z</dcterms:created>
  <dcterms:modified xsi:type="dcterms:W3CDTF">2020-04-21T11:14:44Z</dcterms:modified>
</cp:coreProperties>
</file>