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8"/>
  </p:notesMasterIdLst>
  <p:handoutMasterIdLst>
    <p:handoutMasterId r:id="rId19"/>
  </p:handoutMasterIdLst>
  <p:sldIdLst>
    <p:sldId id="316" r:id="rId6"/>
    <p:sldId id="503" r:id="rId7"/>
    <p:sldId id="504" r:id="rId8"/>
    <p:sldId id="505" r:id="rId9"/>
    <p:sldId id="506" r:id="rId10"/>
    <p:sldId id="498" r:id="rId11"/>
    <p:sldId id="501" r:id="rId12"/>
    <p:sldId id="502" r:id="rId13"/>
    <p:sldId id="496" r:id="rId14"/>
    <p:sldId id="499" r:id="rId15"/>
    <p:sldId id="500" r:id="rId16"/>
    <p:sldId id="28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83E54"/>
    <a:srgbClr val="FFC000"/>
    <a:srgbClr val="124E6A"/>
    <a:srgbClr val="267296"/>
    <a:srgbClr val="C0425A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66" autoAdjust="0"/>
    <p:restoredTop sz="70362" autoAdjust="0"/>
  </p:normalViewPr>
  <p:slideViewPr>
    <p:cSldViewPr snapToGrid="0">
      <p:cViewPr varScale="1">
        <p:scale>
          <a:sx n="75" d="100"/>
          <a:sy n="75" d="100"/>
        </p:scale>
        <p:origin x="1272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" Type="http://schemas.openxmlformats.org/officeDocument/2006/relationships/image" Target="../media/image28.svg"/><Relationship Id="rId16" Type="http://schemas.openxmlformats.org/officeDocument/2006/relationships/image" Target="../media/image42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" Type="http://schemas.openxmlformats.org/officeDocument/2006/relationships/image" Target="../media/image28.svg"/><Relationship Id="rId16" Type="http://schemas.openxmlformats.org/officeDocument/2006/relationships/image" Target="../media/image42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3B82EF-4B45-4E42-8F2D-B2A40440A0EA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8F6824-27B0-4FEE-975A-72140505747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TF-CSIRT</a:t>
          </a:r>
        </a:p>
      </dgm:t>
    </dgm:pt>
    <dgm:pt modelId="{4450B288-4804-4D68-BFCA-A5A26AFDAF42}" type="parTrans" cxnId="{BBCEA289-B964-4D9D-8080-FB18CDDEA31F}">
      <dgm:prSet/>
      <dgm:spPr/>
      <dgm:t>
        <a:bodyPr/>
        <a:lstStyle/>
        <a:p>
          <a:endParaRPr lang="en-US"/>
        </a:p>
      </dgm:t>
    </dgm:pt>
    <dgm:pt modelId="{11F9B35D-8D59-4E55-BA7B-8FF7D5694081}" type="sibTrans" cxnId="{BBCEA289-B964-4D9D-8080-FB18CDDEA31F}">
      <dgm:prSet/>
      <dgm:spPr/>
      <dgm:t>
        <a:bodyPr/>
        <a:lstStyle/>
        <a:p>
          <a:endParaRPr lang="en-US"/>
        </a:p>
      </dgm:t>
    </dgm:pt>
    <dgm:pt modelId="{6D4AD2B6-B5DF-42D5-9F59-E827DC6746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Partial online meetings</a:t>
          </a:r>
        </a:p>
      </dgm:t>
    </dgm:pt>
    <dgm:pt modelId="{758505FA-6F79-45DC-AD37-FF7E5D195FA9}" type="parTrans" cxnId="{2FED65B4-8F35-4B7D-95BD-AEA340B4AB8D}">
      <dgm:prSet/>
      <dgm:spPr/>
      <dgm:t>
        <a:bodyPr/>
        <a:lstStyle/>
        <a:p>
          <a:endParaRPr lang="en-US"/>
        </a:p>
      </dgm:t>
    </dgm:pt>
    <dgm:pt modelId="{A202491D-42A4-4DFF-92CE-88E03125487E}" type="sibTrans" cxnId="{2FED65B4-8F35-4B7D-95BD-AEA340B4AB8D}">
      <dgm:prSet/>
      <dgm:spPr/>
      <dgm:t>
        <a:bodyPr/>
        <a:lstStyle/>
        <a:p>
          <a:endParaRPr lang="en-US"/>
        </a:p>
      </dgm:t>
    </dgm:pt>
    <dgm:pt modelId="{DB5382F7-D06A-46B7-AFC2-163DE5620B6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SC meeting more regularly</a:t>
          </a:r>
        </a:p>
      </dgm:t>
    </dgm:pt>
    <dgm:pt modelId="{69193ECB-DF1C-4AF9-933F-10565EDF9973}" type="parTrans" cxnId="{A98D9403-9683-43D8-8D7D-82C7D5AA8ABB}">
      <dgm:prSet/>
      <dgm:spPr/>
      <dgm:t>
        <a:bodyPr/>
        <a:lstStyle/>
        <a:p>
          <a:endParaRPr lang="en-US"/>
        </a:p>
      </dgm:t>
    </dgm:pt>
    <dgm:pt modelId="{F9E9241F-2B41-43B2-B431-7AF9F2CFE74B}" type="sibTrans" cxnId="{A98D9403-9683-43D8-8D7D-82C7D5AA8ABB}">
      <dgm:prSet/>
      <dgm:spPr/>
      <dgm:t>
        <a:bodyPr/>
        <a:lstStyle/>
        <a:p>
          <a:endParaRPr lang="en-US"/>
        </a:p>
      </dgm:t>
    </dgm:pt>
    <dgm:pt modelId="{3A1C5447-CAE8-4E1F-BE01-BD77062D7BE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Introduced chat service</a:t>
          </a:r>
        </a:p>
      </dgm:t>
    </dgm:pt>
    <dgm:pt modelId="{CD457EA2-D501-452E-A82D-2623D842D326}" type="parTrans" cxnId="{7055DB9A-A727-4F8E-9669-DFBC16584A86}">
      <dgm:prSet/>
      <dgm:spPr/>
      <dgm:t>
        <a:bodyPr/>
        <a:lstStyle/>
        <a:p>
          <a:endParaRPr lang="en-US"/>
        </a:p>
      </dgm:t>
    </dgm:pt>
    <dgm:pt modelId="{53E4ED53-B94C-4A2F-8D36-75811EDEC4A4}" type="sibTrans" cxnId="{7055DB9A-A727-4F8E-9669-DFBC16584A86}">
      <dgm:prSet/>
      <dgm:spPr/>
      <dgm:t>
        <a:bodyPr/>
        <a:lstStyle/>
        <a:p>
          <a:endParaRPr lang="en-US"/>
        </a:p>
      </dgm:t>
    </dgm:pt>
    <dgm:pt modelId="{EC6FA064-DD75-4E4D-8070-847B3FA85C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Looking at virtual voting</a:t>
          </a:r>
        </a:p>
      </dgm:t>
    </dgm:pt>
    <dgm:pt modelId="{5FB68603-D7DB-46EF-87A0-D71E8BA973CD}" type="parTrans" cxnId="{B151E368-9525-42E5-AE09-A8A093F8F844}">
      <dgm:prSet/>
      <dgm:spPr/>
      <dgm:t>
        <a:bodyPr/>
        <a:lstStyle/>
        <a:p>
          <a:endParaRPr lang="en-US"/>
        </a:p>
      </dgm:t>
    </dgm:pt>
    <dgm:pt modelId="{17F8CCBC-0594-4FD4-AD61-B412069D5629}" type="sibTrans" cxnId="{B151E368-9525-42E5-AE09-A8A093F8F844}">
      <dgm:prSet/>
      <dgm:spPr/>
      <dgm:t>
        <a:bodyPr/>
        <a:lstStyle/>
        <a:p>
          <a:endParaRPr lang="en-US"/>
        </a:p>
      </dgm:t>
    </dgm:pt>
    <dgm:pt modelId="{851B7A8F-D19A-4812-A1BE-C7E8FCDED46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SIG-ISM</a:t>
          </a:r>
        </a:p>
      </dgm:t>
    </dgm:pt>
    <dgm:pt modelId="{5B287ED5-D833-4A3F-9DC2-B62CC99DCDD1}" type="parTrans" cxnId="{F8C063C3-7D7E-4102-A0CB-24828A1299D7}">
      <dgm:prSet/>
      <dgm:spPr/>
      <dgm:t>
        <a:bodyPr/>
        <a:lstStyle/>
        <a:p>
          <a:endParaRPr lang="en-US"/>
        </a:p>
      </dgm:t>
    </dgm:pt>
    <dgm:pt modelId="{10A656C0-C56A-42B0-9B39-4B3D6E2105D3}" type="sibTrans" cxnId="{F8C063C3-7D7E-4102-A0CB-24828A1299D7}">
      <dgm:prSet/>
      <dgm:spPr/>
      <dgm:t>
        <a:bodyPr/>
        <a:lstStyle/>
        <a:p>
          <a:endParaRPr lang="en-US"/>
        </a:p>
      </dgm:t>
    </dgm:pt>
    <dgm:pt modelId="{6C4B64BF-0507-4B4C-B28A-A174DD4FFC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Online meeting</a:t>
          </a:r>
        </a:p>
      </dgm:t>
    </dgm:pt>
    <dgm:pt modelId="{7B7AC0B0-F113-4C80-A66A-31AC12CFBF72}" type="parTrans" cxnId="{D633425C-0C93-4333-A250-76756A474901}">
      <dgm:prSet/>
      <dgm:spPr/>
      <dgm:t>
        <a:bodyPr/>
        <a:lstStyle/>
        <a:p>
          <a:endParaRPr lang="en-US"/>
        </a:p>
      </dgm:t>
    </dgm:pt>
    <dgm:pt modelId="{1609CF12-D76E-4771-BCE4-AD98A60FF321}" type="sibTrans" cxnId="{D633425C-0C93-4333-A250-76756A474901}">
      <dgm:prSet/>
      <dgm:spPr/>
      <dgm:t>
        <a:bodyPr/>
        <a:lstStyle/>
        <a:p>
          <a:endParaRPr lang="en-US"/>
        </a:p>
      </dgm:t>
    </dgm:pt>
    <dgm:pt modelId="{D7F6C4DB-8A92-4EE0-809F-0A07EEB95A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Adapted Crisis Management</a:t>
          </a:r>
        </a:p>
      </dgm:t>
    </dgm:pt>
    <dgm:pt modelId="{1096D9E4-B1A9-480B-81F3-FFC2290DD238}" type="parTrans" cxnId="{AC169BB8-B3B3-4561-AFFF-E4A22ECDF005}">
      <dgm:prSet/>
      <dgm:spPr/>
      <dgm:t>
        <a:bodyPr/>
        <a:lstStyle/>
        <a:p>
          <a:endParaRPr lang="en-US"/>
        </a:p>
      </dgm:t>
    </dgm:pt>
    <dgm:pt modelId="{636A6A5B-47B6-4D74-8307-7C4F6A66463F}" type="sibTrans" cxnId="{AC169BB8-B3B3-4561-AFFF-E4A22ECDF005}">
      <dgm:prSet/>
      <dgm:spPr/>
      <dgm:t>
        <a:bodyPr/>
        <a:lstStyle/>
        <a:p>
          <a:endParaRPr lang="en-US"/>
        </a:p>
      </dgm:t>
    </dgm:pt>
    <dgm:pt modelId="{76F447E3-A963-4A12-97D6-60DE3593E62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WISE</a:t>
          </a:r>
        </a:p>
      </dgm:t>
    </dgm:pt>
    <dgm:pt modelId="{B1C6E512-3D08-4A2C-ABA3-46E155E0B3C8}" type="parTrans" cxnId="{EA60F057-9611-437F-839D-98D8100FD785}">
      <dgm:prSet/>
      <dgm:spPr/>
      <dgm:t>
        <a:bodyPr/>
        <a:lstStyle/>
        <a:p>
          <a:endParaRPr lang="en-US"/>
        </a:p>
      </dgm:t>
    </dgm:pt>
    <dgm:pt modelId="{413867DB-627E-4BBB-99E0-98D9D4952F65}" type="sibTrans" cxnId="{EA60F057-9611-437F-839D-98D8100FD785}">
      <dgm:prSet/>
      <dgm:spPr/>
      <dgm:t>
        <a:bodyPr/>
        <a:lstStyle/>
        <a:p>
          <a:endParaRPr lang="en-US"/>
        </a:p>
      </dgm:t>
    </dgm:pt>
    <dgm:pt modelId="{CC47B506-8DDF-45F6-A4F6-D7E425B3984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Online meeting</a:t>
          </a:r>
        </a:p>
      </dgm:t>
    </dgm:pt>
    <dgm:pt modelId="{80083BF4-5025-4DA9-B107-D97A2D7EB7D6}" type="parTrans" cxnId="{DFB46FD6-2418-4B66-9EB3-0200F012CF4E}">
      <dgm:prSet/>
      <dgm:spPr/>
      <dgm:t>
        <a:bodyPr/>
        <a:lstStyle/>
        <a:p>
          <a:endParaRPr lang="en-US"/>
        </a:p>
      </dgm:t>
    </dgm:pt>
    <dgm:pt modelId="{99C57D40-2EE2-4457-8E53-FB231D9A79E7}" type="sibTrans" cxnId="{DFB46FD6-2418-4B66-9EB3-0200F012CF4E}">
      <dgm:prSet/>
      <dgm:spPr/>
      <dgm:t>
        <a:bodyPr/>
        <a:lstStyle/>
        <a:p>
          <a:endParaRPr lang="en-US"/>
        </a:p>
      </dgm:t>
    </dgm:pt>
    <dgm:pt modelId="{DC230D67-0E1C-4725-A32C-4FD4D599A4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Encourage to meet more regularly</a:t>
          </a:r>
        </a:p>
      </dgm:t>
    </dgm:pt>
    <dgm:pt modelId="{A5C61832-DAAD-43F0-9673-1DDD45C9C71D}" type="parTrans" cxnId="{D235CE7E-72F0-481C-82F1-73A9337E5391}">
      <dgm:prSet/>
      <dgm:spPr/>
      <dgm:t>
        <a:bodyPr/>
        <a:lstStyle/>
        <a:p>
          <a:endParaRPr lang="en-US"/>
        </a:p>
      </dgm:t>
    </dgm:pt>
    <dgm:pt modelId="{A29D52DE-E58D-4554-A45B-CBC3C9A6E791}" type="sibTrans" cxnId="{D235CE7E-72F0-481C-82F1-73A9337E5391}">
      <dgm:prSet/>
      <dgm:spPr/>
      <dgm:t>
        <a:bodyPr/>
        <a:lstStyle/>
        <a:p>
          <a:endParaRPr lang="en-US"/>
        </a:p>
      </dgm:t>
    </dgm:pt>
    <dgm:pt modelId="{DE0A7CF9-D9A5-4DD7-BA7D-EB01C653AB85}" type="pres">
      <dgm:prSet presAssocID="{B23B82EF-4B45-4E42-8F2D-B2A40440A0EA}" presName="root" presStyleCnt="0">
        <dgm:presLayoutVars>
          <dgm:dir/>
          <dgm:resizeHandles val="exact"/>
        </dgm:presLayoutVars>
      </dgm:prSet>
      <dgm:spPr/>
    </dgm:pt>
    <dgm:pt modelId="{9AECD8CB-A3FC-4045-8735-842873A438E6}" type="pres">
      <dgm:prSet presAssocID="{E38F6824-27B0-4FEE-975A-721405057471}" presName="compNode" presStyleCnt="0"/>
      <dgm:spPr/>
    </dgm:pt>
    <dgm:pt modelId="{B0FC2EEB-7B7D-481D-8074-422ACB94CCB8}" type="pres">
      <dgm:prSet presAssocID="{E38F6824-27B0-4FEE-975A-72140505747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C4A501C1-F3F6-40EC-950F-D2F5B369C903}" type="pres">
      <dgm:prSet presAssocID="{E38F6824-27B0-4FEE-975A-721405057471}" presName="iconSpace" presStyleCnt="0"/>
      <dgm:spPr/>
    </dgm:pt>
    <dgm:pt modelId="{5A948C88-D538-4F4C-96D9-A61D51104A7C}" type="pres">
      <dgm:prSet presAssocID="{E38F6824-27B0-4FEE-975A-721405057471}" presName="parTx" presStyleLbl="revTx" presStyleIdx="0" presStyleCnt="6">
        <dgm:presLayoutVars>
          <dgm:chMax val="0"/>
          <dgm:chPref val="0"/>
        </dgm:presLayoutVars>
      </dgm:prSet>
      <dgm:spPr/>
    </dgm:pt>
    <dgm:pt modelId="{A201AADC-9CEE-4A53-9903-47A4EE5310CF}" type="pres">
      <dgm:prSet presAssocID="{E38F6824-27B0-4FEE-975A-721405057471}" presName="txSpace" presStyleCnt="0"/>
      <dgm:spPr/>
    </dgm:pt>
    <dgm:pt modelId="{ECA48F77-91F6-4133-B823-1686B75FE5A4}" type="pres">
      <dgm:prSet presAssocID="{E38F6824-27B0-4FEE-975A-721405057471}" presName="desTx" presStyleLbl="revTx" presStyleIdx="1" presStyleCnt="6">
        <dgm:presLayoutVars/>
      </dgm:prSet>
      <dgm:spPr/>
    </dgm:pt>
    <dgm:pt modelId="{74CC6CB4-98C3-47BF-A678-DC41A48C5CC3}" type="pres">
      <dgm:prSet presAssocID="{11F9B35D-8D59-4E55-BA7B-8FF7D5694081}" presName="sibTrans" presStyleCnt="0"/>
      <dgm:spPr/>
    </dgm:pt>
    <dgm:pt modelId="{1E45A5E1-DE2F-4330-B65B-BC8B0970CA8D}" type="pres">
      <dgm:prSet presAssocID="{851B7A8F-D19A-4812-A1BE-C7E8FCDED466}" presName="compNode" presStyleCnt="0"/>
      <dgm:spPr/>
    </dgm:pt>
    <dgm:pt modelId="{64C85B41-186B-4E8D-A95E-BFAB5763ED24}" type="pres">
      <dgm:prSet presAssocID="{851B7A8F-D19A-4812-A1BE-C7E8FCDED46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89551DE0-5394-4EEC-A860-27461F20F454}" type="pres">
      <dgm:prSet presAssocID="{851B7A8F-D19A-4812-A1BE-C7E8FCDED466}" presName="iconSpace" presStyleCnt="0"/>
      <dgm:spPr/>
    </dgm:pt>
    <dgm:pt modelId="{07618877-5140-41A2-A19B-9C2699C25ABF}" type="pres">
      <dgm:prSet presAssocID="{851B7A8F-D19A-4812-A1BE-C7E8FCDED466}" presName="parTx" presStyleLbl="revTx" presStyleIdx="2" presStyleCnt="6">
        <dgm:presLayoutVars>
          <dgm:chMax val="0"/>
          <dgm:chPref val="0"/>
        </dgm:presLayoutVars>
      </dgm:prSet>
      <dgm:spPr/>
    </dgm:pt>
    <dgm:pt modelId="{62B4887E-F063-4610-9CBE-8AD07BE87C6D}" type="pres">
      <dgm:prSet presAssocID="{851B7A8F-D19A-4812-A1BE-C7E8FCDED466}" presName="txSpace" presStyleCnt="0"/>
      <dgm:spPr/>
    </dgm:pt>
    <dgm:pt modelId="{526509CA-DD09-445D-B96A-5A5285A0A3B6}" type="pres">
      <dgm:prSet presAssocID="{851B7A8F-D19A-4812-A1BE-C7E8FCDED466}" presName="desTx" presStyleLbl="revTx" presStyleIdx="3" presStyleCnt="6">
        <dgm:presLayoutVars/>
      </dgm:prSet>
      <dgm:spPr/>
    </dgm:pt>
    <dgm:pt modelId="{A90F9DE8-7FBE-4915-9B3C-7FE992A83E9B}" type="pres">
      <dgm:prSet presAssocID="{10A656C0-C56A-42B0-9B39-4B3D6E2105D3}" presName="sibTrans" presStyleCnt="0"/>
      <dgm:spPr/>
    </dgm:pt>
    <dgm:pt modelId="{521D2CB1-831E-43E9-9A36-42D005BC440B}" type="pres">
      <dgm:prSet presAssocID="{76F447E3-A963-4A12-97D6-60DE3593E62F}" presName="compNode" presStyleCnt="0"/>
      <dgm:spPr/>
    </dgm:pt>
    <dgm:pt modelId="{8890EA97-1812-47BF-86C5-37BCECD38487}" type="pres">
      <dgm:prSet presAssocID="{76F447E3-A963-4A12-97D6-60DE3593E62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47E54D41-AA52-4FA3-9BF9-F742585EE807}" type="pres">
      <dgm:prSet presAssocID="{76F447E3-A963-4A12-97D6-60DE3593E62F}" presName="iconSpace" presStyleCnt="0"/>
      <dgm:spPr/>
    </dgm:pt>
    <dgm:pt modelId="{FE05B03A-1208-4DFC-8E4A-F9E71B047249}" type="pres">
      <dgm:prSet presAssocID="{76F447E3-A963-4A12-97D6-60DE3593E62F}" presName="parTx" presStyleLbl="revTx" presStyleIdx="4" presStyleCnt="6">
        <dgm:presLayoutVars>
          <dgm:chMax val="0"/>
          <dgm:chPref val="0"/>
        </dgm:presLayoutVars>
      </dgm:prSet>
      <dgm:spPr/>
    </dgm:pt>
    <dgm:pt modelId="{5B09B899-05BE-403C-AB04-71402EE515A7}" type="pres">
      <dgm:prSet presAssocID="{76F447E3-A963-4A12-97D6-60DE3593E62F}" presName="txSpace" presStyleCnt="0"/>
      <dgm:spPr/>
    </dgm:pt>
    <dgm:pt modelId="{2D285020-D112-4612-A445-2485678377D7}" type="pres">
      <dgm:prSet presAssocID="{76F447E3-A963-4A12-97D6-60DE3593E62F}" presName="desTx" presStyleLbl="revTx" presStyleIdx="5" presStyleCnt="6">
        <dgm:presLayoutVars/>
      </dgm:prSet>
      <dgm:spPr/>
    </dgm:pt>
  </dgm:ptLst>
  <dgm:cxnLst>
    <dgm:cxn modelId="{6C631B03-FD49-48F1-90F8-AAB31E32D358}" type="presOf" srcId="{3A1C5447-CAE8-4E1F-BE01-BD77062D7BEB}" destId="{ECA48F77-91F6-4133-B823-1686B75FE5A4}" srcOrd="0" destOrd="2" presId="urn:microsoft.com/office/officeart/2018/5/layout/CenteredIconLabelDescriptionList"/>
    <dgm:cxn modelId="{A98D9403-9683-43D8-8D7D-82C7D5AA8ABB}" srcId="{E38F6824-27B0-4FEE-975A-721405057471}" destId="{DB5382F7-D06A-46B7-AFC2-163DE5620B61}" srcOrd="1" destOrd="0" parTransId="{69193ECB-DF1C-4AF9-933F-10565EDF9973}" sibTransId="{F9E9241F-2B41-43B2-B431-7AF9F2CFE74B}"/>
    <dgm:cxn modelId="{48721C09-9398-4ABE-BD4F-31563AC45D5C}" type="presOf" srcId="{E38F6824-27B0-4FEE-975A-721405057471}" destId="{5A948C88-D538-4F4C-96D9-A61D51104A7C}" srcOrd="0" destOrd="0" presId="urn:microsoft.com/office/officeart/2018/5/layout/CenteredIconLabelDescriptionList"/>
    <dgm:cxn modelId="{33D4400B-1D12-477E-BCEA-3B80B3B6E1C9}" type="presOf" srcId="{CC47B506-8DDF-45F6-A4F6-D7E425B39840}" destId="{2D285020-D112-4612-A445-2485678377D7}" srcOrd="0" destOrd="0" presId="urn:microsoft.com/office/officeart/2018/5/layout/CenteredIconLabelDescriptionList"/>
    <dgm:cxn modelId="{2180DC13-5954-4870-A0B1-4456CD7929B6}" type="presOf" srcId="{DB5382F7-D06A-46B7-AFC2-163DE5620B61}" destId="{ECA48F77-91F6-4133-B823-1686B75FE5A4}" srcOrd="0" destOrd="1" presId="urn:microsoft.com/office/officeart/2018/5/layout/CenteredIconLabelDescriptionList"/>
    <dgm:cxn modelId="{96A3F537-E280-4757-A786-4C8680B03505}" type="presOf" srcId="{D7F6C4DB-8A92-4EE0-809F-0A07EEB95A1A}" destId="{526509CA-DD09-445D-B96A-5A5285A0A3B6}" srcOrd="0" destOrd="1" presId="urn:microsoft.com/office/officeart/2018/5/layout/CenteredIconLabelDescriptionList"/>
    <dgm:cxn modelId="{BCB3253A-6E7D-4EA1-B59E-AB43562C6B0E}" type="presOf" srcId="{EC6FA064-DD75-4E4D-8070-847B3FA85C0D}" destId="{ECA48F77-91F6-4133-B823-1686B75FE5A4}" srcOrd="0" destOrd="3" presId="urn:microsoft.com/office/officeart/2018/5/layout/CenteredIconLabelDescriptionList"/>
    <dgm:cxn modelId="{EA60F057-9611-437F-839D-98D8100FD785}" srcId="{B23B82EF-4B45-4E42-8F2D-B2A40440A0EA}" destId="{76F447E3-A963-4A12-97D6-60DE3593E62F}" srcOrd="2" destOrd="0" parTransId="{B1C6E512-3D08-4A2C-ABA3-46E155E0B3C8}" sibTransId="{413867DB-627E-4BBB-99E0-98D9D4952F65}"/>
    <dgm:cxn modelId="{D633425C-0C93-4333-A250-76756A474901}" srcId="{851B7A8F-D19A-4812-A1BE-C7E8FCDED466}" destId="{6C4B64BF-0507-4B4C-B28A-A174DD4FFC72}" srcOrd="0" destOrd="0" parTransId="{7B7AC0B0-F113-4C80-A66A-31AC12CFBF72}" sibTransId="{1609CF12-D76E-4771-BCE4-AD98A60FF321}"/>
    <dgm:cxn modelId="{B151E368-9525-42E5-AE09-A8A093F8F844}" srcId="{E38F6824-27B0-4FEE-975A-721405057471}" destId="{EC6FA064-DD75-4E4D-8070-847B3FA85C0D}" srcOrd="3" destOrd="0" parTransId="{5FB68603-D7DB-46EF-87A0-D71E8BA973CD}" sibTransId="{17F8CCBC-0594-4FD4-AD61-B412069D5629}"/>
    <dgm:cxn modelId="{64F1A371-22F0-411D-ACCC-4078926F4762}" type="presOf" srcId="{6D4AD2B6-B5DF-42D5-9F59-E827DC6746AF}" destId="{ECA48F77-91F6-4133-B823-1686B75FE5A4}" srcOrd="0" destOrd="0" presId="urn:microsoft.com/office/officeart/2018/5/layout/CenteredIconLabelDescriptionList"/>
    <dgm:cxn modelId="{D235CE7E-72F0-481C-82F1-73A9337E5391}" srcId="{76F447E3-A963-4A12-97D6-60DE3593E62F}" destId="{DC230D67-0E1C-4725-A32C-4FD4D599A4FD}" srcOrd="1" destOrd="0" parTransId="{A5C61832-DAAD-43F0-9673-1DDD45C9C71D}" sibTransId="{A29D52DE-E58D-4554-A45B-CBC3C9A6E791}"/>
    <dgm:cxn modelId="{BBCEA289-B964-4D9D-8080-FB18CDDEA31F}" srcId="{B23B82EF-4B45-4E42-8F2D-B2A40440A0EA}" destId="{E38F6824-27B0-4FEE-975A-721405057471}" srcOrd="0" destOrd="0" parTransId="{4450B288-4804-4D68-BFCA-A5A26AFDAF42}" sibTransId="{11F9B35D-8D59-4E55-BA7B-8FF7D5694081}"/>
    <dgm:cxn modelId="{6555C68D-DB24-4D17-9B7C-F8EF370E9FB1}" type="presOf" srcId="{6C4B64BF-0507-4B4C-B28A-A174DD4FFC72}" destId="{526509CA-DD09-445D-B96A-5A5285A0A3B6}" srcOrd="0" destOrd="0" presId="urn:microsoft.com/office/officeart/2018/5/layout/CenteredIconLabelDescriptionList"/>
    <dgm:cxn modelId="{7055DB9A-A727-4F8E-9669-DFBC16584A86}" srcId="{E38F6824-27B0-4FEE-975A-721405057471}" destId="{3A1C5447-CAE8-4E1F-BE01-BD77062D7BEB}" srcOrd="2" destOrd="0" parTransId="{CD457EA2-D501-452E-A82D-2623D842D326}" sibTransId="{53E4ED53-B94C-4A2F-8D36-75811EDEC4A4}"/>
    <dgm:cxn modelId="{140122B4-DA3A-49D5-8484-96B89FC77832}" type="presOf" srcId="{76F447E3-A963-4A12-97D6-60DE3593E62F}" destId="{FE05B03A-1208-4DFC-8E4A-F9E71B047249}" srcOrd="0" destOrd="0" presId="urn:microsoft.com/office/officeart/2018/5/layout/CenteredIconLabelDescriptionList"/>
    <dgm:cxn modelId="{372B39B4-000B-41CB-9E19-0921EA991691}" type="presOf" srcId="{DC230D67-0E1C-4725-A32C-4FD4D599A4FD}" destId="{2D285020-D112-4612-A445-2485678377D7}" srcOrd="0" destOrd="1" presId="urn:microsoft.com/office/officeart/2018/5/layout/CenteredIconLabelDescriptionList"/>
    <dgm:cxn modelId="{2FED65B4-8F35-4B7D-95BD-AEA340B4AB8D}" srcId="{E38F6824-27B0-4FEE-975A-721405057471}" destId="{6D4AD2B6-B5DF-42D5-9F59-E827DC6746AF}" srcOrd="0" destOrd="0" parTransId="{758505FA-6F79-45DC-AD37-FF7E5D195FA9}" sibTransId="{A202491D-42A4-4DFF-92CE-88E03125487E}"/>
    <dgm:cxn modelId="{AC169BB8-B3B3-4561-AFFF-E4A22ECDF005}" srcId="{851B7A8F-D19A-4812-A1BE-C7E8FCDED466}" destId="{D7F6C4DB-8A92-4EE0-809F-0A07EEB95A1A}" srcOrd="1" destOrd="0" parTransId="{1096D9E4-B1A9-480B-81F3-FFC2290DD238}" sibTransId="{636A6A5B-47B6-4D74-8307-7C4F6A66463F}"/>
    <dgm:cxn modelId="{CBF0EEBA-55DC-4ED4-989B-9DEC482411A0}" type="presOf" srcId="{B23B82EF-4B45-4E42-8F2D-B2A40440A0EA}" destId="{DE0A7CF9-D9A5-4DD7-BA7D-EB01C653AB85}" srcOrd="0" destOrd="0" presId="urn:microsoft.com/office/officeart/2018/5/layout/CenteredIconLabelDescriptionList"/>
    <dgm:cxn modelId="{F8C063C3-7D7E-4102-A0CB-24828A1299D7}" srcId="{B23B82EF-4B45-4E42-8F2D-B2A40440A0EA}" destId="{851B7A8F-D19A-4812-A1BE-C7E8FCDED466}" srcOrd="1" destOrd="0" parTransId="{5B287ED5-D833-4A3F-9DC2-B62CC99DCDD1}" sibTransId="{10A656C0-C56A-42B0-9B39-4B3D6E2105D3}"/>
    <dgm:cxn modelId="{DFB46FD6-2418-4B66-9EB3-0200F012CF4E}" srcId="{76F447E3-A963-4A12-97D6-60DE3593E62F}" destId="{CC47B506-8DDF-45F6-A4F6-D7E425B39840}" srcOrd="0" destOrd="0" parTransId="{80083BF4-5025-4DA9-B107-D97A2D7EB7D6}" sibTransId="{99C57D40-2EE2-4457-8E53-FB231D9A79E7}"/>
    <dgm:cxn modelId="{E5D7FFF3-09A6-43F0-806E-FBB9AE41C79B}" type="presOf" srcId="{851B7A8F-D19A-4812-A1BE-C7E8FCDED466}" destId="{07618877-5140-41A2-A19B-9C2699C25ABF}" srcOrd="0" destOrd="0" presId="urn:microsoft.com/office/officeart/2018/5/layout/CenteredIconLabelDescriptionList"/>
    <dgm:cxn modelId="{7EAC3D2E-5BB4-493B-BC78-0AD4C70166F2}" type="presParOf" srcId="{DE0A7CF9-D9A5-4DD7-BA7D-EB01C653AB85}" destId="{9AECD8CB-A3FC-4045-8735-842873A438E6}" srcOrd="0" destOrd="0" presId="urn:microsoft.com/office/officeart/2018/5/layout/CenteredIconLabelDescriptionList"/>
    <dgm:cxn modelId="{DB94D7DB-B57C-480A-8975-AB12A86E3605}" type="presParOf" srcId="{9AECD8CB-A3FC-4045-8735-842873A438E6}" destId="{B0FC2EEB-7B7D-481D-8074-422ACB94CCB8}" srcOrd="0" destOrd="0" presId="urn:microsoft.com/office/officeart/2018/5/layout/CenteredIconLabelDescriptionList"/>
    <dgm:cxn modelId="{18AC68EE-E2A7-4EB4-BB4F-A16F83B3296E}" type="presParOf" srcId="{9AECD8CB-A3FC-4045-8735-842873A438E6}" destId="{C4A501C1-F3F6-40EC-950F-D2F5B369C903}" srcOrd="1" destOrd="0" presId="urn:microsoft.com/office/officeart/2018/5/layout/CenteredIconLabelDescriptionList"/>
    <dgm:cxn modelId="{3316A405-D810-4296-A754-C300DE8C2D8C}" type="presParOf" srcId="{9AECD8CB-A3FC-4045-8735-842873A438E6}" destId="{5A948C88-D538-4F4C-96D9-A61D51104A7C}" srcOrd="2" destOrd="0" presId="urn:microsoft.com/office/officeart/2018/5/layout/CenteredIconLabelDescriptionList"/>
    <dgm:cxn modelId="{CF56C0D2-8724-4110-B81A-70E5DFBB595E}" type="presParOf" srcId="{9AECD8CB-A3FC-4045-8735-842873A438E6}" destId="{A201AADC-9CEE-4A53-9903-47A4EE5310CF}" srcOrd="3" destOrd="0" presId="urn:microsoft.com/office/officeart/2018/5/layout/CenteredIconLabelDescriptionList"/>
    <dgm:cxn modelId="{8ED99559-2D22-47FF-B45B-955DB7C09D64}" type="presParOf" srcId="{9AECD8CB-A3FC-4045-8735-842873A438E6}" destId="{ECA48F77-91F6-4133-B823-1686B75FE5A4}" srcOrd="4" destOrd="0" presId="urn:microsoft.com/office/officeart/2018/5/layout/CenteredIconLabelDescriptionList"/>
    <dgm:cxn modelId="{95F6356A-CC02-470D-A8AC-705000B0A3EB}" type="presParOf" srcId="{DE0A7CF9-D9A5-4DD7-BA7D-EB01C653AB85}" destId="{74CC6CB4-98C3-47BF-A678-DC41A48C5CC3}" srcOrd="1" destOrd="0" presId="urn:microsoft.com/office/officeart/2018/5/layout/CenteredIconLabelDescriptionList"/>
    <dgm:cxn modelId="{11AEB5A3-2A3A-4CCE-B952-1BDF299B191E}" type="presParOf" srcId="{DE0A7CF9-D9A5-4DD7-BA7D-EB01C653AB85}" destId="{1E45A5E1-DE2F-4330-B65B-BC8B0970CA8D}" srcOrd="2" destOrd="0" presId="urn:microsoft.com/office/officeart/2018/5/layout/CenteredIconLabelDescriptionList"/>
    <dgm:cxn modelId="{C7A3E01A-F2AB-417C-92D8-ADB1AABDAAD2}" type="presParOf" srcId="{1E45A5E1-DE2F-4330-B65B-BC8B0970CA8D}" destId="{64C85B41-186B-4E8D-A95E-BFAB5763ED24}" srcOrd="0" destOrd="0" presId="urn:microsoft.com/office/officeart/2018/5/layout/CenteredIconLabelDescriptionList"/>
    <dgm:cxn modelId="{8A715C03-7F9C-49E4-BD5A-076CD0D3C941}" type="presParOf" srcId="{1E45A5E1-DE2F-4330-B65B-BC8B0970CA8D}" destId="{89551DE0-5394-4EEC-A860-27461F20F454}" srcOrd="1" destOrd="0" presId="urn:microsoft.com/office/officeart/2018/5/layout/CenteredIconLabelDescriptionList"/>
    <dgm:cxn modelId="{847EF551-73D6-47B8-9B9A-8BADDEF4C113}" type="presParOf" srcId="{1E45A5E1-DE2F-4330-B65B-BC8B0970CA8D}" destId="{07618877-5140-41A2-A19B-9C2699C25ABF}" srcOrd="2" destOrd="0" presId="urn:microsoft.com/office/officeart/2018/5/layout/CenteredIconLabelDescriptionList"/>
    <dgm:cxn modelId="{ABE08A95-47C9-4008-B5A1-412AA5E800E3}" type="presParOf" srcId="{1E45A5E1-DE2F-4330-B65B-BC8B0970CA8D}" destId="{62B4887E-F063-4610-9CBE-8AD07BE87C6D}" srcOrd="3" destOrd="0" presId="urn:microsoft.com/office/officeart/2018/5/layout/CenteredIconLabelDescriptionList"/>
    <dgm:cxn modelId="{F5F86771-FE96-467E-8F34-19B640E7C895}" type="presParOf" srcId="{1E45A5E1-DE2F-4330-B65B-BC8B0970CA8D}" destId="{526509CA-DD09-445D-B96A-5A5285A0A3B6}" srcOrd="4" destOrd="0" presId="urn:microsoft.com/office/officeart/2018/5/layout/CenteredIconLabelDescriptionList"/>
    <dgm:cxn modelId="{CB17362D-19C0-41F1-BFDB-7284CBD5BF5A}" type="presParOf" srcId="{DE0A7CF9-D9A5-4DD7-BA7D-EB01C653AB85}" destId="{A90F9DE8-7FBE-4915-9B3C-7FE992A83E9B}" srcOrd="3" destOrd="0" presId="urn:microsoft.com/office/officeart/2018/5/layout/CenteredIconLabelDescriptionList"/>
    <dgm:cxn modelId="{3E5BA6A4-CF61-4C28-832F-7746F2BFFEB3}" type="presParOf" srcId="{DE0A7CF9-D9A5-4DD7-BA7D-EB01C653AB85}" destId="{521D2CB1-831E-43E9-9A36-42D005BC440B}" srcOrd="4" destOrd="0" presId="urn:microsoft.com/office/officeart/2018/5/layout/CenteredIconLabelDescriptionList"/>
    <dgm:cxn modelId="{177C3EFE-1B2A-425F-932B-76943B0690D4}" type="presParOf" srcId="{521D2CB1-831E-43E9-9A36-42D005BC440B}" destId="{8890EA97-1812-47BF-86C5-37BCECD38487}" srcOrd="0" destOrd="0" presId="urn:microsoft.com/office/officeart/2018/5/layout/CenteredIconLabelDescriptionList"/>
    <dgm:cxn modelId="{04E72678-3632-4E6A-85AA-A405D48EAD54}" type="presParOf" srcId="{521D2CB1-831E-43E9-9A36-42D005BC440B}" destId="{47E54D41-AA52-4FA3-9BF9-F742585EE807}" srcOrd="1" destOrd="0" presId="urn:microsoft.com/office/officeart/2018/5/layout/CenteredIconLabelDescriptionList"/>
    <dgm:cxn modelId="{95E86036-29A2-40C0-BE22-90FA4F5F9D21}" type="presParOf" srcId="{521D2CB1-831E-43E9-9A36-42D005BC440B}" destId="{FE05B03A-1208-4DFC-8E4A-F9E71B047249}" srcOrd="2" destOrd="0" presId="urn:microsoft.com/office/officeart/2018/5/layout/CenteredIconLabelDescriptionList"/>
    <dgm:cxn modelId="{431E1132-602E-4CD2-A219-EB38A8E74A3C}" type="presParOf" srcId="{521D2CB1-831E-43E9-9A36-42D005BC440B}" destId="{5B09B899-05BE-403C-AB04-71402EE515A7}" srcOrd="3" destOrd="0" presId="urn:microsoft.com/office/officeart/2018/5/layout/CenteredIconLabelDescriptionList"/>
    <dgm:cxn modelId="{8CCC182B-C3D5-49F6-9C76-D9889382A017}" type="presParOf" srcId="{521D2CB1-831E-43E9-9A36-42D005BC440B}" destId="{2D285020-D112-4612-A445-2485678377D7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466B0C-A985-43C3-BA6F-F7B4CF70628E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C0F263-5957-4755-B6F5-DFD40B09179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Trusted Certificate Service</a:t>
          </a:r>
        </a:p>
      </dgm:t>
    </dgm:pt>
    <dgm:pt modelId="{E3012FF4-3E0F-4ADC-AB95-72F692C56DCC}" type="parTrans" cxnId="{809155D7-4723-46CA-8F31-E9FF317359F8}">
      <dgm:prSet/>
      <dgm:spPr/>
      <dgm:t>
        <a:bodyPr/>
        <a:lstStyle/>
        <a:p>
          <a:endParaRPr lang="en-US"/>
        </a:p>
      </dgm:t>
    </dgm:pt>
    <dgm:pt modelId="{70E4C4D0-AAF9-4082-9B58-BECCA5AAF47C}" type="sibTrans" cxnId="{809155D7-4723-46CA-8F31-E9FF317359F8}">
      <dgm:prSet/>
      <dgm:spPr/>
      <dgm:t>
        <a:bodyPr/>
        <a:lstStyle/>
        <a:p>
          <a:endParaRPr lang="en-US"/>
        </a:p>
      </dgm:t>
    </dgm:pt>
    <dgm:pt modelId="{0023DCFF-0E72-4CA5-B1E9-0F23A0356C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the middle of a vendor change</a:t>
          </a:r>
        </a:p>
      </dgm:t>
    </dgm:pt>
    <dgm:pt modelId="{047E286A-2538-49DC-9EA8-B21AD033B488}" type="parTrans" cxnId="{1065F185-A14A-46AB-AE39-9FE9C28BAD77}">
      <dgm:prSet/>
      <dgm:spPr/>
      <dgm:t>
        <a:bodyPr/>
        <a:lstStyle/>
        <a:p>
          <a:endParaRPr lang="en-US"/>
        </a:p>
      </dgm:t>
    </dgm:pt>
    <dgm:pt modelId="{1EAC32DC-2801-49A1-B7F6-5E478611995C}" type="sibTrans" cxnId="{1065F185-A14A-46AB-AE39-9FE9C28BAD77}">
      <dgm:prSet/>
      <dgm:spPr/>
      <dgm:t>
        <a:bodyPr/>
        <a:lstStyle/>
        <a:p>
          <a:endParaRPr lang="en-US"/>
        </a:p>
      </dgm:t>
    </dgm:pt>
    <dgm:pt modelId="{0DA7F037-8AE2-4CCE-9058-F4C91536C7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Issued blog advice</a:t>
          </a:r>
        </a:p>
      </dgm:t>
    </dgm:pt>
    <dgm:pt modelId="{01B0011A-A87D-43A0-8BD3-D49ED4A4D5BB}" type="parTrans" cxnId="{BC8B943E-429C-4147-B4FC-6B8EE6534EB4}">
      <dgm:prSet/>
      <dgm:spPr/>
      <dgm:t>
        <a:bodyPr/>
        <a:lstStyle/>
        <a:p>
          <a:endParaRPr lang="en-US"/>
        </a:p>
      </dgm:t>
    </dgm:pt>
    <dgm:pt modelId="{6E92A304-D0AF-4011-94D1-8EBC558EC398}" type="sibTrans" cxnId="{BC8B943E-429C-4147-B4FC-6B8EE6534EB4}">
      <dgm:prSet/>
      <dgm:spPr/>
      <dgm:t>
        <a:bodyPr/>
        <a:lstStyle/>
        <a:p>
          <a:endParaRPr lang="en-US"/>
        </a:p>
      </dgm:t>
    </dgm:pt>
    <dgm:pt modelId="{A9274434-40BC-4795-93E0-A9688DAA71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Messaging to GA</a:t>
          </a:r>
        </a:p>
      </dgm:t>
    </dgm:pt>
    <dgm:pt modelId="{32D5C70E-3F2F-4CAF-8656-A79A70105E59}" type="parTrans" cxnId="{0ACA63B0-588F-4AFE-ABCF-88C378B40AB8}">
      <dgm:prSet/>
      <dgm:spPr/>
      <dgm:t>
        <a:bodyPr/>
        <a:lstStyle/>
        <a:p>
          <a:endParaRPr lang="en-US"/>
        </a:p>
      </dgm:t>
    </dgm:pt>
    <dgm:pt modelId="{7D4FB2DC-BF8A-4623-8EE1-D8062C2186BA}" type="sibTrans" cxnId="{0ACA63B0-588F-4AFE-ABCF-88C378B40AB8}">
      <dgm:prSet/>
      <dgm:spPr/>
      <dgm:t>
        <a:bodyPr/>
        <a:lstStyle/>
        <a:p>
          <a:endParaRPr lang="en-US"/>
        </a:p>
      </dgm:t>
    </dgm:pt>
    <dgm:pt modelId="{F59D6327-7AB4-45FA-A71A-22D2BAC494B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TRANSITS</a:t>
          </a:r>
        </a:p>
      </dgm:t>
    </dgm:pt>
    <dgm:pt modelId="{233E27AA-AA7A-468B-AF13-DD095D520556}" type="parTrans" cxnId="{B8A52991-7E9A-4DC4-AB8A-8439421BA4AE}">
      <dgm:prSet/>
      <dgm:spPr/>
      <dgm:t>
        <a:bodyPr/>
        <a:lstStyle/>
        <a:p>
          <a:endParaRPr lang="en-US"/>
        </a:p>
      </dgm:t>
    </dgm:pt>
    <dgm:pt modelId="{AEAAD300-6E56-4C74-A1B4-811494E85522}" type="sibTrans" cxnId="{B8A52991-7E9A-4DC4-AB8A-8439421BA4AE}">
      <dgm:prSet/>
      <dgm:spPr/>
      <dgm:t>
        <a:bodyPr/>
        <a:lstStyle/>
        <a:p>
          <a:endParaRPr lang="en-US"/>
        </a:p>
      </dgm:t>
    </dgm:pt>
    <dgm:pt modelId="{6867737E-36A3-4B22-9C27-A8A12956329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Cancelled </a:t>
          </a:r>
        </a:p>
      </dgm:t>
    </dgm:pt>
    <dgm:pt modelId="{5C16CAF8-3663-4DB0-A4CC-C9E1648DBE1A}" type="parTrans" cxnId="{05F80132-3A76-4ED3-91C4-C2F6F9288E82}">
      <dgm:prSet/>
      <dgm:spPr/>
      <dgm:t>
        <a:bodyPr/>
        <a:lstStyle/>
        <a:p>
          <a:endParaRPr lang="en-US"/>
        </a:p>
      </dgm:t>
    </dgm:pt>
    <dgm:pt modelId="{EFC2F4DA-F046-4287-9E28-206075EA7E4E}" type="sibTrans" cxnId="{05F80132-3A76-4ED3-91C4-C2F6F9288E82}">
      <dgm:prSet/>
      <dgm:spPr/>
      <dgm:t>
        <a:bodyPr/>
        <a:lstStyle/>
        <a:p>
          <a:endParaRPr lang="en-US"/>
        </a:p>
      </dgm:t>
    </dgm:pt>
    <dgm:pt modelId="{336F47BE-C419-4F61-8913-F79711BDDAF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Currently no facility to offer online</a:t>
          </a:r>
        </a:p>
      </dgm:t>
    </dgm:pt>
    <dgm:pt modelId="{3BA99DC0-B96C-4527-82B6-DED8585AADBB}" type="parTrans" cxnId="{4527BB06-3CEC-4DE4-B1BB-990BC5F7B1BD}">
      <dgm:prSet/>
      <dgm:spPr/>
      <dgm:t>
        <a:bodyPr/>
        <a:lstStyle/>
        <a:p>
          <a:endParaRPr lang="en-US"/>
        </a:p>
      </dgm:t>
    </dgm:pt>
    <dgm:pt modelId="{FBA23D97-7BAE-4793-BFA1-EA7CA1CAD9C7}" type="sibTrans" cxnId="{4527BB06-3CEC-4DE4-B1BB-990BC5F7B1BD}">
      <dgm:prSet/>
      <dgm:spPr/>
      <dgm:t>
        <a:bodyPr/>
        <a:lstStyle/>
        <a:p>
          <a:endParaRPr lang="en-US"/>
        </a:p>
      </dgm:t>
    </dgm:pt>
    <dgm:pt modelId="{8BA14B74-3F73-45C2-AC33-283CDBECB79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Trusted Introducer</a:t>
          </a:r>
        </a:p>
      </dgm:t>
    </dgm:pt>
    <dgm:pt modelId="{AE73029D-07AC-4D1F-A5E9-7D92DAB06E2F}" type="parTrans" cxnId="{C9475B28-C8E8-4B95-858A-7B87CFCE8883}">
      <dgm:prSet/>
      <dgm:spPr/>
      <dgm:t>
        <a:bodyPr/>
        <a:lstStyle/>
        <a:p>
          <a:endParaRPr lang="en-US"/>
        </a:p>
      </dgm:t>
    </dgm:pt>
    <dgm:pt modelId="{0BF2FF77-6FF5-4749-98DC-F97CD6B6054D}" type="sibTrans" cxnId="{C9475B28-C8E8-4B95-858A-7B87CFCE8883}">
      <dgm:prSet/>
      <dgm:spPr/>
      <dgm:t>
        <a:bodyPr/>
        <a:lstStyle/>
        <a:p>
          <a:endParaRPr lang="en-US"/>
        </a:p>
      </dgm:t>
    </dgm:pt>
    <dgm:pt modelId="{10665C7F-838F-4597-BEE2-8512ABF0AFD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No significant impact</a:t>
          </a:r>
        </a:p>
      </dgm:t>
    </dgm:pt>
    <dgm:pt modelId="{53FF589A-B2A4-400A-A45C-4267EEC19265}" type="parTrans" cxnId="{FF0F3A02-BBB3-4EA0-8F60-F76F91EBD6EE}">
      <dgm:prSet/>
      <dgm:spPr/>
      <dgm:t>
        <a:bodyPr/>
        <a:lstStyle/>
        <a:p>
          <a:endParaRPr lang="en-US"/>
        </a:p>
      </dgm:t>
    </dgm:pt>
    <dgm:pt modelId="{29544CBC-FFC7-43C7-9F07-FC7E211BFE96}" type="sibTrans" cxnId="{FF0F3A02-BBB3-4EA0-8F60-F76F91EBD6EE}">
      <dgm:prSet/>
      <dgm:spPr/>
      <dgm:t>
        <a:bodyPr/>
        <a:lstStyle/>
        <a:p>
          <a:endParaRPr lang="en-US"/>
        </a:p>
      </dgm:t>
    </dgm:pt>
    <dgm:pt modelId="{3DA7E0D7-AD17-4163-A6C4-622264F7402E}" type="pres">
      <dgm:prSet presAssocID="{FF466B0C-A985-43C3-BA6F-F7B4CF70628E}" presName="root" presStyleCnt="0">
        <dgm:presLayoutVars>
          <dgm:dir/>
          <dgm:resizeHandles val="exact"/>
        </dgm:presLayoutVars>
      </dgm:prSet>
      <dgm:spPr/>
    </dgm:pt>
    <dgm:pt modelId="{9AF38FF8-F73A-44BA-88EC-8F63B9626DBD}" type="pres">
      <dgm:prSet presAssocID="{CFC0F263-5957-4755-B6F5-DFD40B09179C}" presName="compNode" presStyleCnt="0"/>
      <dgm:spPr/>
    </dgm:pt>
    <dgm:pt modelId="{E6FF05DA-F9C2-4FD3-96ED-75A1EF3EC2B7}" type="pres">
      <dgm:prSet presAssocID="{CFC0F263-5957-4755-B6F5-DFD40B09179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gree scroll"/>
        </a:ext>
      </dgm:extLst>
    </dgm:pt>
    <dgm:pt modelId="{4D48BA8E-726B-4073-ADF8-22E1B9E4190E}" type="pres">
      <dgm:prSet presAssocID="{CFC0F263-5957-4755-B6F5-DFD40B09179C}" presName="iconSpace" presStyleCnt="0"/>
      <dgm:spPr/>
    </dgm:pt>
    <dgm:pt modelId="{7BADDD44-7B65-454C-A743-61FF03C53809}" type="pres">
      <dgm:prSet presAssocID="{CFC0F263-5957-4755-B6F5-DFD40B09179C}" presName="parTx" presStyleLbl="revTx" presStyleIdx="0" presStyleCnt="6">
        <dgm:presLayoutVars>
          <dgm:chMax val="0"/>
          <dgm:chPref val="0"/>
        </dgm:presLayoutVars>
      </dgm:prSet>
      <dgm:spPr/>
    </dgm:pt>
    <dgm:pt modelId="{829F922C-DAE5-4406-9235-412265A101BD}" type="pres">
      <dgm:prSet presAssocID="{CFC0F263-5957-4755-B6F5-DFD40B09179C}" presName="txSpace" presStyleCnt="0"/>
      <dgm:spPr/>
    </dgm:pt>
    <dgm:pt modelId="{2170744F-8AD1-4754-B79A-907499CD7863}" type="pres">
      <dgm:prSet presAssocID="{CFC0F263-5957-4755-B6F5-DFD40B09179C}" presName="desTx" presStyleLbl="revTx" presStyleIdx="1" presStyleCnt="6">
        <dgm:presLayoutVars/>
      </dgm:prSet>
      <dgm:spPr/>
    </dgm:pt>
    <dgm:pt modelId="{B8010679-82A8-4CA4-A8D1-DA92EB79E2A7}" type="pres">
      <dgm:prSet presAssocID="{70E4C4D0-AAF9-4082-9B58-BECCA5AAF47C}" presName="sibTrans" presStyleCnt="0"/>
      <dgm:spPr/>
    </dgm:pt>
    <dgm:pt modelId="{291CA672-7E38-438C-968A-34D4BEB82952}" type="pres">
      <dgm:prSet presAssocID="{F59D6327-7AB4-45FA-A71A-22D2BAC494B2}" presName="compNode" presStyleCnt="0"/>
      <dgm:spPr/>
    </dgm:pt>
    <dgm:pt modelId="{CCF6EC86-9FAD-4491-91A7-FF904A7FB139}" type="pres">
      <dgm:prSet presAssocID="{F59D6327-7AB4-45FA-A71A-22D2BAC494B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90350080-A78E-4EC3-B638-375500900016}" type="pres">
      <dgm:prSet presAssocID="{F59D6327-7AB4-45FA-A71A-22D2BAC494B2}" presName="iconSpace" presStyleCnt="0"/>
      <dgm:spPr/>
    </dgm:pt>
    <dgm:pt modelId="{B26025EC-B725-443E-A6C1-7A273F0F40D3}" type="pres">
      <dgm:prSet presAssocID="{F59D6327-7AB4-45FA-A71A-22D2BAC494B2}" presName="parTx" presStyleLbl="revTx" presStyleIdx="2" presStyleCnt="6">
        <dgm:presLayoutVars>
          <dgm:chMax val="0"/>
          <dgm:chPref val="0"/>
        </dgm:presLayoutVars>
      </dgm:prSet>
      <dgm:spPr/>
    </dgm:pt>
    <dgm:pt modelId="{75B9B5D4-5725-4348-A8F9-D0B65F2151DA}" type="pres">
      <dgm:prSet presAssocID="{F59D6327-7AB4-45FA-A71A-22D2BAC494B2}" presName="txSpace" presStyleCnt="0"/>
      <dgm:spPr/>
    </dgm:pt>
    <dgm:pt modelId="{5F3D7574-C4EE-4F83-BD98-653B5727A2BD}" type="pres">
      <dgm:prSet presAssocID="{F59D6327-7AB4-45FA-A71A-22D2BAC494B2}" presName="desTx" presStyleLbl="revTx" presStyleIdx="3" presStyleCnt="6">
        <dgm:presLayoutVars/>
      </dgm:prSet>
      <dgm:spPr/>
    </dgm:pt>
    <dgm:pt modelId="{4AB7E819-4A75-431F-811F-D4376F53884D}" type="pres">
      <dgm:prSet presAssocID="{AEAAD300-6E56-4C74-A1B4-811494E85522}" presName="sibTrans" presStyleCnt="0"/>
      <dgm:spPr/>
    </dgm:pt>
    <dgm:pt modelId="{5C616AD7-A0B2-4626-9210-8D9D49510AF3}" type="pres">
      <dgm:prSet presAssocID="{8BA14B74-3F73-45C2-AC33-283CDBECB79A}" presName="compNode" presStyleCnt="0"/>
      <dgm:spPr/>
    </dgm:pt>
    <dgm:pt modelId="{76C34FF3-72D2-4E89-B760-4863A091768D}" type="pres">
      <dgm:prSet presAssocID="{8BA14B74-3F73-45C2-AC33-283CDBECB79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5B06DED6-670C-4276-8DD5-DBE023625E63}" type="pres">
      <dgm:prSet presAssocID="{8BA14B74-3F73-45C2-AC33-283CDBECB79A}" presName="iconSpace" presStyleCnt="0"/>
      <dgm:spPr/>
    </dgm:pt>
    <dgm:pt modelId="{D8865CDC-65E4-40DB-8ACA-6B4D3DA9630C}" type="pres">
      <dgm:prSet presAssocID="{8BA14B74-3F73-45C2-AC33-283CDBECB79A}" presName="parTx" presStyleLbl="revTx" presStyleIdx="4" presStyleCnt="6">
        <dgm:presLayoutVars>
          <dgm:chMax val="0"/>
          <dgm:chPref val="0"/>
        </dgm:presLayoutVars>
      </dgm:prSet>
      <dgm:spPr/>
    </dgm:pt>
    <dgm:pt modelId="{FA088F26-C343-4C36-99CA-05F5B0BAD18E}" type="pres">
      <dgm:prSet presAssocID="{8BA14B74-3F73-45C2-AC33-283CDBECB79A}" presName="txSpace" presStyleCnt="0"/>
      <dgm:spPr/>
    </dgm:pt>
    <dgm:pt modelId="{832D1D39-DA08-4186-A316-A33AD95FCD4A}" type="pres">
      <dgm:prSet presAssocID="{8BA14B74-3F73-45C2-AC33-283CDBECB79A}" presName="desTx" presStyleLbl="revTx" presStyleIdx="5" presStyleCnt="6">
        <dgm:presLayoutVars/>
      </dgm:prSet>
      <dgm:spPr/>
    </dgm:pt>
  </dgm:ptLst>
  <dgm:cxnLst>
    <dgm:cxn modelId="{FF0F3A02-BBB3-4EA0-8F60-F76F91EBD6EE}" srcId="{8BA14B74-3F73-45C2-AC33-283CDBECB79A}" destId="{10665C7F-838F-4597-BEE2-8512ABF0AFD6}" srcOrd="0" destOrd="0" parTransId="{53FF589A-B2A4-400A-A45C-4267EEC19265}" sibTransId="{29544CBC-FFC7-43C7-9F07-FC7E211BFE96}"/>
    <dgm:cxn modelId="{4527BB06-3CEC-4DE4-B1BB-990BC5F7B1BD}" srcId="{F59D6327-7AB4-45FA-A71A-22D2BAC494B2}" destId="{336F47BE-C419-4F61-8913-F79711BDDAF6}" srcOrd="1" destOrd="0" parTransId="{3BA99DC0-B96C-4527-82B6-DED8585AADBB}" sibTransId="{FBA23D97-7BAE-4793-BFA1-EA7CA1CAD9C7}"/>
    <dgm:cxn modelId="{A231CE1E-501F-449E-A053-3FEEC7E15829}" type="presOf" srcId="{10665C7F-838F-4597-BEE2-8512ABF0AFD6}" destId="{832D1D39-DA08-4186-A316-A33AD95FCD4A}" srcOrd="0" destOrd="0" presId="urn:microsoft.com/office/officeart/2018/5/layout/CenteredIconLabelDescriptionList"/>
    <dgm:cxn modelId="{C9475B28-C8E8-4B95-858A-7B87CFCE8883}" srcId="{FF466B0C-A985-43C3-BA6F-F7B4CF70628E}" destId="{8BA14B74-3F73-45C2-AC33-283CDBECB79A}" srcOrd="2" destOrd="0" parTransId="{AE73029D-07AC-4D1F-A5E9-7D92DAB06E2F}" sibTransId="{0BF2FF77-6FF5-4749-98DC-F97CD6B6054D}"/>
    <dgm:cxn modelId="{05F80132-3A76-4ED3-91C4-C2F6F9288E82}" srcId="{F59D6327-7AB4-45FA-A71A-22D2BAC494B2}" destId="{6867737E-36A3-4B22-9C27-A8A12956329D}" srcOrd="0" destOrd="0" parTransId="{5C16CAF8-3663-4DB0-A4CC-C9E1648DBE1A}" sibTransId="{EFC2F4DA-F046-4287-9E28-206075EA7E4E}"/>
    <dgm:cxn modelId="{55DB1338-4313-4544-911D-D3A21B8818A9}" type="presOf" srcId="{8BA14B74-3F73-45C2-AC33-283CDBECB79A}" destId="{D8865CDC-65E4-40DB-8ACA-6B4D3DA9630C}" srcOrd="0" destOrd="0" presId="urn:microsoft.com/office/officeart/2018/5/layout/CenteredIconLabelDescriptionList"/>
    <dgm:cxn modelId="{BC8B943E-429C-4147-B4FC-6B8EE6534EB4}" srcId="{CFC0F263-5957-4755-B6F5-DFD40B09179C}" destId="{0DA7F037-8AE2-4CCE-9058-F4C91536C704}" srcOrd="1" destOrd="0" parTransId="{01B0011A-A87D-43A0-8BD3-D49ED4A4D5BB}" sibTransId="{6E92A304-D0AF-4011-94D1-8EBC558EC398}"/>
    <dgm:cxn modelId="{F543B659-4281-41CD-A96C-BAB0421C1B12}" type="presOf" srcId="{336F47BE-C419-4F61-8913-F79711BDDAF6}" destId="{5F3D7574-C4EE-4F83-BD98-653B5727A2BD}" srcOrd="0" destOrd="1" presId="urn:microsoft.com/office/officeart/2018/5/layout/CenteredIconLabelDescriptionList"/>
    <dgm:cxn modelId="{F870225E-7F5A-4B80-B98B-A9CDE439FB6C}" type="presOf" srcId="{A9274434-40BC-4795-93E0-A9688DAA7157}" destId="{2170744F-8AD1-4754-B79A-907499CD7863}" srcOrd="0" destOrd="2" presId="urn:microsoft.com/office/officeart/2018/5/layout/CenteredIconLabelDescriptionList"/>
    <dgm:cxn modelId="{5BF0D563-7C89-4731-AD69-FBADEE60EAD6}" type="presOf" srcId="{FF466B0C-A985-43C3-BA6F-F7B4CF70628E}" destId="{3DA7E0D7-AD17-4163-A6C4-622264F7402E}" srcOrd="0" destOrd="0" presId="urn:microsoft.com/office/officeart/2018/5/layout/CenteredIconLabelDescriptionList"/>
    <dgm:cxn modelId="{0B3AA872-D1AA-43D8-B6AB-D5A7B6C84BF9}" type="presOf" srcId="{0DA7F037-8AE2-4CCE-9058-F4C91536C704}" destId="{2170744F-8AD1-4754-B79A-907499CD7863}" srcOrd="0" destOrd="1" presId="urn:microsoft.com/office/officeart/2018/5/layout/CenteredIconLabelDescriptionList"/>
    <dgm:cxn modelId="{30403681-728C-4D3F-972D-A4DCCD7755C0}" type="presOf" srcId="{CFC0F263-5957-4755-B6F5-DFD40B09179C}" destId="{7BADDD44-7B65-454C-A743-61FF03C53809}" srcOrd="0" destOrd="0" presId="urn:microsoft.com/office/officeart/2018/5/layout/CenteredIconLabelDescriptionList"/>
    <dgm:cxn modelId="{1065F185-A14A-46AB-AE39-9FE9C28BAD77}" srcId="{CFC0F263-5957-4755-B6F5-DFD40B09179C}" destId="{0023DCFF-0E72-4CA5-B1E9-0F23A0356C2A}" srcOrd="0" destOrd="0" parTransId="{047E286A-2538-49DC-9EA8-B21AD033B488}" sibTransId="{1EAC32DC-2801-49A1-B7F6-5E478611995C}"/>
    <dgm:cxn modelId="{13136289-397A-459A-A874-5A2CB0620F37}" type="presOf" srcId="{F59D6327-7AB4-45FA-A71A-22D2BAC494B2}" destId="{B26025EC-B725-443E-A6C1-7A273F0F40D3}" srcOrd="0" destOrd="0" presId="urn:microsoft.com/office/officeart/2018/5/layout/CenteredIconLabelDescriptionList"/>
    <dgm:cxn modelId="{B8A52991-7E9A-4DC4-AB8A-8439421BA4AE}" srcId="{FF466B0C-A985-43C3-BA6F-F7B4CF70628E}" destId="{F59D6327-7AB4-45FA-A71A-22D2BAC494B2}" srcOrd="1" destOrd="0" parTransId="{233E27AA-AA7A-468B-AF13-DD095D520556}" sibTransId="{AEAAD300-6E56-4C74-A1B4-811494E85522}"/>
    <dgm:cxn modelId="{0ACA63B0-588F-4AFE-ABCF-88C378B40AB8}" srcId="{CFC0F263-5957-4755-B6F5-DFD40B09179C}" destId="{A9274434-40BC-4795-93E0-A9688DAA7157}" srcOrd="2" destOrd="0" parTransId="{32D5C70E-3F2F-4CAF-8656-A79A70105E59}" sibTransId="{7D4FB2DC-BF8A-4623-8EE1-D8062C2186BA}"/>
    <dgm:cxn modelId="{809155D7-4723-46CA-8F31-E9FF317359F8}" srcId="{FF466B0C-A985-43C3-BA6F-F7B4CF70628E}" destId="{CFC0F263-5957-4755-B6F5-DFD40B09179C}" srcOrd="0" destOrd="0" parTransId="{E3012FF4-3E0F-4ADC-AB95-72F692C56DCC}" sibTransId="{70E4C4D0-AAF9-4082-9B58-BECCA5AAF47C}"/>
    <dgm:cxn modelId="{A223F1EF-933A-481B-A33E-68DFA76CE157}" type="presOf" srcId="{0023DCFF-0E72-4CA5-B1E9-0F23A0356C2A}" destId="{2170744F-8AD1-4754-B79A-907499CD7863}" srcOrd="0" destOrd="0" presId="urn:microsoft.com/office/officeart/2018/5/layout/CenteredIconLabelDescriptionList"/>
    <dgm:cxn modelId="{CF59A6FF-7B58-400D-B034-307AF080B81B}" type="presOf" srcId="{6867737E-36A3-4B22-9C27-A8A12956329D}" destId="{5F3D7574-C4EE-4F83-BD98-653B5727A2BD}" srcOrd="0" destOrd="0" presId="urn:microsoft.com/office/officeart/2018/5/layout/CenteredIconLabelDescriptionList"/>
    <dgm:cxn modelId="{F8A5E597-E524-4E75-8912-0413EC9418FF}" type="presParOf" srcId="{3DA7E0D7-AD17-4163-A6C4-622264F7402E}" destId="{9AF38FF8-F73A-44BA-88EC-8F63B9626DBD}" srcOrd="0" destOrd="0" presId="urn:microsoft.com/office/officeart/2018/5/layout/CenteredIconLabelDescriptionList"/>
    <dgm:cxn modelId="{6C4D37E0-E4DA-4E30-8B58-D0134DC0C614}" type="presParOf" srcId="{9AF38FF8-F73A-44BA-88EC-8F63B9626DBD}" destId="{E6FF05DA-F9C2-4FD3-96ED-75A1EF3EC2B7}" srcOrd="0" destOrd="0" presId="urn:microsoft.com/office/officeart/2018/5/layout/CenteredIconLabelDescriptionList"/>
    <dgm:cxn modelId="{812D3E5F-3E1E-4247-AF6F-B6BAC3A619C4}" type="presParOf" srcId="{9AF38FF8-F73A-44BA-88EC-8F63B9626DBD}" destId="{4D48BA8E-726B-4073-ADF8-22E1B9E4190E}" srcOrd="1" destOrd="0" presId="urn:microsoft.com/office/officeart/2018/5/layout/CenteredIconLabelDescriptionList"/>
    <dgm:cxn modelId="{C9BAC624-CD4C-495A-AA16-61E037AD63A9}" type="presParOf" srcId="{9AF38FF8-F73A-44BA-88EC-8F63B9626DBD}" destId="{7BADDD44-7B65-454C-A743-61FF03C53809}" srcOrd="2" destOrd="0" presId="urn:microsoft.com/office/officeart/2018/5/layout/CenteredIconLabelDescriptionList"/>
    <dgm:cxn modelId="{D53BB267-1583-435E-B51B-ED0CDDE3AA2E}" type="presParOf" srcId="{9AF38FF8-F73A-44BA-88EC-8F63B9626DBD}" destId="{829F922C-DAE5-4406-9235-412265A101BD}" srcOrd="3" destOrd="0" presId="urn:microsoft.com/office/officeart/2018/5/layout/CenteredIconLabelDescriptionList"/>
    <dgm:cxn modelId="{F6BAAA36-83B2-4272-A008-BF3563DED5CD}" type="presParOf" srcId="{9AF38FF8-F73A-44BA-88EC-8F63B9626DBD}" destId="{2170744F-8AD1-4754-B79A-907499CD7863}" srcOrd="4" destOrd="0" presId="urn:microsoft.com/office/officeart/2018/5/layout/CenteredIconLabelDescriptionList"/>
    <dgm:cxn modelId="{E7F79F5E-33E5-4486-8B59-FFFEFB769130}" type="presParOf" srcId="{3DA7E0D7-AD17-4163-A6C4-622264F7402E}" destId="{B8010679-82A8-4CA4-A8D1-DA92EB79E2A7}" srcOrd="1" destOrd="0" presId="urn:microsoft.com/office/officeart/2018/5/layout/CenteredIconLabelDescriptionList"/>
    <dgm:cxn modelId="{9B48A740-0EC3-4DEE-AAC0-207C7631FCCA}" type="presParOf" srcId="{3DA7E0D7-AD17-4163-A6C4-622264F7402E}" destId="{291CA672-7E38-438C-968A-34D4BEB82952}" srcOrd="2" destOrd="0" presId="urn:microsoft.com/office/officeart/2018/5/layout/CenteredIconLabelDescriptionList"/>
    <dgm:cxn modelId="{A38388C3-47DD-4AA7-98E7-6467E098D9A6}" type="presParOf" srcId="{291CA672-7E38-438C-968A-34D4BEB82952}" destId="{CCF6EC86-9FAD-4491-91A7-FF904A7FB139}" srcOrd="0" destOrd="0" presId="urn:microsoft.com/office/officeart/2018/5/layout/CenteredIconLabelDescriptionList"/>
    <dgm:cxn modelId="{210A2773-315F-4486-BC41-EAFBE2A096C7}" type="presParOf" srcId="{291CA672-7E38-438C-968A-34D4BEB82952}" destId="{90350080-A78E-4EC3-B638-375500900016}" srcOrd="1" destOrd="0" presId="urn:microsoft.com/office/officeart/2018/5/layout/CenteredIconLabelDescriptionList"/>
    <dgm:cxn modelId="{1AC25278-B045-4915-A15D-ABAEE4228888}" type="presParOf" srcId="{291CA672-7E38-438C-968A-34D4BEB82952}" destId="{B26025EC-B725-443E-A6C1-7A273F0F40D3}" srcOrd="2" destOrd="0" presId="urn:microsoft.com/office/officeart/2018/5/layout/CenteredIconLabelDescriptionList"/>
    <dgm:cxn modelId="{92B0DD4B-E088-4255-BE3F-F82B97F5EA35}" type="presParOf" srcId="{291CA672-7E38-438C-968A-34D4BEB82952}" destId="{75B9B5D4-5725-4348-A8F9-D0B65F2151DA}" srcOrd="3" destOrd="0" presId="urn:microsoft.com/office/officeart/2018/5/layout/CenteredIconLabelDescriptionList"/>
    <dgm:cxn modelId="{F9A39E92-A5BC-49C7-81D0-B7F32A6BAA40}" type="presParOf" srcId="{291CA672-7E38-438C-968A-34D4BEB82952}" destId="{5F3D7574-C4EE-4F83-BD98-653B5727A2BD}" srcOrd="4" destOrd="0" presId="urn:microsoft.com/office/officeart/2018/5/layout/CenteredIconLabelDescriptionList"/>
    <dgm:cxn modelId="{F9CBC253-32A9-4EA0-8EFD-5F0F467BE3A1}" type="presParOf" srcId="{3DA7E0D7-AD17-4163-A6C4-622264F7402E}" destId="{4AB7E819-4A75-431F-811F-D4376F53884D}" srcOrd="3" destOrd="0" presId="urn:microsoft.com/office/officeart/2018/5/layout/CenteredIconLabelDescriptionList"/>
    <dgm:cxn modelId="{6CD90E80-576A-40B1-956D-D3CDFF703E0B}" type="presParOf" srcId="{3DA7E0D7-AD17-4163-A6C4-622264F7402E}" destId="{5C616AD7-A0B2-4626-9210-8D9D49510AF3}" srcOrd="4" destOrd="0" presId="urn:microsoft.com/office/officeart/2018/5/layout/CenteredIconLabelDescriptionList"/>
    <dgm:cxn modelId="{2D7163F9-4BC8-437D-A262-C9A795396290}" type="presParOf" srcId="{5C616AD7-A0B2-4626-9210-8D9D49510AF3}" destId="{76C34FF3-72D2-4E89-B760-4863A091768D}" srcOrd="0" destOrd="0" presId="urn:microsoft.com/office/officeart/2018/5/layout/CenteredIconLabelDescriptionList"/>
    <dgm:cxn modelId="{37C8989B-6C6D-4F37-B35C-F76C0416FF59}" type="presParOf" srcId="{5C616AD7-A0B2-4626-9210-8D9D49510AF3}" destId="{5B06DED6-670C-4276-8DD5-DBE023625E63}" srcOrd="1" destOrd="0" presId="urn:microsoft.com/office/officeart/2018/5/layout/CenteredIconLabelDescriptionList"/>
    <dgm:cxn modelId="{AF3E3337-62EC-49E4-823B-C05D8E0C118A}" type="presParOf" srcId="{5C616AD7-A0B2-4626-9210-8D9D49510AF3}" destId="{D8865CDC-65E4-40DB-8ACA-6B4D3DA9630C}" srcOrd="2" destOrd="0" presId="urn:microsoft.com/office/officeart/2018/5/layout/CenteredIconLabelDescriptionList"/>
    <dgm:cxn modelId="{CE6F71CC-5FBA-4C02-A594-F1FC07357648}" type="presParOf" srcId="{5C616AD7-A0B2-4626-9210-8D9D49510AF3}" destId="{FA088F26-C343-4C36-99CA-05F5B0BAD18E}" srcOrd="3" destOrd="0" presId="urn:microsoft.com/office/officeart/2018/5/layout/CenteredIconLabelDescriptionList"/>
    <dgm:cxn modelId="{A0361FB5-4CF7-4682-A24E-65210339DDEF}" type="presParOf" srcId="{5C616AD7-A0B2-4626-9210-8D9D49510AF3}" destId="{832D1D39-DA08-4186-A316-A33AD95FCD4A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67438-CBFE-DD46-90DB-AF6B4269C9E9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A9222D74-AFD3-1940-9DC4-EDFC9C6E6BDD}">
      <dgm:prSet/>
      <dgm:spPr/>
      <dgm:t>
        <a:bodyPr/>
        <a:lstStyle/>
        <a:p>
          <a:r>
            <a:rPr lang="en-GB" dirty="0"/>
            <a:t>Security Training: </a:t>
          </a:r>
        </a:p>
      </dgm:t>
    </dgm:pt>
    <dgm:pt modelId="{3B43598C-2612-5346-A3AE-4CE7CA832ACE}" type="parTrans" cxnId="{FCB79452-28A7-B24E-9124-F82A4F486216}">
      <dgm:prSet/>
      <dgm:spPr/>
      <dgm:t>
        <a:bodyPr/>
        <a:lstStyle/>
        <a:p>
          <a:endParaRPr lang="en-GB"/>
        </a:p>
      </dgm:t>
    </dgm:pt>
    <dgm:pt modelId="{F5F7B5A2-35BE-0F4E-BF93-57D4C0AA65A6}" type="sibTrans" cxnId="{FCB79452-28A7-B24E-9124-F82A4F486216}">
      <dgm:prSet/>
      <dgm:spPr/>
      <dgm:t>
        <a:bodyPr/>
        <a:lstStyle/>
        <a:p>
          <a:endParaRPr lang="en-GB"/>
        </a:p>
      </dgm:t>
    </dgm:pt>
    <dgm:pt modelId="{2368CC97-1AB2-AA47-8C9B-F70F5377BF48}">
      <dgm:prSet/>
      <dgm:spPr/>
      <dgm:t>
        <a:bodyPr/>
        <a:lstStyle/>
        <a:p>
          <a:r>
            <a:rPr lang="en-GB"/>
            <a:t>more focus to creating online trainings rather than F2F</a:t>
          </a:r>
        </a:p>
      </dgm:t>
    </dgm:pt>
    <dgm:pt modelId="{EB65A596-3AB0-AC49-9AC0-2158DB868143}" type="parTrans" cxnId="{D4EA9C9E-0DC0-FC44-AF7E-67E17F7E7B9A}">
      <dgm:prSet/>
      <dgm:spPr/>
      <dgm:t>
        <a:bodyPr/>
        <a:lstStyle/>
        <a:p>
          <a:endParaRPr lang="en-GB"/>
        </a:p>
      </dgm:t>
    </dgm:pt>
    <dgm:pt modelId="{A656E1CB-D5BE-CF40-85C3-2147328B84CF}" type="sibTrans" cxnId="{D4EA9C9E-0DC0-FC44-AF7E-67E17F7E7B9A}">
      <dgm:prSet/>
      <dgm:spPr/>
      <dgm:t>
        <a:bodyPr/>
        <a:lstStyle/>
        <a:p>
          <a:endParaRPr lang="en-GB"/>
        </a:p>
      </dgm:t>
    </dgm:pt>
    <dgm:pt modelId="{387C3F58-72DF-CC4B-B49F-33C926375682}">
      <dgm:prSet/>
      <dgm:spPr/>
      <dgm:t>
        <a:bodyPr/>
        <a:lstStyle/>
        <a:p>
          <a:r>
            <a:rPr lang="en-GB"/>
            <a:t>working together with GLAD</a:t>
          </a:r>
        </a:p>
      </dgm:t>
    </dgm:pt>
    <dgm:pt modelId="{2C98F117-35FC-774C-8A9E-B61CBA9A7792}" type="parTrans" cxnId="{6A24FE4F-EFA8-3E48-837D-541D27DFD391}">
      <dgm:prSet/>
      <dgm:spPr/>
      <dgm:t>
        <a:bodyPr/>
        <a:lstStyle/>
        <a:p>
          <a:endParaRPr lang="en-GB"/>
        </a:p>
      </dgm:t>
    </dgm:pt>
    <dgm:pt modelId="{1823729E-75B1-9546-98ED-EF728E557AA1}" type="sibTrans" cxnId="{6A24FE4F-EFA8-3E48-837D-541D27DFD391}">
      <dgm:prSet/>
      <dgm:spPr/>
      <dgm:t>
        <a:bodyPr/>
        <a:lstStyle/>
        <a:p>
          <a:endParaRPr lang="en-GB"/>
        </a:p>
      </dgm:t>
    </dgm:pt>
    <dgm:pt modelId="{415068F7-E9B3-3147-8B6B-262DA911C0F0}">
      <dgm:prSet/>
      <dgm:spPr/>
      <dgm:t>
        <a:bodyPr/>
        <a:lstStyle/>
        <a:p>
          <a:r>
            <a:rPr lang="en-GB"/>
            <a:t>Security Awareness: </a:t>
          </a:r>
        </a:p>
      </dgm:t>
    </dgm:pt>
    <dgm:pt modelId="{B95CE007-DAC3-9248-A060-7C9FD8E1F2FD}" type="parTrans" cxnId="{1B806A90-13FB-6547-B8D7-AC03DD39E1C4}">
      <dgm:prSet/>
      <dgm:spPr/>
      <dgm:t>
        <a:bodyPr/>
        <a:lstStyle/>
        <a:p>
          <a:endParaRPr lang="en-GB"/>
        </a:p>
      </dgm:t>
    </dgm:pt>
    <dgm:pt modelId="{F87BFEF2-4013-2948-B346-662E944ADB76}" type="sibTrans" cxnId="{1B806A90-13FB-6547-B8D7-AC03DD39E1C4}">
      <dgm:prSet/>
      <dgm:spPr/>
      <dgm:t>
        <a:bodyPr/>
        <a:lstStyle/>
        <a:p>
          <a:endParaRPr lang="en-GB"/>
        </a:p>
      </dgm:t>
    </dgm:pt>
    <dgm:pt modelId="{C20D39AF-3B2D-0742-8C2F-0A5B67583757}">
      <dgm:prSet/>
      <dgm:spPr/>
      <dgm:t>
        <a:bodyPr/>
        <a:lstStyle/>
        <a:p>
          <a:r>
            <a:rPr lang="en-GB"/>
            <a:t>2 new hires for the team to work solely on the cyber security awareness month campaign</a:t>
          </a:r>
        </a:p>
      </dgm:t>
    </dgm:pt>
    <dgm:pt modelId="{1E638CBD-8CFA-E141-9EA2-798D6AE71488}" type="parTrans" cxnId="{C69F1172-027D-1146-9034-DC4566F65A2D}">
      <dgm:prSet/>
      <dgm:spPr/>
      <dgm:t>
        <a:bodyPr/>
        <a:lstStyle/>
        <a:p>
          <a:endParaRPr lang="en-GB"/>
        </a:p>
      </dgm:t>
    </dgm:pt>
    <dgm:pt modelId="{023BBBBE-968B-264D-B4EE-1A66A9B455E6}" type="sibTrans" cxnId="{C69F1172-027D-1146-9034-DC4566F65A2D}">
      <dgm:prSet/>
      <dgm:spPr/>
      <dgm:t>
        <a:bodyPr/>
        <a:lstStyle/>
        <a:p>
          <a:endParaRPr lang="en-GB"/>
        </a:p>
      </dgm:t>
    </dgm:pt>
    <dgm:pt modelId="{CADAB73A-400D-354A-8D21-B5F99E18D0B4}">
      <dgm:prSet/>
      <dgm:spPr/>
      <dgm:t>
        <a:bodyPr/>
        <a:lstStyle/>
        <a:p>
          <a:r>
            <a:rPr lang="en-US" dirty="0"/>
            <a:t>Security Strategy</a:t>
          </a:r>
          <a:endParaRPr lang="en-GB" dirty="0"/>
        </a:p>
      </dgm:t>
    </dgm:pt>
    <dgm:pt modelId="{4C21D54D-14AB-7948-8841-E5629A551583}" type="parTrans" cxnId="{DF8F5495-078B-504F-8DC3-8738DE65E099}">
      <dgm:prSet/>
      <dgm:spPr/>
      <dgm:t>
        <a:bodyPr/>
        <a:lstStyle/>
        <a:p>
          <a:endParaRPr lang="en-GB"/>
        </a:p>
      </dgm:t>
    </dgm:pt>
    <dgm:pt modelId="{E1CBBD80-5231-F54F-BB94-A1E1C023C812}" type="sibTrans" cxnId="{DF8F5495-078B-504F-8DC3-8738DE65E099}">
      <dgm:prSet/>
      <dgm:spPr/>
      <dgm:t>
        <a:bodyPr/>
        <a:lstStyle/>
        <a:p>
          <a:endParaRPr lang="en-GB"/>
        </a:p>
      </dgm:t>
    </dgm:pt>
    <dgm:pt modelId="{D07241FF-F012-3440-A788-568C54AB1033}">
      <dgm:prSet/>
      <dgm:spPr/>
      <dgm:t>
        <a:bodyPr/>
        <a:lstStyle/>
        <a:p>
          <a:r>
            <a:rPr lang="en-US" dirty="0"/>
            <a:t>being looked at by Alan Lewis</a:t>
          </a:r>
          <a:endParaRPr lang="en-GB" dirty="0"/>
        </a:p>
      </dgm:t>
    </dgm:pt>
    <dgm:pt modelId="{60271740-B350-804A-8A54-82FEAFBD6951}" type="parTrans" cxnId="{6FE1D03F-3A1C-B541-BBD6-2B675A3F2034}">
      <dgm:prSet/>
      <dgm:spPr/>
      <dgm:t>
        <a:bodyPr/>
        <a:lstStyle/>
        <a:p>
          <a:endParaRPr lang="en-GB"/>
        </a:p>
      </dgm:t>
    </dgm:pt>
    <dgm:pt modelId="{6FF5C11B-110E-E24C-A854-ADD2E5718DFC}" type="sibTrans" cxnId="{6FE1D03F-3A1C-B541-BBD6-2B675A3F2034}">
      <dgm:prSet/>
      <dgm:spPr/>
      <dgm:t>
        <a:bodyPr/>
        <a:lstStyle/>
        <a:p>
          <a:endParaRPr lang="en-GB"/>
        </a:p>
      </dgm:t>
    </dgm:pt>
    <dgm:pt modelId="{1425FBCE-781C-DB41-A65B-0EF72AF9C5C1}" type="pres">
      <dgm:prSet presAssocID="{2F167438-CBFE-DD46-90DB-AF6B4269C9E9}" presName="Name0" presStyleCnt="0">
        <dgm:presLayoutVars>
          <dgm:dir/>
          <dgm:animLvl val="lvl"/>
          <dgm:resizeHandles val="exact"/>
        </dgm:presLayoutVars>
      </dgm:prSet>
      <dgm:spPr/>
    </dgm:pt>
    <dgm:pt modelId="{3C6826F7-0DD7-1A41-9FD4-12677A8501C7}" type="pres">
      <dgm:prSet presAssocID="{A9222D74-AFD3-1940-9DC4-EDFC9C6E6BDD}" presName="linNode" presStyleCnt="0"/>
      <dgm:spPr/>
    </dgm:pt>
    <dgm:pt modelId="{67CCEC16-9280-6847-9A40-441DC21F2E1F}" type="pres">
      <dgm:prSet presAssocID="{A9222D74-AFD3-1940-9DC4-EDFC9C6E6BD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81E650B-EF64-B64E-9870-7A34FA4EDA06}" type="pres">
      <dgm:prSet presAssocID="{A9222D74-AFD3-1940-9DC4-EDFC9C6E6BDD}" presName="descendantText" presStyleLbl="alignAccFollowNode1" presStyleIdx="0" presStyleCnt="3">
        <dgm:presLayoutVars>
          <dgm:bulletEnabled val="1"/>
        </dgm:presLayoutVars>
      </dgm:prSet>
      <dgm:spPr/>
    </dgm:pt>
    <dgm:pt modelId="{69BCE833-471D-FD42-8CD2-64F3743944AA}" type="pres">
      <dgm:prSet presAssocID="{F5F7B5A2-35BE-0F4E-BF93-57D4C0AA65A6}" presName="sp" presStyleCnt="0"/>
      <dgm:spPr/>
    </dgm:pt>
    <dgm:pt modelId="{755CA821-71FD-0A4B-8E96-768E53A27F97}" type="pres">
      <dgm:prSet presAssocID="{415068F7-E9B3-3147-8B6B-262DA911C0F0}" presName="linNode" presStyleCnt="0"/>
      <dgm:spPr/>
    </dgm:pt>
    <dgm:pt modelId="{6F5AEF03-8CBB-EF4B-AFCA-1700596D867C}" type="pres">
      <dgm:prSet presAssocID="{415068F7-E9B3-3147-8B6B-262DA911C0F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FBFA19E-5414-5147-9FD7-B4CD6B445D54}" type="pres">
      <dgm:prSet presAssocID="{415068F7-E9B3-3147-8B6B-262DA911C0F0}" presName="descendantText" presStyleLbl="alignAccFollowNode1" presStyleIdx="1" presStyleCnt="3">
        <dgm:presLayoutVars>
          <dgm:bulletEnabled val="1"/>
        </dgm:presLayoutVars>
      </dgm:prSet>
      <dgm:spPr/>
    </dgm:pt>
    <dgm:pt modelId="{AF49F28D-16FC-F544-BB9C-ECEE07083CDB}" type="pres">
      <dgm:prSet presAssocID="{F87BFEF2-4013-2948-B346-662E944ADB76}" presName="sp" presStyleCnt="0"/>
      <dgm:spPr/>
    </dgm:pt>
    <dgm:pt modelId="{2984387B-F977-9244-A0ED-22D8D82BA39D}" type="pres">
      <dgm:prSet presAssocID="{CADAB73A-400D-354A-8D21-B5F99E18D0B4}" presName="linNode" presStyleCnt="0"/>
      <dgm:spPr/>
    </dgm:pt>
    <dgm:pt modelId="{E55BC798-E2B1-BA42-ABFC-6C83394FB12E}" type="pres">
      <dgm:prSet presAssocID="{CADAB73A-400D-354A-8D21-B5F99E18D0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7E43CF1D-B39D-B941-A5A9-F3E7B8627057}" type="pres">
      <dgm:prSet presAssocID="{CADAB73A-400D-354A-8D21-B5F99E18D0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5CFE5807-7B9A-854B-AAE6-E220A7A19EBC}" type="presOf" srcId="{A9222D74-AFD3-1940-9DC4-EDFC9C6E6BDD}" destId="{67CCEC16-9280-6847-9A40-441DC21F2E1F}" srcOrd="0" destOrd="0" presId="urn:microsoft.com/office/officeart/2005/8/layout/vList5"/>
    <dgm:cxn modelId="{6FE1D03F-3A1C-B541-BBD6-2B675A3F2034}" srcId="{CADAB73A-400D-354A-8D21-B5F99E18D0B4}" destId="{D07241FF-F012-3440-A788-568C54AB1033}" srcOrd="0" destOrd="0" parTransId="{60271740-B350-804A-8A54-82FEAFBD6951}" sibTransId="{6FF5C11B-110E-E24C-A854-ADD2E5718DFC}"/>
    <dgm:cxn modelId="{6A24FE4F-EFA8-3E48-837D-541D27DFD391}" srcId="{A9222D74-AFD3-1940-9DC4-EDFC9C6E6BDD}" destId="{387C3F58-72DF-CC4B-B49F-33C926375682}" srcOrd="1" destOrd="0" parTransId="{2C98F117-35FC-774C-8A9E-B61CBA9A7792}" sibTransId="{1823729E-75B1-9546-98ED-EF728E557AA1}"/>
    <dgm:cxn modelId="{FCB79452-28A7-B24E-9124-F82A4F486216}" srcId="{2F167438-CBFE-DD46-90DB-AF6B4269C9E9}" destId="{A9222D74-AFD3-1940-9DC4-EDFC9C6E6BDD}" srcOrd="0" destOrd="0" parTransId="{3B43598C-2612-5346-A3AE-4CE7CA832ACE}" sibTransId="{F5F7B5A2-35BE-0F4E-BF93-57D4C0AA65A6}"/>
    <dgm:cxn modelId="{D8D30957-C74C-5640-88FC-AE5DB13F1F69}" type="presOf" srcId="{D07241FF-F012-3440-A788-568C54AB1033}" destId="{7E43CF1D-B39D-B941-A5A9-F3E7B8627057}" srcOrd="0" destOrd="0" presId="urn:microsoft.com/office/officeart/2005/8/layout/vList5"/>
    <dgm:cxn modelId="{C69F1172-027D-1146-9034-DC4566F65A2D}" srcId="{415068F7-E9B3-3147-8B6B-262DA911C0F0}" destId="{C20D39AF-3B2D-0742-8C2F-0A5B67583757}" srcOrd="0" destOrd="0" parTransId="{1E638CBD-8CFA-E141-9EA2-798D6AE71488}" sibTransId="{023BBBBE-968B-264D-B4EE-1A66A9B455E6}"/>
    <dgm:cxn modelId="{1B806A90-13FB-6547-B8D7-AC03DD39E1C4}" srcId="{2F167438-CBFE-DD46-90DB-AF6B4269C9E9}" destId="{415068F7-E9B3-3147-8B6B-262DA911C0F0}" srcOrd="1" destOrd="0" parTransId="{B95CE007-DAC3-9248-A060-7C9FD8E1F2FD}" sibTransId="{F87BFEF2-4013-2948-B346-662E944ADB76}"/>
    <dgm:cxn modelId="{DCE20193-9C3B-F84B-8BFF-0AD7E73B84E8}" type="presOf" srcId="{CADAB73A-400D-354A-8D21-B5F99E18D0B4}" destId="{E55BC798-E2B1-BA42-ABFC-6C83394FB12E}" srcOrd="0" destOrd="0" presId="urn:microsoft.com/office/officeart/2005/8/layout/vList5"/>
    <dgm:cxn modelId="{DF8F5495-078B-504F-8DC3-8738DE65E099}" srcId="{2F167438-CBFE-DD46-90DB-AF6B4269C9E9}" destId="{CADAB73A-400D-354A-8D21-B5F99E18D0B4}" srcOrd="2" destOrd="0" parTransId="{4C21D54D-14AB-7948-8841-E5629A551583}" sibTransId="{E1CBBD80-5231-F54F-BB94-A1E1C023C812}"/>
    <dgm:cxn modelId="{D4EA9C9E-0DC0-FC44-AF7E-67E17F7E7B9A}" srcId="{A9222D74-AFD3-1940-9DC4-EDFC9C6E6BDD}" destId="{2368CC97-1AB2-AA47-8C9B-F70F5377BF48}" srcOrd="0" destOrd="0" parTransId="{EB65A596-3AB0-AC49-9AC0-2158DB868143}" sibTransId="{A656E1CB-D5BE-CF40-85C3-2147328B84CF}"/>
    <dgm:cxn modelId="{C1FA44BB-659C-4D4C-AB87-5410682BFE3D}" type="presOf" srcId="{387C3F58-72DF-CC4B-B49F-33C926375682}" destId="{981E650B-EF64-B64E-9870-7A34FA4EDA06}" srcOrd="0" destOrd="1" presId="urn:microsoft.com/office/officeart/2005/8/layout/vList5"/>
    <dgm:cxn modelId="{56DE97BD-B31D-8F47-937F-0BAA31A74F75}" type="presOf" srcId="{2F167438-CBFE-DD46-90DB-AF6B4269C9E9}" destId="{1425FBCE-781C-DB41-A65B-0EF72AF9C5C1}" srcOrd="0" destOrd="0" presId="urn:microsoft.com/office/officeart/2005/8/layout/vList5"/>
    <dgm:cxn modelId="{05DCA9C5-819B-364F-A1D7-833A80DF2A91}" type="presOf" srcId="{415068F7-E9B3-3147-8B6B-262DA911C0F0}" destId="{6F5AEF03-8CBB-EF4B-AFCA-1700596D867C}" srcOrd="0" destOrd="0" presId="urn:microsoft.com/office/officeart/2005/8/layout/vList5"/>
    <dgm:cxn modelId="{FA59D8DD-E2A3-684E-96D7-571281C2AB7E}" type="presOf" srcId="{2368CC97-1AB2-AA47-8C9B-F70F5377BF48}" destId="{981E650B-EF64-B64E-9870-7A34FA4EDA06}" srcOrd="0" destOrd="0" presId="urn:microsoft.com/office/officeart/2005/8/layout/vList5"/>
    <dgm:cxn modelId="{430FADEF-9AE1-C142-A27F-DD1FFBBE02ED}" type="presOf" srcId="{C20D39AF-3B2D-0742-8C2F-0A5B67583757}" destId="{DFBFA19E-5414-5147-9FD7-B4CD6B445D54}" srcOrd="0" destOrd="0" presId="urn:microsoft.com/office/officeart/2005/8/layout/vList5"/>
    <dgm:cxn modelId="{A4FA1311-EB3A-E442-8151-8A2960D1B4AF}" type="presParOf" srcId="{1425FBCE-781C-DB41-A65B-0EF72AF9C5C1}" destId="{3C6826F7-0DD7-1A41-9FD4-12677A8501C7}" srcOrd="0" destOrd="0" presId="urn:microsoft.com/office/officeart/2005/8/layout/vList5"/>
    <dgm:cxn modelId="{26D498B7-D13C-BA4A-82BB-7D4D35EBE172}" type="presParOf" srcId="{3C6826F7-0DD7-1A41-9FD4-12677A8501C7}" destId="{67CCEC16-9280-6847-9A40-441DC21F2E1F}" srcOrd="0" destOrd="0" presId="urn:microsoft.com/office/officeart/2005/8/layout/vList5"/>
    <dgm:cxn modelId="{58584700-8C13-5540-ADD5-47C6670E141A}" type="presParOf" srcId="{3C6826F7-0DD7-1A41-9FD4-12677A8501C7}" destId="{981E650B-EF64-B64E-9870-7A34FA4EDA06}" srcOrd="1" destOrd="0" presId="urn:microsoft.com/office/officeart/2005/8/layout/vList5"/>
    <dgm:cxn modelId="{7D5DD815-5117-6346-940E-BC1703A846E6}" type="presParOf" srcId="{1425FBCE-781C-DB41-A65B-0EF72AF9C5C1}" destId="{69BCE833-471D-FD42-8CD2-64F3743944AA}" srcOrd="1" destOrd="0" presId="urn:microsoft.com/office/officeart/2005/8/layout/vList5"/>
    <dgm:cxn modelId="{1AE672A1-1FA1-E242-A2B7-369D914F3831}" type="presParOf" srcId="{1425FBCE-781C-DB41-A65B-0EF72AF9C5C1}" destId="{755CA821-71FD-0A4B-8E96-768E53A27F97}" srcOrd="2" destOrd="0" presId="urn:microsoft.com/office/officeart/2005/8/layout/vList5"/>
    <dgm:cxn modelId="{DE9B7903-5BAC-C246-835F-8BD1B82F3415}" type="presParOf" srcId="{755CA821-71FD-0A4B-8E96-768E53A27F97}" destId="{6F5AEF03-8CBB-EF4B-AFCA-1700596D867C}" srcOrd="0" destOrd="0" presId="urn:microsoft.com/office/officeart/2005/8/layout/vList5"/>
    <dgm:cxn modelId="{7016F794-5A4B-9A4F-AEB7-E26A1991C62C}" type="presParOf" srcId="{755CA821-71FD-0A4B-8E96-768E53A27F97}" destId="{DFBFA19E-5414-5147-9FD7-B4CD6B445D54}" srcOrd="1" destOrd="0" presId="urn:microsoft.com/office/officeart/2005/8/layout/vList5"/>
    <dgm:cxn modelId="{56A538D3-3C67-A040-846E-1D58FE468755}" type="presParOf" srcId="{1425FBCE-781C-DB41-A65B-0EF72AF9C5C1}" destId="{AF49F28D-16FC-F544-BB9C-ECEE07083CDB}" srcOrd="3" destOrd="0" presId="urn:microsoft.com/office/officeart/2005/8/layout/vList5"/>
    <dgm:cxn modelId="{B673365E-C957-664D-A5DD-4C4207647159}" type="presParOf" srcId="{1425FBCE-781C-DB41-A65B-0EF72AF9C5C1}" destId="{2984387B-F977-9244-A0ED-22D8D82BA39D}" srcOrd="4" destOrd="0" presId="urn:microsoft.com/office/officeart/2005/8/layout/vList5"/>
    <dgm:cxn modelId="{D087A458-9A42-4D4C-8600-A5489731BB05}" type="presParOf" srcId="{2984387B-F977-9244-A0ED-22D8D82BA39D}" destId="{E55BC798-E2B1-BA42-ABFC-6C83394FB12E}" srcOrd="0" destOrd="0" presId="urn:microsoft.com/office/officeart/2005/8/layout/vList5"/>
    <dgm:cxn modelId="{7A158282-34F0-DA49-8916-12C3284E68B2}" type="presParOf" srcId="{2984387B-F977-9244-A0ED-22D8D82BA39D}" destId="{7E43CF1D-B39D-B941-A5A9-F3E7B86270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1FBD41-0A7F-4679-9735-714BA73C0A9B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37CC9D6-345F-421B-9028-6A9AA2B0BE8B}">
      <dgm:prSet/>
      <dgm:spPr/>
      <dgm:t>
        <a:bodyPr/>
        <a:lstStyle/>
        <a:p>
          <a:pPr>
            <a:defRPr cap="all"/>
          </a:pPr>
          <a:r>
            <a:rPr lang="en-US"/>
            <a:t>Opportunistic phishing </a:t>
          </a:r>
        </a:p>
      </dgm:t>
    </dgm:pt>
    <dgm:pt modelId="{FF20D82F-1DC5-4CE2-BF17-CAB413149948}" type="parTrans" cxnId="{7EEA0595-5609-451D-A853-D3290B5985B5}">
      <dgm:prSet/>
      <dgm:spPr/>
      <dgm:t>
        <a:bodyPr/>
        <a:lstStyle/>
        <a:p>
          <a:endParaRPr lang="en-US"/>
        </a:p>
      </dgm:t>
    </dgm:pt>
    <dgm:pt modelId="{7EC947FC-BAC2-47D3-AF33-39B6CF851040}" type="sibTrans" cxnId="{7EEA0595-5609-451D-A853-D3290B5985B5}">
      <dgm:prSet/>
      <dgm:spPr/>
      <dgm:t>
        <a:bodyPr/>
        <a:lstStyle/>
        <a:p>
          <a:endParaRPr lang="en-US"/>
        </a:p>
      </dgm:t>
    </dgm:pt>
    <dgm:pt modelId="{26BA2FAF-1D20-4E5A-B787-225EECA19EEA}">
      <dgm:prSet/>
      <dgm:spPr/>
      <dgm:t>
        <a:bodyPr/>
        <a:lstStyle/>
        <a:p>
          <a:pPr>
            <a:defRPr cap="all"/>
          </a:pPr>
          <a:r>
            <a:rPr lang="en-US"/>
            <a:t>Many orgs don’t have a crisis plan</a:t>
          </a:r>
        </a:p>
      </dgm:t>
    </dgm:pt>
    <dgm:pt modelId="{E5E5C4F9-BDCF-4D6C-87B9-A5812A86FDAF}" type="parTrans" cxnId="{ADF1DFBD-0F0C-4E38-9D96-05D9F8FC39C9}">
      <dgm:prSet/>
      <dgm:spPr/>
      <dgm:t>
        <a:bodyPr/>
        <a:lstStyle/>
        <a:p>
          <a:endParaRPr lang="en-US"/>
        </a:p>
      </dgm:t>
    </dgm:pt>
    <dgm:pt modelId="{7FCF19CC-3D00-465B-BAC1-0C114A16D230}" type="sibTrans" cxnId="{ADF1DFBD-0F0C-4E38-9D96-05D9F8FC39C9}">
      <dgm:prSet/>
      <dgm:spPr/>
      <dgm:t>
        <a:bodyPr/>
        <a:lstStyle/>
        <a:p>
          <a:endParaRPr lang="en-US"/>
        </a:p>
      </dgm:t>
    </dgm:pt>
    <dgm:pt modelId="{10F02D6B-02D8-4EB6-8DA2-06266BA19E13}">
      <dgm:prSet/>
      <dgm:spPr/>
      <dgm:t>
        <a:bodyPr/>
        <a:lstStyle/>
        <a:p>
          <a:pPr>
            <a:defRPr cap="all"/>
          </a:pPr>
          <a:r>
            <a:rPr lang="en-US"/>
            <a:t>Gained experience from general incident response</a:t>
          </a:r>
        </a:p>
      </dgm:t>
    </dgm:pt>
    <dgm:pt modelId="{6FA10949-4541-4723-B9D1-B051D6B059B7}" type="parTrans" cxnId="{D9EB131B-09E6-4C41-A40B-47D575448104}">
      <dgm:prSet/>
      <dgm:spPr/>
      <dgm:t>
        <a:bodyPr/>
        <a:lstStyle/>
        <a:p>
          <a:endParaRPr lang="en-US"/>
        </a:p>
      </dgm:t>
    </dgm:pt>
    <dgm:pt modelId="{1601F3F3-3006-4018-9098-C7755309DBD6}" type="sibTrans" cxnId="{D9EB131B-09E6-4C41-A40B-47D575448104}">
      <dgm:prSet/>
      <dgm:spPr/>
      <dgm:t>
        <a:bodyPr/>
        <a:lstStyle/>
        <a:p>
          <a:endParaRPr lang="en-US"/>
        </a:p>
      </dgm:t>
    </dgm:pt>
    <dgm:pt modelId="{17A0BBDF-F6DD-4B92-A284-5E2615D66C06}">
      <dgm:prSet/>
      <dgm:spPr/>
      <dgm:t>
        <a:bodyPr/>
        <a:lstStyle/>
        <a:p>
          <a:pPr>
            <a:defRPr cap="all"/>
          </a:pPr>
          <a:r>
            <a:rPr lang="en-US"/>
            <a:t>NRENs are effective at working remotely</a:t>
          </a:r>
        </a:p>
      </dgm:t>
    </dgm:pt>
    <dgm:pt modelId="{7883AA35-A2C6-4E21-A915-042A21EA64DF}" type="parTrans" cxnId="{75E2AB5C-8151-4DE8-A98D-9F74365E8148}">
      <dgm:prSet/>
      <dgm:spPr/>
      <dgm:t>
        <a:bodyPr/>
        <a:lstStyle/>
        <a:p>
          <a:endParaRPr lang="en-US"/>
        </a:p>
      </dgm:t>
    </dgm:pt>
    <dgm:pt modelId="{64751F35-CC96-488B-8F20-C725FBE134C2}" type="sibTrans" cxnId="{75E2AB5C-8151-4DE8-A98D-9F74365E8148}">
      <dgm:prSet/>
      <dgm:spPr/>
      <dgm:t>
        <a:bodyPr/>
        <a:lstStyle/>
        <a:p>
          <a:endParaRPr lang="en-US"/>
        </a:p>
      </dgm:t>
    </dgm:pt>
    <dgm:pt modelId="{E54BFDA4-FC06-4836-8D46-3E407AB5D5E6}">
      <dgm:prSet/>
      <dgm:spPr/>
      <dgm:t>
        <a:bodyPr/>
        <a:lstStyle/>
        <a:p>
          <a:pPr>
            <a:defRPr cap="all"/>
          </a:pPr>
          <a:r>
            <a:rPr lang="en-US"/>
            <a:t>NRENs are accepting more risks than normal</a:t>
          </a:r>
        </a:p>
      </dgm:t>
    </dgm:pt>
    <dgm:pt modelId="{6B8ABE80-175E-41C6-A7F2-984EC5AEAA53}" type="parTrans" cxnId="{AA81A130-E2A0-4003-8674-835C852F121B}">
      <dgm:prSet/>
      <dgm:spPr/>
      <dgm:t>
        <a:bodyPr/>
        <a:lstStyle/>
        <a:p>
          <a:endParaRPr lang="en-US"/>
        </a:p>
      </dgm:t>
    </dgm:pt>
    <dgm:pt modelId="{97E1A05D-91A4-4D6C-ABF1-D5B20C906521}" type="sibTrans" cxnId="{AA81A130-E2A0-4003-8674-835C852F121B}">
      <dgm:prSet/>
      <dgm:spPr/>
      <dgm:t>
        <a:bodyPr/>
        <a:lstStyle/>
        <a:p>
          <a:endParaRPr lang="en-US"/>
        </a:p>
      </dgm:t>
    </dgm:pt>
    <dgm:pt modelId="{82FBB56A-8ABA-4453-B484-1A3DA0927CCC}">
      <dgm:prSet/>
      <dgm:spPr/>
      <dgm:t>
        <a:bodyPr/>
        <a:lstStyle/>
        <a:p>
          <a:pPr>
            <a:defRPr cap="all"/>
          </a:pPr>
          <a:r>
            <a:rPr lang="en-US"/>
            <a:t>Hardware replacement is difficult</a:t>
          </a:r>
        </a:p>
      </dgm:t>
    </dgm:pt>
    <dgm:pt modelId="{A18DA351-8A1D-4EAE-8222-C785FE5E8E27}" type="parTrans" cxnId="{188D4C38-9897-48F3-AFBD-6EC969B2A2A9}">
      <dgm:prSet/>
      <dgm:spPr/>
      <dgm:t>
        <a:bodyPr/>
        <a:lstStyle/>
        <a:p>
          <a:endParaRPr lang="en-US"/>
        </a:p>
      </dgm:t>
    </dgm:pt>
    <dgm:pt modelId="{999CF50C-AAD2-4FF6-B2A7-C6A3A6990D40}" type="sibTrans" cxnId="{188D4C38-9897-48F3-AFBD-6EC969B2A2A9}">
      <dgm:prSet/>
      <dgm:spPr/>
      <dgm:t>
        <a:bodyPr/>
        <a:lstStyle/>
        <a:p>
          <a:endParaRPr lang="en-US"/>
        </a:p>
      </dgm:t>
    </dgm:pt>
    <dgm:pt modelId="{B35A7BBC-5D77-4965-9627-530D60D92740}">
      <dgm:prSet/>
      <dgm:spPr/>
      <dgm:t>
        <a:bodyPr/>
        <a:lstStyle/>
        <a:p>
          <a:pPr>
            <a:defRPr cap="all"/>
          </a:pPr>
          <a:r>
            <a:rPr lang="en-US"/>
            <a:t>Very little procurement taking place</a:t>
          </a:r>
        </a:p>
      </dgm:t>
    </dgm:pt>
    <dgm:pt modelId="{700B6C73-A066-449E-95B4-74192DC4DB9E}" type="parTrans" cxnId="{1F198A50-7E68-4E53-946B-E8708045BC0C}">
      <dgm:prSet/>
      <dgm:spPr/>
      <dgm:t>
        <a:bodyPr/>
        <a:lstStyle/>
        <a:p>
          <a:endParaRPr lang="en-US"/>
        </a:p>
      </dgm:t>
    </dgm:pt>
    <dgm:pt modelId="{D2E1BF4C-5205-40AD-B01C-3FAD6FE0C23F}" type="sibTrans" cxnId="{1F198A50-7E68-4E53-946B-E8708045BC0C}">
      <dgm:prSet/>
      <dgm:spPr/>
      <dgm:t>
        <a:bodyPr/>
        <a:lstStyle/>
        <a:p>
          <a:endParaRPr lang="en-US"/>
        </a:p>
      </dgm:t>
    </dgm:pt>
    <dgm:pt modelId="{D99AE874-9451-49E7-81BB-CF36205775C9}">
      <dgm:prSet/>
      <dgm:spPr/>
      <dgm:t>
        <a:bodyPr/>
        <a:lstStyle/>
        <a:p>
          <a:pPr>
            <a:defRPr cap="all"/>
          </a:pPr>
          <a:r>
            <a:rPr lang="en-US" dirty="0"/>
            <a:t>Reports of fewer or no change in number of incidents</a:t>
          </a:r>
        </a:p>
      </dgm:t>
    </dgm:pt>
    <dgm:pt modelId="{8D46815F-4983-44EB-A1CA-B73F98DBAD62}" type="parTrans" cxnId="{D994F6FE-78ED-4CD4-B262-CC075AE6E1F1}">
      <dgm:prSet/>
      <dgm:spPr/>
      <dgm:t>
        <a:bodyPr/>
        <a:lstStyle/>
        <a:p>
          <a:endParaRPr lang="en-US"/>
        </a:p>
      </dgm:t>
    </dgm:pt>
    <dgm:pt modelId="{54FDA411-E0F9-4FA3-BFC7-EAFD4F97127E}" type="sibTrans" cxnId="{D994F6FE-78ED-4CD4-B262-CC075AE6E1F1}">
      <dgm:prSet/>
      <dgm:spPr/>
      <dgm:t>
        <a:bodyPr/>
        <a:lstStyle/>
        <a:p>
          <a:endParaRPr lang="en-US"/>
        </a:p>
      </dgm:t>
    </dgm:pt>
    <dgm:pt modelId="{A924ED89-8995-9C44-9A28-761F5F1802CB}">
      <dgm:prSet/>
      <dgm:spPr/>
      <dgm:t>
        <a:bodyPr/>
        <a:lstStyle/>
        <a:p>
          <a:pPr>
            <a:defRPr cap="all"/>
          </a:pPr>
          <a:r>
            <a:rPr lang="en-US"/>
            <a:t>Wrong people trained for crisis</a:t>
          </a:r>
        </a:p>
      </dgm:t>
    </dgm:pt>
    <dgm:pt modelId="{BEE2DDD3-5C3D-3F43-BEFA-84B97F6CC121}" type="parTrans" cxnId="{0C7C298F-73EA-C44E-91DF-ED0BD8A228A2}">
      <dgm:prSet/>
      <dgm:spPr/>
      <dgm:t>
        <a:bodyPr/>
        <a:lstStyle/>
        <a:p>
          <a:endParaRPr lang="en-GB"/>
        </a:p>
      </dgm:t>
    </dgm:pt>
    <dgm:pt modelId="{9A179FC2-C20B-2447-9A84-EA23DD866705}" type="sibTrans" cxnId="{0C7C298F-73EA-C44E-91DF-ED0BD8A228A2}">
      <dgm:prSet/>
      <dgm:spPr/>
      <dgm:t>
        <a:bodyPr/>
        <a:lstStyle/>
        <a:p>
          <a:endParaRPr lang="en-GB"/>
        </a:p>
      </dgm:t>
    </dgm:pt>
    <dgm:pt modelId="{A56B43DE-4094-4D84-B44E-63CF95275D71}" type="pres">
      <dgm:prSet presAssocID="{491FBD41-0A7F-4679-9735-714BA73C0A9B}" presName="root" presStyleCnt="0">
        <dgm:presLayoutVars>
          <dgm:dir/>
          <dgm:resizeHandles val="exact"/>
        </dgm:presLayoutVars>
      </dgm:prSet>
      <dgm:spPr/>
    </dgm:pt>
    <dgm:pt modelId="{44FEAA72-2978-4C5B-8C65-7416AE213528}" type="pres">
      <dgm:prSet presAssocID="{837CC9D6-345F-421B-9028-6A9AA2B0BE8B}" presName="compNode" presStyleCnt="0"/>
      <dgm:spPr/>
    </dgm:pt>
    <dgm:pt modelId="{1E710D21-B719-44F1-AC64-762B92039F90}" type="pres">
      <dgm:prSet presAssocID="{837CC9D6-345F-421B-9028-6A9AA2B0BE8B}" presName="iconBgRect" presStyleLbl="bgShp" presStyleIdx="0" presStyleCnt="9"/>
      <dgm:spPr/>
    </dgm:pt>
    <dgm:pt modelId="{8C80A84D-40B2-4FFF-9A2C-A509FF8E0B02}" type="pres">
      <dgm:prSet presAssocID="{837CC9D6-345F-421B-9028-6A9AA2B0BE8B}" presName="iconRect" presStyleLbl="node1" presStyleIdx="0" presStyleCnt="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ing"/>
        </a:ext>
      </dgm:extLst>
    </dgm:pt>
    <dgm:pt modelId="{DFE9F0D2-0CFA-4662-9B2C-589488BD4BF7}" type="pres">
      <dgm:prSet presAssocID="{837CC9D6-345F-421B-9028-6A9AA2B0BE8B}" presName="spaceRect" presStyleCnt="0"/>
      <dgm:spPr/>
    </dgm:pt>
    <dgm:pt modelId="{6AA1699C-0F8B-4776-89CB-0CE535288C2B}" type="pres">
      <dgm:prSet presAssocID="{837CC9D6-345F-421B-9028-6A9AA2B0BE8B}" presName="textRect" presStyleLbl="revTx" presStyleIdx="0" presStyleCnt="9">
        <dgm:presLayoutVars>
          <dgm:chMax val="1"/>
          <dgm:chPref val="1"/>
        </dgm:presLayoutVars>
      </dgm:prSet>
      <dgm:spPr/>
    </dgm:pt>
    <dgm:pt modelId="{E4DB11B8-4B13-44E9-8542-EB8ABA462693}" type="pres">
      <dgm:prSet presAssocID="{7EC947FC-BAC2-47D3-AF33-39B6CF851040}" presName="sibTrans" presStyleCnt="0"/>
      <dgm:spPr/>
    </dgm:pt>
    <dgm:pt modelId="{F0BEF581-77B5-4865-9A76-4A86DC7DB484}" type="pres">
      <dgm:prSet presAssocID="{26BA2FAF-1D20-4E5A-B787-225EECA19EEA}" presName="compNode" presStyleCnt="0"/>
      <dgm:spPr/>
    </dgm:pt>
    <dgm:pt modelId="{0F24637B-2076-4111-A7CB-150E02E7B804}" type="pres">
      <dgm:prSet presAssocID="{26BA2FAF-1D20-4E5A-B787-225EECA19EEA}" presName="iconBgRect" presStyleLbl="bgShp" presStyleIdx="1" presStyleCnt="9"/>
      <dgm:spPr/>
    </dgm:pt>
    <dgm:pt modelId="{85441CF2-5B4E-48FE-8F95-31095E9AB060}" type="pres">
      <dgm:prSet presAssocID="{26BA2FAF-1D20-4E5A-B787-225EECA19EEA}" presName="iconRect" presStyleLbl="node1" presStyleIdx="1" presStyleCnt="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11D72C79-2962-4446-B4FF-E62AEB5D081E}" type="pres">
      <dgm:prSet presAssocID="{26BA2FAF-1D20-4E5A-B787-225EECA19EEA}" presName="spaceRect" presStyleCnt="0"/>
      <dgm:spPr/>
    </dgm:pt>
    <dgm:pt modelId="{F0679D6E-B377-449E-98A3-5C1FEBAE3233}" type="pres">
      <dgm:prSet presAssocID="{26BA2FAF-1D20-4E5A-B787-225EECA19EEA}" presName="textRect" presStyleLbl="revTx" presStyleIdx="1" presStyleCnt="9">
        <dgm:presLayoutVars>
          <dgm:chMax val="1"/>
          <dgm:chPref val="1"/>
        </dgm:presLayoutVars>
      </dgm:prSet>
      <dgm:spPr/>
    </dgm:pt>
    <dgm:pt modelId="{C811FE8A-05BB-433C-974E-103F960CF32A}" type="pres">
      <dgm:prSet presAssocID="{7FCF19CC-3D00-465B-BAC1-0C114A16D230}" presName="sibTrans" presStyleCnt="0"/>
      <dgm:spPr/>
    </dgm:pt>
    <dgm:pt modelId="{A4200158-C975-432C-B027-6463329781F9}" type="pres">
      <dgm:prSet presAssocID="{10F02D6B-02D8-4EB6-8DA2-06266BA19E13}" presName="compNode" presStyleCnt="0"/>
      <dgm:spPr/>
    </dgm:pt>
    <dgm:pt modelId="{0BC2A93A-FC4B-46EB-9B69-1A9F0B77E049}" type="pres">
      <dgm:prSet presAssocID="{10F02D6B-02D8-4EB6-8DA2-06266BA19E13}" presName="iconBgRect" presStyleLbl="bgShp" presStyleIdx="2" presStyleCnt="9"/>
      <dgm:spPr/>
    </dgm:pt>
    <dgm:pt modelId="{9412699E-6B1C-4ADA-B954-27C925FB7B40}" type="pres">
      <dgm:prSet presAssocID="{10F02D6B-02D8-4EB6-8DA2-06266BA19E13}" presName="iconRect" presStyleLbl="node1" presStyleIdx="2" presStyleCnt="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C0634FA-8F66-43AC-97A1-3B218180B2BA}" type="pres">
      <dgm:prSet presAssocID="{10F02D6B-02D8-4EB6-8DA2-06266BA19E13}" presName="spaceRect" presStyleCnt="0"/>
      <dgm:spPr/>
    </dgm:pt>
    <dgm:pt modelId="{072337BA-2C55-4F27-B3F8-A1E96B5A4E45}" type="pres">
      <dgm:prSet presAssocID="{10F02D6B-02D8-4EB6-8DA2-06266BA19E13}" presName="textRect" presStyleLbl="revTx" presStyleIdx="2" presStyleCnt="9">
        <dgm:presLayoutVars>
          <dgm:chMax val="1"/>
          <dgm:chPref val="1"/>
        </dgm:presLayoutVars>
      </dgm:prSet>
      <dgm:spPr/>
    </dgm:pt>
    <dgm:pt modelId="{9A3A5DFF-C54B-48C0-A779-C130DA8F5A06}" type="pres">
      <dgm:prSet presAssocID="{1601F3F3-3006-4018-9098-C7755309DBD6}" presName="sibTrans" presStyleCnt="0"/>
      <dgm:spPr/>
    </dgm:pt>
    <dgm:pt modelId="{206BD385-01C6-458C-ADD6-73A262FE3FD8}" type="pres">
      <dgm:prSet presAssocID="{17A0BBDF-F6DD-4B92-A284-5E2615D66C06}" presName="compNode" presStyleCnt="0"/>
      <dgm:spPr/>
    </dgm:pt>
    <dgm:pt modelId="{3C5D5F18-E89B-4E6E-8DDC-94FC20424C25}" type="pres">
      <dgm:prSet presAssocID="{17A0BBDF-F6DD-4B92-A284-5E2615D66C06}" presName="iconBgRect" presStyleLbl="bgShp" presStyleIdx="3" presStyleCnt="9"/>
      <dgm:spPr/>
    </dgm:pt>
    <dgm:pt modelId="{1B202272-D8BC-4288-93F6-F0EEAF495BA5}" type="pres">
      <dgm:prSet presAssocID="{17A0BBDF-F6DD-4B92-A284-5E2615D66C06}" presName="iconRect" presStyleLbl="node1" presStyleIdx="3" presStyleCnt="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C94E9DA0-0E99-41DF-9D85-CFA6F97D4E38}" type="pres">
      <dgm:prSet presAssocID="{17A0BBDF-F6DD-4B92-A284-5E2615D66C06}" presName="spaceRect" presStyleCnt="0"/>
      <dgm:spPr/>
    </dgm:pt>
    <dgm:pt modelId="{3D672B51-EA6A-492E-9DF8-78EFAEEF4956}" type="pres">
      <dgm:prSet presAssocID="{17A0BBDF-F6DD-4B92-A284-5E2615D66C06}" presName="textRect" presStyleLbl="revTx" presStyleIdx="3" presStyleCnt="9">
        <dgm:presLayoutVars>
          <dgm:chMax val="1"/>
          <dgm:chPref val="1"/>
        </dgm:presLayoutVars>
      </dgm:prSet>
      <dgm:spPr/>
    </dgm:pt>
    <dgm:pt modelId="{655D3E3D-659A-4BF9-BC86-47D62056CA29}" type="pres">
      <dgm:prSet presAssocID="{64751F35-CC96-488B-8F20-C725FBE134C2}" presName="sibTrans" presStyleCnt="0"/>
      <dgm:spPr/>
    </dgm:pt>
    <dgm:pt modelId="{A4A61395-AF35-4441-A866-2FE9BCDD7E9F}" type="pres">
      <dgm:prSet presAssocID="{E54BFDA4-FC06-4836-8D46-3E407AB5D5E6}" presName="compNode" presStyleCnt="0"/>
      <dgm:spPr/>
    </dgm:pt>
    <dgm:pt modelId="{7A7FB128-CE53-4A1E-A0EB-BA0B16858FD1}" type="pres">
      <dgm:prSet presAssocID="{E54BFDA4-FC06-4836-8D46-3E407AB5D5E6}" presName="iconBgRect" presStyleLbl="bgShp" presStyleIdx="4" presStyleCnt="9"/>
      <dgm:spPr/>
    </dgm:pt>
    <dgm:pt modelId="{8EA7611D-AC1D-4BBA-8A5F-BF79223A2CA0}" type="pres">
      <dgm:prSet presAssocID="{E54BFDA4-FC06-4836-8D46-3E407AB5D5E6}" presName="iconRect" presStyleLbl="node1" presStyleIdx="4" presStyleCnt="9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E6611166-4534-428C-A1E4-0E8A9CF97D97}" type="pres">
      <dgm:prSet presAssocID="{E54BFDA4-FC06-4836-8D46-3E407AB5D5E6}" presName="spaceRect" presStyleCnt="0"/>
      <dgm:spPr/>
    </dgm:pt>
    <dgm:pt modelId="{FD547209-2392-44E7-AF65-3B8CCC6564F5}" type="pres">
      <dgm:prSet presAssocID="{E54BFDA4-FC06-4836-8D46-3E407AB5D5E6}" presName="textRect" presStyleLbl="revTx" presStyleIdx="4" presStyleCnt="9">
        <dgm:presLayoutVars>
          <dgm:chMax val="1"/>
          <dgm:chPref val="1"/>
        </dgm:presLayoutVars>
      </dgm:prSet>
      <dgm:spPr/>
    </dgm:pt>
    <dgm:pt modelId="{301BAE51-D0FA-40DC-89C9-D607FA251CBC}" type="pres">
      <dgm:prSet presAssocID="{97E1A05D-91A4-4D6C-ABF1-D5B20C906521}" presName="sibTrans" presStyleCnt="0"/>
      <dgm:spPr/>
    </dgm:pt>
    <dgm:pt modelId="{D965F3D6-FA00-449C-A7B6-8ECFA931BA0E}" type="pres">
      <dgm:prSet presAssocID="{82FBB56A-8ABA-4453-B484-1A3DA0927CCC}" presName="compNode" presStyleCnt="0"/>
      <dgm:spPr/>
    </dgm:pt>
    <dgm:pt modelId="{DF4504F1-63C7-4AAC-9DD4-83BC6AB9D4C5}" type="pres">
      <dgm:prSet presAssocID="{82FBB56A-8ABA-4453-B484-1A3DA0927CCC}" presName="iconBgRect" presStyleLbl="bgShp" presStyleIdx="5" presStyleCnt="9"/>
      <dgm:spPr/>
    </dgm:pt>
    <dgm:pt modelId="{E807CE54-4CB3-4E2E-8F81-9AD84257D38B}" type="pres">
      <dgm:prSet presAssocID="{82FBB56A-8ABA-4453-B484-1A3DA0927CCC}" presName="iconRect" presStyleLbl="node1" presStyleIdx="5" presStyleCnt="9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1502F1F-ADF8-49F8-87AA-3160F193A176}" type="pres">
      <dgm:prSet presAssocID="{82FBB56A-8ABA-4453-B484-1A3DA0927CCC}" presName="spaceRect" presStyleCnt="0"/>
      <dgm:spPr/>
    </dgm:pt>
    <dgm:pt modelId="{590B1CF9-545B-4C7F-8118-5A6D1783787D}" type="pres">
      <dgm:prSet presAssocID="{82FBB56A-8ABA-4453-B484-1A3DA0927CCC}" presName="textRect" presStyleLbl="revTx" presStyleIdx="5" presStyleCnt="9">
        <dgm:presLayoutVars>
          <dgm:chMax val="1"/>
          <dgm:chPref val="1"/>
        </dgm:presLayoutVars>
      </dgm:prSet>
      <dgm:spPr/>
    </dgm:pt>
    <dgm:pt modelId="{D58AE220-511A-4A38-B365-C86FB46C7762}" type="pres">
      <dgm:prSet presAssocID="{999CF50C-AAD2-4FF6-B2A7-C6A3A6990D40}" presName="sibTrans" presStyleCnt="0"/>
      <dgm:spPr/>
    </dgm:pt>
    <dgm:pt modelId="{842E590E-D03B-4076-B257-491DBBBCDF52}" type="pres">
      <dgm:prSet presAssocID="{B35A7BBC-5D77-4965-9627-530D60D92740}" presName="compNode" presStyleCnt="0"/>
      <dgm:spPr/>
    </dgm:pt>
    <dgm:pt modelId="{2FE2BFA7-DDB4-4B0B-A11A-1D7502F7D93C}" type="pres">
      <dgm:prSet presAssocID="{B35A7BBC-5D77-4965-9627-530D60D92740}" presName="iconBgRect" presStyleLbl="bgShp" presStyleIdx="6" presStyleCnt="9"/>
      <dgm:spPr/>
    </dgm:pt>
    <dgm:pt modelId="{03CC5FF1-C8A4-4C3E-B8E5-2E62DD015BBA}" type="pres">
      <dgm:prSet presAssocID="{B35A7BBC-5D77-4965-9627-530D60D92740}" presName="iconRect" presStyleLbl="node1" presStyleIdx="6" presStyleCnt="9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pping cart"/>
        </a:ext>
      </dgm:extLst>
    </dgm:pt>
    <dgm:pt modelId="{C42267E8-D54E-4E58-9822-E70EFD46CF93}" type="pres">
      <dgm:prSet presAssocID="{B35A7BBC-5D77-4965-9627-530D60D92740}" presName="spaceRect" presStyleCnt="0"/>
      <dgm:spPr/>
    </dgm:pt>
    <dgm:pt modelId="{B9A72337-BC70-46AC-9074-A3C63B7A06C2}" type="pres">
      <dgm:prSet presAssocID="{B35A7BBC-5D77-4965-9627-530D60D92740}" presName="textRect" presStyleLbl="revTx" presStyleIdx="6" presStyleCnt="9">
        <dgm:presLayoutVars>
          <dgm:chMax val="1"/>
          <dgm:chPref val="1"/>
        </dgm:presLayoutVars>
      </dgm:prSet>
      <dgm:spPr/>
    </dgm:pt>
    <dgm:pt modelId="{2A4D327C-F3F6-4AB5-8770-06324B59A88A}" type="pres">
      <dgm:prSet presAssocID="{D2E1BF4C-5205-40AD-B01C-3FAD6FE0C23F}" presName="sibTrans" presStyleCnt="0"/>
      <dgm:spPr/>
    </dgm:pt>
    <dgm:pt modelId="{1ED4AA6F-7FD7-4C3E-84AF-323E3E5B7DA0}" type="pres">
      <dgm:prSet presAssocID="{D99AE874-9451-49E7-81BB-CF36205775C9}" presName="compNode" presStyleCnt="0"/>
      <dgm:spPr/>
    </dgm:pt>
    <dgm:pt modelId="{68096209-F179-4346-8185-454EB19392A8}" type="pres">
      <dgm:prSet presAssocID="{D99AE874-9451-49E7-81BB-CF36205775C9}" presName="iconBgRect" presStyleLbl="bgShp" presStyleIdx="7" presStyleCnt="9"/>
      <dgm:spPr/>
    </dgm:pt>
    <dgm:pt modelId="{B70B2107-A76A-4DFB-BF39-34F32F7EED68}" type="pres">
      <dgm:prSet presAssocID="{D99AE874-9451-49E7-81BB-CF36205775C9}" presName="iconRect" presStyleLbl="node1" presStyleIdx="7" presStyleCnt="9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AD383979-1BDC-466D-A0B9-CD57B1D3EA45}" type="pres">
      <dgm:prSet presAssocID="{D99AE874-9451-49E7-81BB-CF36205775C9}" presName="spaceRect" presStyleCnt="0"/>
      <dgm:spPr/>
    </dgm:pt>
    <dgm:pt modelId="{22E3EC97-595F-4992-BF55-3D1A3D564E05}" type="pres">
      <dgm:prSet presAssocID="{D99AE874-9451-49E7-81BB-CF36205775C9}" presName="textRect" presStyleLbl="revTx" presStyleIdx="7" presStyleCnt="9">
        <dgm:presLayoutVars>
          <dgm:chMax val="1"/>
          <dgm:chPref val="1"/>
        </dgm:presLayoutVars>
      </dgm:prSet>
      <dgm:spPr/>
    </dgm:pt>
    <dgm:pt modelId="{C5DEE9A9-C424-AC4D-9BB3-39FB558355AA}" type="pres">
      <dgm:prSet presAssocID="{54FDA411-E0F9-4FA3-BFC7-EAFD4F97127E}" presName="sibTrans" presStyleCnt="0"/>
      <dgm:spPr/>
    </dgm:pt>
    <dgm:pt modelId="{306FE582-82F1-B346-A38A-87FAFA2EAAEB}" type="pres">
      <dgm:prSet presAssocID="{A924ED89-8995-9C44-9A28-761F5F1802CB}" presName="compNode" presStyleCnt="0"/>
      <dgm:spPr/>
    </dgm:pt>
    <dgm:pt modelId="{BF73EAC6-5483-944A-9B84-7B5A49D2690A}" type="pres">
      <dgm:prSet presAssocID="{A924ED89-8995-9C44-9A28-761F5F1802CB}" presName="iconBgRect" presStyleLbl="bgShp" presStyleIdx="8" presStyleCnt="9"/>
      <dgm:spPr/>
    </dgm:pt>
    <dgm:pt modelId="{788BFC24-65BC-D749-A2A7-AF21A2C4099B}" type="pres">
      <dgm:prSet presAssocID="{A924ED89-8995-9C44-9A28-761F5F1802CB}" presName="iconRect" presStyleLbl="node1" presStyleIdx="8" presStyleCnt="9"/>
      <dgm:spPr>
        <a:blipFill rotWithShape="1"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658027CA-11BD-814E-988D-FB301F2C56F1}" type="pres">
      <dgm:prSet presAssocID="{A924ED89-8995-9C44-9A28-761F5F1802CB}" presName="spaceRect" presStyleCnt="0"/>
      <dgm:spPr/>
    </dgm:pt>
    <dgm:pt modelId="{76BB03B7-D027-D441-AF37-A7030D75A8B5}" type="pres">
      <dgm:prSet presAssocID="{A924ED89-8995-9C44-9A28-761F5F1802CB}" presName="textRect" presStyleLbl="revTx" presStyleIdx="8" presStyleCnt="9">
        <dgm:presLayoutVars>
          <dgm:chMax val="1"/>
          <dgm:chPref val="1"/>
        </dgm:presLayoutVars>
      </dgm:prSet>
      <dgm:spPr/>
    </dgm:pt>
  </dgm:ptLst>
  <dgm:cxnLst>
    <dgm:cxn modelId="{D9EB131B-09E6-4C41-A40B-47D575448104}" srcId="{491FBD41-0A7F-4679-9735-714BA73C0A9B}" destId="{10F02D6B-02D8-4EB6-8DA2-06266BA19E13}" srcOrd="2" destOrd="0" parTransId="{6FA10949-4541-4723-B9D1-B051D6B059B7}" sibTransId="{1601F3F3-3006-4018-9098-C7755309DBD6}"/>
    <dgm:cxn modelId="{AA81A130-E2A0-4003-8674-835C852F121B}" srcId="{491FBD41-0A7F-4679-9735-714BA73C0A9B}" destId="{E54BFDA4-FC06-4836-8D46-3E407AB5D5E6}" srcOrd="4" destOrd="0" parTransId="{6B8ABE80-175E-41C6-A7F2-984EC5AEAA53}" sibTransId="{97E1A05D-91A4-4D6C-ABF1-D5B20C906521}"/>
    <dgm:cxn modelId="{188D4C38-9897-48F3-AFBD-6EC969B2A2A9}" srcId="{491FBD41-0A7F-4679-9735-714BA73C0A9B}" destId="{82FBB56A-8ABA-4453-B484-1A3DA0927CCC}" srcOrd="5" destOrd="0" parTransId="{A18DA351-8A1D-4EAE-8222-C785FE5E8E27}" sibTransId="{999CF50C-AAD2-4FF6-B2A7-C6A3A6990D40}"/>
    <dgm:cxn modelId="{10C22945-AC40-4643-8EAC-C4CCB4B27607}" type="presOf" srcId="{17A0BBDF-F6DD-4B92-A284-5E2615D66C06}" destId="{3D672B51-EA6A-492E-9DF8-78EFAEEF4956}" srcOrd="0" destOrd="0" presId="urn:microsoft.com/office/officeart/2018/5/layout/IconCircleLabelList"/>
    <dgm:cxn modelId="{C2E49C4B-8CF6-9341-98E4-682A16381519}" type="presOf" srcId="{10F02D6B-02D8-4EB6-8DA2-06266BA19E13}" destId="{072337BA-2C55-4F27-B3F8-A1E96B5A4E45}" srcOrd="0" destOrd="0" presId="urn:microsoft.com/office/officeart/2018/5/layout/IconCircleLabelList"/>
    <dgm:cxn modelId="{1F198A50-7E68-4E53-946B-E8708045BC0C}" srcId="{491FBD41-0A7F-4679-9735-714BA73C0A9B}" destId="{B35A7BBC-5D77-4965-9627-530D60D92740}" srcOrd="6" destOrd="0" parTransId="{700B6C73-A066-449E-95B4-74192DC4DB9E}" sibTransId="{D2E1BF4C-5205-40AD-B01C-3FAD6FE0C23F}"/>
    <dgm:cxn modelId="{75E2AB5C-8151-4DE8-A98D-9F74365E8148}" srcId="{491FBD41-0A7F-4679-9735-714BA73C0A9B}" destId="{17A0BBDF-F6DD-4B92-A284-5E2615D66C06}" srcOrd="3" destOrd="0" parTransId="{7883AA35-A2C6-4E21-A915-042A21EA64DF}" sibTransId="{64751F35-CC96-488B-8F20-C725FBE134C2}"/>
    <dgm:cxn modelId="{BE3B487F-6D5B-0A48-89F2-0F63CDA7C47C}" type="presOf" srcId="{D99AE874-9451-49E7-81BB-CF36205775C9}" destId="{22E3EC97-595F-4992-BF55-3D1A3D564E05}" srcOrd="0" destOrd="0" presId="urn:microsoft.com/office/officeart/2018/5/layout/IconCircleLabelList"/>
    <dgm:cxn modelId="{A46B627F-B9D5-2845-85FE-1D6688560D3C}" type="presOf" srcId="{E54BFDA4-FC06-4836-8D46-3E407AB5D5E6}" destId="{FD547209-2392-44E7-AF65-3B8CCC6564F5}" srcOrd="0" destOrd="0" presId="urn:microsoft.com/office/officeart/2018/5/layout/IconCircleLabelList"/>
    <dgm:cxn modelId="{A31A9F8A-C2D2-A746-84C6-E0BE8C01D35D}" type="presOf" srcId="{26BA2FAF-1D20-4E5A-B787-225EECA19EEA}" destId="{F0679D6E-B377-449E-98A3-5C1FEBAE3233}" srcOrd="0" destOrd="0" presId="urn:microsoft.com/office/officeart/2018/5/layout/IconCircleLabelList"/>
    <dgm:cxn modelId="{EF8F7E8C-7EE1-EF44-9DA5-7D6D0B16DB68}" type="presOf" srcId="{A924ED89-8995-9C44-9A28-761F5F1802CB}" destId="{76BB03B7-D027-D441-AF37-A7030D75A8B5}" srcOrd="0" destOrd="0" presId="urn:microsoft.com/office/officeart/2018/5/layout/IconCircleLabelList"/>
    <dgm:cxn modelId="{0C7C298F-73EA-C44E-91DF-ED0BD8A228A2}" srcId="{491FBD41-0A7F-4679-9735-714BA73C0A9B}" destId="{A924ED89-8995-9C44-9A28-761F5F1802CB}" srcOrd="8" destOrd="0" parTransId="{BEE2DDD3-5C3D-3F43-BEFA-84B97F6CC121}" sibTransId="{9A179FC2-C20B-2447-9A84-EA23DD866705}"/>
    <dgm:cxn modelId="{7EEA0595-5609-451D-A853-D3290B5985B5}" srcId="{491FBD41-0A7F-4679-9735-714BA73C0A9B}" destId="{837CC9D6-345F-421B-9028-6A9AA2B0BE8B}" srcOrd="0" destOrd="0" parTransId="{FF20D82F-1DC5-4CE2-BF17-CAB413149948}" sibTransId="{7EC947FC-BAC2-47D3-AF33-39B6CF851040}"/>
    <dgm:cxn modelId="{ADF1DFBD-0F0C-4E38-9D96-05D9F8FC39C9}" srcId="{491FBD41-0A7F-4679-9735-714BA73C0A9B}" destId="{26BA2FAF-1D20-4E5A-B787-225EECA19EEA}" srcOrd="1" destOrd="0" parTransId="{E5E5C4F9-BDCF-4D6C-87B9-A5812A86FDAF}" sibTransId="{7FCF19CC-3D00-465B-BAC1-0C114A16D230}"/>
    <dgm:cxn modelId="{2C1CEFCF-6884-154A-B878-C9280C9A0D3B}" type="presOf" srcId="{B35A7BBC-5D77-4965-9627-530D60D92740}" destId="{B9A72337-BC70-46AC-9074-A3C63B7A06C2}" srcOrd="0" destOrd="0" presId="urn:microsoft.com/office/officeart/2018/5/layout/IconCircleLabelList"/>
    <dgm:cxn modelId="{73BAFCD9-6DA9-9842-BA6A-45823AEA110F}" type="presOf" srcId="{491FBD41-0A7F-4679-9735-714BA73C0A9B}" destId="{A56B43DE-4094-4D84-B44E-63CF95275D71}" srcOrd="0" destOrd="0" presId="urn:microsoft.com/office/officeart/2018/5/layout/IconCircleLabelList"/>
    <dgm:cxn modelId="{0D5DEEF1-FC38-044B-BE74-591CCFC7DD71}" type="presOf" srcId="{82FBB56A-8ABA-4453-B484-1A3DA0927CCC}" destId="{590B1CF9-545B-4C7F-8118-5A6D1783787D}" srcOrd="0" destOrd="0" presId="urn:microsoft.com/office/officeart/2018/5/layout/IconCircleLabelList"/>
    <dgm:cxn modelId="{D994F6FE-78ED-4CD4-B262-CC075AE6E1F1}" srcId="{491FBD41-0A7F-4679-9735-714BA73C0A9B}" destId="{D99AE874-9451-49E7-81BB-CF36205775C9}" srcOrd="7" destOrd="0" parTransId="{8D46815F-4983-44EB-A1CA-B73F98DBAD62}" sibTransId="{54FDA411-E0F9-4FA3-BFC7-EAFD4F97127E}"/>
    <dgm:cxn modelId="{866209FF-C907-E640-B8C9-55B9B6DFBDDB}" type="presOf" srcId="{837CC9D6-345F-421B-9028-6A9AA2B0BE8B}" destId="{6AA1699C-0F8B-4776-89CB-0CE535288C2B}" srcOrd="0" destOrd="0" presId="urn:microsoft.com/office/officeart/2018/5/layout/IconCircleLabelList"/>
    <dgm:cxn modelId="{2308D09B-2742-804E-A5FC-21A3FF18049F}" type="presParOf" srcId="{A56B43DE-4094-4D84-B44E-63CF95275D71}" destId="{44FEAA72-2978-4C5B-8C65-7416AE213528}" srcOrd="0" destOrd="0" presId="urn:microsoft.com/office/officeart/2018/5/layout/IconCircleLabelList"/>
    <dgm:cxn modelId="{0F6F9E4C-FECF-E14A-824D-8AF9585A6BF3}" type="presParOf" srcId="{44FEAA72-2978-4C5B-8C65-7416AE213528}" destId="{1E710D21-B719-44F1-AC64-762B92039F90}" srcOrd="0" destOrd="0" presId="urn:microsoft.com/office/officeart/2018/5/layout/IconCircleLabelList"/>
    <dgm:cxn modelId="{20D2D982-763C-594F-AB80-AB6CF8CEF430}" type="presParOf" srcId="{44FEAA72-2978-4C5B-8C65-7416AE213528}" destId="{8C80A84D-40B2-4FFF-9A2C-A509FF8E0B02}" srcOrd="1" destOrd="0" presId="urn:microsoft.com/office/officeart/2018/5/layout/IconCircleLabelList"/>
    <dgm:cxn modelId="{9F874FEA-B356-3147-95F1-C4E568075A22}" type="presParOf" srcId="{44FEAA72-2978-4C5B-8C65-7416AE213528}" destId="{DFE9F0D2-0CFA-4662-9B2C-589488BD4BF7}" srcOrd="2" destOrd="0" presId="urn:microsoft.com/office/officeart/2018/5/layout/IconCircleLabelList"/>
    <dgm:cxn modelId="{FBDFD4B7-CE92-2640-BCD8-D6E091523943}" type="presParOf" srcId="{44FEAA72-2978-4C5B-8C65-7416AE213528}" destId="{6AA1699C-0F8B-4776-89CB-0CE535288C2B}" srcOrd="3" destOrd="0" presId="urn:microsoft.com/office/officeart/2018/5/layout/IconCircleLabelList"/>
    <dgm:cxn modelId="{1AF69062-D139-4B49-92E6-9F4D9ACB8120}" type="presParOf" srcId="{A56B43DE-4094-4D84-B44E-63CF95275D71}" destId="{E4DB11B8-4B13-44E9-8542-EB8ABA462693}" srcOrd="1" destOrd="0" presId="urn:microsoft.com/office/officeart/2018/5/layout/IconCircleLabelList"/>
    <dgm:cxn modelId="{E1DA6427-45D1-7348-B6BC-D8B8E71C6B3B}" type="presParOf" srcId="{A56B43DE-4094-4D84-B44E-63CF95275D71}" destId="{F0BEF581-77B5-4865-9A76-4A86DC7DB484}" srcOrd="2" destOrd="0" presId="urn:microsoft.com/office/officeart/2018/5/layout/IconCircleLabelList"/>
    <dgm:cxn modelId="{2B43A308-B935-6345-8D3A-89829DDEA85E}" type="presParOf" srcId="{F0BEF581-77B5-4865-9A76-4A86DC7DB484}" destId="{0F24637B-2076-4111-A7CB-150E02E7B804}" srcOrd="0" destOrd="0" presId="urn:microsoft.com/office/officeart/2018/5/layout/IconCircleLabelList"/>
    <dgm:cxn modelId="{A30E4BBA-ED87-9749-BEEC-44D734DA78E9}" type="presParOf" srcId="{F0BEF581-77B5-4865-9A76-4A86DC7DB484}" destId="{85441CF2-5B4E-48FE-8F95-31095E9AB060}" srcOrd="1" destOrd="0" presId="urn:microsoft.com/office/officeart/2018/5/layout/IconCircleLabelList"/>
    <dgm:cxn modelId="{EBBBA848-6D7E-BE44-B0DC-2CDA05E2DCC9}" type="presParOf" srcId="{F0BEF581-77B5-4865-9A76-4A86DC7DB484}" destId="{11D72C79-2962-4446-B4FF-E62AEB5D081E}" srcOrd="2" destOrd="0" presId="urn:microsoft.com/office/officeart/2018/5/layout/IconCircleLabelList"/>
    <dgm:cxn modelId="{A6919C23-01A7-D04E-99F0-BF88FABCD4FA}" type="presParOf" srcId="{F0BEF581-77B5-4865-9A76-4A86DC7DB484}" destId="{F0679D6E-B377-449E-98A3-5C1FEBAE3233}" srcOrd="3" destOrd="0" presId="urn:microsoft.com/office/officeart/2018/5/layout/IconCircleLabelList"/>
    <dgm:cxn modelId="{174FF0FA-7F8A-C245-810D-3AA295330369}" type="presParOf" srcId="{A56B43DE-4094-4D84-B44E-63CF95275D71}" destId="{C811FE8A-05BB-433C-974E-103F960CF32A}" srcOrd="3" destOrd="0" presId="urn:microsoft.com/office/officeart/2018/5/layout/IconCircleLabelList"/>
    <dgm:cxn modelId="{64BE6D94-5EE7-8940-B753-ED80C28B20CE}" type="presParOf" srcId="{A56B43DE-4094-4D84-B44E-63CF95275D71}" destId="{A4200158-C975-432C-B027-6463329781F9}" srcOrd="4" destOrd="0" presId="urn:microsoft.com/office/officeart/2018/5/layout/IconCircleLabelList"/>
    <dgm:cxn modelId="{7C6B3BA9-7B2F-5848-AFEB-813D80EB94F2}" type="presParOf" srcId="{A4200158-C975-432C-B027-6463329781F9}" destId="{0BC2A93A-FC4B-46EB-9B69-1A9F0B77E049}" srcOrd="0" destOrd="0" presId="urn:microsoft.com/office/officeart/2018/5/layout/IconCircleLabelList"/>
    <dgm:cxn modelId="{4ED70B98-3881-EF47-AAA8-43927D0F0E73}" type="presParOf" srcId="{A4200158-C975-432C-B027-6463329781F9}" destId="{9412699E-6B1C-4ADA-B954-27C925FB7B40}" srcOrd="1" destOrd="0" presId="urn:microsoft.com/office/officeart/2018/5/layout/IconCircleLabelList"/>
    <dgm:cxn modelId="{BB239A51-1347-1E4B-887F-E6991BAC2AA2}" type="presParOf" srcId="{A4200158-C975-432C-B027-6463329781F9}" destId="{9C0634FA-8F66-43AC-97A1-3B218180B2BA}" srcOrd="2" destOrd="0" presId="urn:microsoft.com/office/officeart/2018/5/layout/IconCircleLabelList"/>
    <dgm:cxn modelId="{D379E8EE-22C8-5B46-8D5B-5B8F7105FA18}" type="presParOf" srcId="{A4200158-C975-432C-B027-6463329781F9}" destId="{072337BA-2C55-4F27-B3F8-A1E96B5A4E45}" srcOrd="3" destOrd="0" presId="urn:microsoft.com/office/officeart/2018/5/layout/IconCircleLabelList"/>
    <dgm:cxn modelId="{F7C838A1-21CA-0B4B-9351-30732337582E}" type="presParOf" srcId="{A56B43DE-4094-4D84-B44E-63CF95275D71}" destId="{9A3A5DFF-C54B-48C0-A779-C130DA8F5A06}" srcOrd="5" destOrd="0" presId="urn:microsoft.com/office/officeart/2018/5/layout/IconCircleLabelList"/>
    <dgm:cxn modelId="{8A369DBF-E5B2-034B-AAFC-D1F5A3105355}" type="presParOf" srcId="{A56B43DE-4094-4D84-B44E-63CF95275D71}" destId="{206BD385-01C6-458C-ADD6-73A262FE3FD8}" srcOrd="6" destOrd="0" presId="urn:microsoft.com/office/officeart/2018/5/layout/IconCircleLabelList"/>
    <dgm:cxn modelId="{97491419-EE21-2B49-869A-94238854215D}" type="presParOf" srcId="{206BD385-01C6-458C-ADD6-73A262FE3FD8}" destId="{3C5D5F18-E89B-4E6E-8DDC-94FC20424C25}" srcOrd="0" destOrd="0" presId="urn:microsoft.com/office/officeart/2018/5/layout/IconCircleLabelList"/>
    <dgm:cxn modelId="{34F6EFA0-5654-8245-A48D-41904C41A2E1}" type="presParOf" srcId="{206BD385-01C6-458C-ADD6-73A262FE3FD8}" destId="{1B202272-D8BC-4288-93F6-F0EEAF495BA5}" srcOrd="1" destOrd="0" presId="urn:microsoft.com/office/officeart/2018/5/layout/IconCircleLabelList"/>
    <dgm:cxn modelId="{AD4F586B-1335-3B41-A354-435C9B5FA278}" type="presParOf" srcId="{206BD385-01C6-458C-ADD6-73A262FE3FD8}" destId="{C94E9DA0-0E99-41DF-9D85-CFA6F97D4E38}" srcOrd="2" destOrd="0" presId="urn:microsoft.com/office/officeart/2018/5/layout/IconCircleLabelList"/>
    <dgm:cxn modelId="{8B6F6463-52F2-8441-B3B0-7761E8EA7778}" type="presParOf" srcId="{206BD385-01C6-458C-ADD6-73A262FE3FD8}" destId="{3D672B51-EA6A-492E-9DF8-78EFAEEF4956}" srcOrd="3" destOrd="0" presId="urn:microsoft.com/office/officeart/2018/5/layout/IconCircleLabelList"/>
    <dgm:cxn modelId="{E093FDA2-83C0-7842-B96C-AD9A5E0D4B59}" type="presParOf" srcId="{A56B43DE-4094-4D84-B44E-63CF95275D71}" destId="{655D3E3D-659A-4BF9-BC86-47D62056CA29}" srcOrd="7" destOrd="0" presId="urn:microsoft.com/office/officeart/2018/5/layout/IconCircleLabelList"/>
    <dgm:cxn modelId="{8FDD383A-7A85-B047-AB87-0F2F2CD8B4CE}" type="presParOf" srcId="{A56B43DE-4094-4D84-B44E-63CF95275D71}" destId="{A4A61395-AF35-4441-A866-2FE9BCDD7E9F}" srcOrd="8" destOrd="0" presId="urn:microsoft.com/office/officeart/2018/5/layout/IconCircleLabelList"/>
    <dgm:cxn modelId="{70533696-5538-AA4B-A9F4-67895454B10A}" type="presParOf" srcId="{A4A61395-AF35-4441-A866-2FE9BCDD7E9F}" destId="{7A7FB128-CE53-4A1E-A0EB-BA0B16858FD1}" srcOrd="0" destOrd="0" presId="urn:microsoft.com/office/officeart/2018/5/layout/IconCircleLabelList"/>
    <dgm:cxn modelId="{D55116A6-1C66-1D40-ADF0-65DDB4AE9A3C}" type="presParOf" srcId="{A4A61395-AF35-4441-A866-2FE9BCDD7E9F}" destId="{8EA7611D-AC1D-4BBA-8A5F-BF79223A2CA0}" srcOrd="1" destOrd="0" presId="urn:microsoft.com/office/officeart/2018/5/layout/IconCircleLabelList"/>
    <dgm:cxn modelId="{F4A03964-0AA1-0D4C-BDCA-C0CCAE3ABC94}" type="presParOf" srcId="{A4A61395-AF35-4441-A866-2FE9BCDD7E9F}" destId="{E6611166-4534-428C-A1E4-0E8A9CF97D97}" srcOrd="2" destOrd="0" presId="urn:microsoft.com/office/officeart/2018/5/layout/IconCircleLabelList"/>
    <dgm:cxn modelId="{D9BE243D-D0E6-2A43-BE30-014B8E6955C8}" type="presParOf" srcId="{A4A61395-AF35-4441-A866-2FE9BCDD7E9F}" destId="{FD547209-2392-44E7-AF65-3B8CCC6564F5}" srcOrd="3" destOrd="0" presId="urn:microsoft.com/office/officeart/2018/5/layout/IconCircleLabelList"/>
    <dgm:cxn modelId="{AFFFE4DE-DAA3-2A43-A6A2-7721A1A4C4F5}" type="presParOf" srcId="{A56B43DE-4094-4D84-B44E-63CF95275D71}" destId="{301BAE51-D0FA-40DC-89C9-D607FA251CBC}" srcOrd="9" destOrd="0" presId="urn:microsoft.com/office/officeart/2018/5/layout/IconCircleLabelList"/>
    <dgm:cxn modelId="{FBE908E2-6BF8-DA4F-ACEE-84B64DE17DF5}" type="presParOf" srcId="{A56B43DE-4094-4D84-B44E-63CF95275D71}" destId="{D965F3D6-FA00-449C-A7B6-8ECFA931BA0E}" srcOrd="10" destOrd="0" presId="urn:microsoft.com/office/officeart/2018/5/layout/IconCircleLabelList"/>
    <dgm:cxn modelId="{C4F5A7F1-E7F1-7C4D-8629-A70F75E552A4}" type="presParOf" srcId="{D965F3D6-FA00-449C-A7B6-8ECFA931BA0E}" destId="{DF4504F1-63C7-4AAC-9DD4-83BC6AB9D4C5}" srcOrd="0" destOrd="0" presId="urn:microsoft.com/office/officeart/2018/5/layout/IconCircleLabelList"/>
    <dgm:cxn modelId="{4B81527F-F5EC-F241-9D66-46D945C8B1AB}" type="presParOf" srcId="{D965F3D6-FA00-449C-A7B6-8ECFA931BA0E}" destId="{E807CE54-4CB3-4E2E-8F81-9AD84257D38B}" srcOrd="1" destOrd="0" presId="urn:microsoft.com/office/officeart/2018/5/layout/IconCircleLabelList"/>
    <dgm:cxn modelId="{5CD7B300-29DE-C348-A5CF-71873046EFC7}" type="presParOf" srcId="{D965F3D6-FA00-449C-A7B6-8ECFA931BA0E}" destId="{21502F1F-ADF8-49F8-87AA-3160F193A176}" srcOrd="2" destOrd="0" presId="urn:microsoft.com/office/officeart/2018/5/layout/IconCircleLabelList"/>
    <dgm:cxn modelId="{5AA3F928-F20E-E348-AAD4-5F7CA76C47EF}" type="presParOf" srcId="{D965F3D6-FA00-449C-A7B6-8ECFA931BA0E}" destId="{590B1CF9-545B-4C7F-8118-5A6D1783787D}" srcOrd="3" destOrd="0" presId="urn:microsoft.com/office/officeart/2018/5/layout/IconCircleLabelList"/>
    <dgm:cxn modelId="{879BC7FB-BBA8-3D41-A93F-E56E6BEA3725}" type="presParOf" srcId="{A56B43DE-4094-4D84-B44E-63CF95275D71}" destId="{D58AE220-511A-4A38-B365-C86FB46C7762}" srcOrd="11" destOrd="0" presId="urn:microsoft.com/office/officeart/2018/5/layout/IconCircleLabelList"/>
    <dgm:cxn modelId="{EAA9A66B-8018-ED45-9136-AAB325D29342}" type="presParOf" srcId="{A56B43DE-4094-4D84-B44E-63CF95275D71}" destId="{842E590E-D03B-4076-B257-491DBBBCDF52}" srcOrd="12" destOrd="0" presId="urn:microsoft.com/office/officeart/2018/5/layout/IconCircleLabelList"/>
    <dgm:cxn modelId="{3461E4E5-2D88-3D48-BBCA-16FB29E33FF3}" type="presParOf" srcId="{842E590E-D03B-4076-B257-491DBBBCDF52}" destId="{2FE2BFA7-DDB4-4B0B-A11A-1D7502F7D93C}" srcOrd="0" destOrd="0" presId="urn:microsoft.com/office/officeart/2018/5/layout/IconCircleLabelList"/>
    <dgm:cxn modelId="{814E101F-5A33-AE42-8E20-A9FDB960EBDD}" type="presParOf" srcId="{842E590E-D03B-4076-B257-491DBBBCDF52}" destId="{03CC5FF1-C8A4-4C3E-B8E5-2E62DD015BBA}" srcOrd="1" destOrd="0" presId="urn:microsoft.com/office/officeart/2018/5/layout/IconCircleLabelList"/>
    <dgm:cxn modelId="{50DF59D0-090F-5C45-8A5B-063AF1242E57}" type="presParOf" srcId="{842E590E-D03B-4076-B257-491DBBBCDF52}" destId="{C42267E8-D54E-4E58-9822-E70EFD46CF93}" srcOrd="2" destOrd="0" presId="urn:microsoft.com/office/officeart/2018/5/layout/IconCircleLabelList"/>
    <dgm:cxn modelId="{21CFA75D-C5EB-3B49-9AEA-080A64987E63}" type="presParOf" srcId="{842E590E-D03B-4076-B257-491DBBBCDF52}" destId="{B9A72337-BC70-46AC-9074-A3C63B7A06C2}" srcOrd="3" destOrd="0" presId="urn:microsoft.com/office/officeart/2018/5/layout/IconCircleLabelList"/>
    <dgm:cxn modelId="{2A0F54C3-AC04-0546-B8CB-05C483F51027}" type="presParOf" srcId="{A56B43DE-4094-4D84-B44E-63CF95275D71}" destId="{2A4D327C-F3F6-4AB5-8770-06324B59A88A}" srcOrd="13" destOrd="0" presId="urn:microsoft.com/office/officeart/2018/5/layout/IconCircleLabelList"/>
    <dgm:cxn modelId="{BAA62418-EE5C-1943-8A73-02FE89B2289E}" type="presParOf" srcId="{A56B43DE-4094-4D84-B44E-63CF95275D71}" destId="{1ED4AA6F-7FD7-4C3E-84AF-323E3E5B7DA0}" srcOrd="14" destOrd="0" presId="urn:microsoft.com/office/officeart/2018/5/layout/IconCircleLabelList"/>
    <dgm:cxn modelId="{EDC7FEFA-BDAE-044B-B590-C45D9C7CF5AA}" type="presParOf" srcId="{1ED4AA6F-7FD7-4C3E-84AF-323E3E5B7DA0}" destId="{68096209-F179-4346-8185-454EB19392A8}" srcOrd="0" destOrd="0" presId="urn:microsoft.com/office/officeart/2018/5/layout/IconCircleLabelList"/>
    <dgm:cxn modelId="{3BA1BC98-56F5-4648-8F07-5380C83ABF30}" type="presParOf" srcId="{1ED4AA6F-7FD7-4C3E-84AF-323E3E5B7DA0}" destId="{B70B2107-A76A-4DFB-BF39-34F32F7EED68}" srcOrd="1" destOrd="0" presId="urn:microsoft.com/office/officeart/2018/5/layout/IconCircleLabelList"/>
    <dgm:cxn modelId="{E4F38CD5-A789-A145-AB7B-97C617874BC7}" type="presParOf" srcId="{1ED4AA6F-7FD7-4C3E-84AF-323E3E5B7DA0}" destId="{AD383979-1BDC-466D-A0B9-CD57B1D3EA45}" srcOrd="2" destOrd="0" presId="urn:microsoft.com/office/officeart/2018/5/layout/IconCircleLabelList"/>
    <dgm:cxn modelId="{8F9BFA93-8EBE-7E42-9DE9-392C47FC7424}" type="presParOf" srcId="{1ED4AA6F-7FD7-4C3E-84AF-323E3E5B7DA0}" destId="{22E3EC97-595F-4992-BF55-3D1A3D564E05}" srcOrd="3" destOrd="0" presId="urn:microsoft.com/office/officeart/2018/5/layout/IconCircleLabelList"/>
    <dgm:cxn modelId="{D1FF7697-06C7-7943-AC09-8244AC71603C}" type="presParOf" srcId="{A56B43DE-4094-4D84-B44E-63CF95275D71}" destId="{C5DEE9A9-C424-AC4D-9BB3-39FB558355AA}" srcOrd="15" destOrd="0" presId="urn:microsoft.com/office/officeart/2018/5/layout/IconCircleLabelList"/>
    <dgm:cxn modelId="{881DDCDF-0B2A-0B41-8710-347F3533D2E3}" type="presParOf" srcId="{A56B43DE-4094-4D84-B44E-63CF95275D71}" destId="{306FE582-82F1-B346-A38A-87FAFA2EAAEB}" srcOrd="16" destOrd="0" presId="urn:microsoft.com/office/officeart/2018/5/layout/IconCircleLabelList"/>
    <dgm:cxn modelId="{701FE612-D99B-6642-ABAB-E12588D152EA}" type="presParOf" srcId="{306FE582-82F1-B346-A38A-87FAFA2EAAEB}" destId="{BF73EAC6-5483-944A-9B84-7B5A49D2690A}" srcOrd="0" destOrd="0" presId="urn:microsoft.com/office/officeart/2018/5/layout/IconCircleLabelList"/>
    <dgm:cxn modelId="{78C106C1-48EE-E646-9492-B1948D3C18AB}" type="presParOf" srcId="{306FE582-82F1-B346-A38A-87FAFA2EAAEB}" destId="{788BFC24-65BC-D749-A2A7-AF21A2C4099B}" srcOrd="1" destOrd="0" presId="urn:microsoft.com/office/officeart/2018/5/layout/IconCircleLabelList"/>
    <dgm:cxn modelId="{EAFBFF5A-83EA-014A-BF65-E2AA7C4F5D82}" type="presParOf" srcId="{306FE582-82F1-B346-A38A-87FAFA2EAAEB}" destId="{658027CA-11BD-814E-988D-FB301F2C56F1}" srcOrd="2" destOrd="0" presId="urn:microsoft.com/office/officeart/2018/5/layout/IconCircleLabelList"/>
    <dgm:cxn modelId="{CC9036A5-B85D-4844-BCA4-406B5A83EB3E}" type="presParOf" srcId="{306FE582-82F1-B346-A38A-87FAFA2EAAEB}" destId="{76BB03B7-D027-D441-AF37-A7030D75A8B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C2EEB-7B7D-481D-8074-422ACB94CCB8}">
      <dsp:nvSpPr>
        <dsp:cNvPr id="0" name=""/>
        <dsp:cNvSpPr/>
      </dsp:nvSpPr>
      <dsp:spPr>
        <a:xfrm>
          <a:off x="1020487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8C88-D538-4F4C-96D9-A61D51104A7C}">
      <dsp:nvSpPr>
        <dsp:cNvPr id="0" name=""/>
        <dsp:cNvSpPr/>
      </dsp:nvSpPr>
      <dsp:spPr>
        <a:xfrm>
          <a:off x="393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/>
            <a:t>TF-CSIRT</a:t>
          </a:r>
        </a:p>
      </dsp:txBody>
      <dsp:txXfrm>
        <a:off x="393" y="1845438"/>
        <a:ext cx="3138750" cy="470812"/>
      </dsp:txXfrm>
    </dsp:sp>
    <dsp:sp modelId="{ECA48F77-91F6-4133-B823-1686B75FE5A4}">
      <dsp:nvSpPr>
        <dsp:cNvPr id="0" name=""/>
        <dsp:cNvSpPr/>
      </dsp:nvSpPr>
      <dsp:spPr>
        <a:xfrm>
          <a:off x="393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Partial online meetings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SC meeting more regularly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Introduced chat service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Looking at virtual voting</a:t>
          </a:r>
        </a:p>
      </dsp:txBody>
      <dsp:txXfrm>
        <a:off x="393" y="2378780"/>
        <a:ext cx="3138750" cy="1360119"/>
      </dsp:txXfrm>
    </dsp:sp>
    <dsp:sp modelId="{64C85B41-186B-4E8D-A95E-BFAB5763ED24}">
      <dsp:nvSpPr>
        <dsp:cNvPr id="0" name=""/>
        <dsp:cNvSpPr/>
      </dsp:nvSpPr>
      <dsp:spPr>
        <a:xfrm>
          <a:off x="4708518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18877-5140-41A2-A19B-9C2699C25ABF}">
      <dsp:nvSpPr>
        <dsp:cNvPr id="0" name=""/>
        <dsp:cNvSpPr/>
      </dsp:nvSpPr>
      <dsp:spPr>
        <a:xfrm>
          <a:off x="3688425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 dirty="0"/>
            <a:t>SIG-ISM</a:t>
          </a:r>
        </a:p>
      </dsp:txBody>
      <dsp:txXfrm>
        <a:off x="3688425" y="1845438"/>
        <a:ext cx="3138750" cy="470812"/>
      </dsp:txXfrm>
    </dsp:sp>
    <dsp:sp modelId="{526509CA-DD09-445D-B96A-5A5285A0A3B6}">
      <dsp:nvSpPr>
        <dsp:cNvPr id="0" name=""/>
        <dsp:cNvSpPr/>
      </dsp:nvSpPr>
      <dsp:spPr>
        <a:xfrm>
          <a:off x="3688425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Online meeting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Adapted Crisis Management</a:t>
          </a:r>
        </a:p>
      </dsp:txBody>
      <dsp:txXfrm>
        <a:off x="3688425" y="2378780"/>
        <a:ext cx="3138750" cy="1360119"/>
      </dsp:txXfrm>
    </dsp:sp>
    <dsp:sp modelId="{8890EA97-1812-47BF-86C5-37BCECD38487}">
      <dsp:nvSpPr>
        <dsp:cNvPr id="0" name=""/>
        <dsp:cNvSpPr/>
      </dsp:nvSpPr>
      <dsp:spPr>
        <a:xfrm>
          <a:off x="8396550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5B03A-1208-4DFC-8E4A-F9E71B047249}">
      <dsp:nvSpPr>
        <dsp:cNvPr id="0" name=""/>
        <dsp:cNvSpPr/>
      </dsp:nvSpPr>
      <dsp:spPr>
        <a:xfrm>
          <a:off x="7376456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/>
            <a:t>WISE</a:t>
          </a:r>
        </a:p>
      </dsp:txBody>
      <dsp:txXfrm>
        <a:off x="7376456" y="1845438"/>
        <a:ext cx="3138750" cy="470812"/>
      </dsp:txXfrm>
    </dsp:sp>
    <dsp:sp modelId="{2D285020-D112-4612-A445-2485678377D7}">
      <dsp:nvSpPr>
        <dsp:cNvPr id="0" name=""/>
        <dsp:cNvSpPr/>
      </dsp:nvSpPr>
      <dsp:spPr>
        <a:xfrm>
          <a:off x="7376456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Online meeting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Encourage to meet more regularly</a:t>
          </a:r>
        </a:p>
      </dsp:txBody>
      <dsp:txXfrm>
        <a:off x="7376456" y="2378780"/>
        <a:ext cx="3138750" cy="13601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F05DA-F9C2-4FD3-96ED-75A1EF3EC2B7}">
      <dsp:nvSpPr>
        <dsp:cNvPr id="0" name=""/>
        <dsp:cNvSpPr/>
      </dsp:nvSpPr>
      <dsp:spPr>
        <a:xfrm>
          <a:off x="1020487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DDD44-7B65-454C-A743-61FF03C53809}">
      <dsp:nvSpPr>
        <dsp:cNvPr id="0" name=""/>
        <dsp:cNvSpPr/>
      </dsp:nvSpPr>
      <dsp:spPr>
        <a:xfrm>
          <a:off x="393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Trusted Certificate Service</a:t>
          </a:r>
        </a:p>
      </dsp:txBody>
      <dsp:txXfrm>
        <a:off x="393" y="2030700"/>
        <a:ext cx="3138750" cy="470812"/>
      </dsp:txXfrm>
    </dsp:sp>
    <dsp:sp modelId="{2170744F-8AD1-4754-B79A-907499CD7863}">
      <dsp:nvSpPr>
        <dsp:cNvPr id="0" name=""/>
        <dsp:cNvSpPr/>
      </dsp:nvSpPr>
      <dsp:spPr>
        <a:xfrm>
          <a:off x="393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 the middle of a vendor change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Issued blog advice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Messaging to GA</a:t>
          </a:r>
        </a:p>
      </dsp:txBody>
      <dsp:txXfrm>
        <a:off x="393" y="2555934"/>
        <a:ext cx="3138750" cy="980270"/>
      </dsp:txXfrm>
    </dsp:sp>
    <dsp:sp modelId="{CCF6EC86-9FAD-4491-91A7-FF904A7FB139}">
      <dsp:nvSpPr>
        <dsp:cNvPr id="0" name=""/>
        <dsp:cNvSpPr/>
      </dsp:nvSpPr>
      <dsp:spPr>
        <a:xfrm>
          <a:off x="4708518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025EC-B725-443E-A6C1-7A273F0F40D3}">
      <dsp:nvSpPr>
        <dsp:cNvPr id="0" name=""/>
        <dsp:cNvSpPr/>
      </dsp:nvSpPr>
      <dsp:spPr>
        <a:xfrm>
          <a:off x="3688425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TRANSITS</a:t>
          </a:r>
        </a:p>
      </dsp:txBody>
      <dsp:txXfrm>
        <a:off x="3688425" y="2030700"/>
        <a:ext cx="3138750" cy="470812"/>
      </dsp:txXfrm>
    </dsp:sp>
    <dsp:sp modelId="{5F3D7574-C4EE-4F83-BD98-653B5727A2BD}">
      <dsp:nvSpPr>
        <dsp:cNvPr id="0" name=""/>
        <dsp:cNvSpPr/>
      </dsp:nvSpPr>
      <dsp:spPr>
        <a:xfrm>
          <a:off x="3688425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Cancelled 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Currently no facility to offer online</a:t>
          </a:r>
        </a:p>
      </dsp:txBody>
      <dsp:txXfrm>
        <a:off x="3688425" y="2555934"/>
        <a:ext cx="3138750" cy="980270"/>
      </dsp:txXfrm>
    </dsp:sp>
    <dsp:sp modelId="{76C34FF3-72D2-4E89-B760-4863A091768D}">
      <dsp:nvSpPr>
        <dsp:cNvPr id="0" name=""/>
        <dsp:cNvSpPr/>
      </dsp:nvSpPr>
      <dsp:spPr>
        <a:xfrm>
          <a:off x="8396550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65CDC-65E4-40DB-8ACA-6B4D3DA9630C}">
      <dsp:nvSpPr>
        <dsp:cNvPr id="0" name=""/>
        <dsp:cNvSpPr/>
      </dsp:nvSpPr>
      <dsp:spPr>
        <a:xfrm>
          <a:off x="7376456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Trusted Introducer</a:t>
          </a:r>
        </a:p>
      </dsp:txBody>
      <dsp:txXfrm>
        <a:off x="7376456" y="2030700"/>
        <a:ext cx="3138750" cy="470812"/>
      </dsp:txXfrm>
    </dsp:sp>
    <dsp:sp modelId="{832D1D39-DA08-4186-A316-A33AD95FCD4A}">
      <dsp:nvSpPr>
        <dsp:cNvPr id="0" name=""/>
        <dsp:cNvSpPr/>
      </dsp:nvSpPr>
      <dsp:spPr>
        <a:xfrm>
          <a:off x="7376456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No significant impact</a:t>
          </a:r>
        </a:p>
      </dsp:txBody>
      <dsp:txXfrm>
        <a:off x="7376456" y="2555934"/>
        <a:ext cx="3138750" cy="980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E650B-EF64-B64E-9870-7A34FA4EDA06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more focus to creating online trainings rather than F2F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working together with GLAD</a:t>
          </a:r>
        </a:p>
      </dsp:txBody>
      <dsp:txXfrm rot="-5400000">
        <a:off x="3785616" y="197117"/>
        <a:ext cx="6675221" cy="1012303"/>
      </dsp:txXfrm>
    </dsp:sp>
    <dsp:sp modelId="{67CCEC16-9280-6847-9A40-441DC21F2E1F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Security Training: </a:t>
          </a:r>
        </a:p>
      </dsp:txBody>
      <dsp:txXfrm>
        <a:off x="68454" y="70578"/>
        <a:ext cx="3648708" cy="1265378"/>
      </dsp:txXfrm>
    </dsp:sp>
    <dsp:sp modelId="{DFBFA19E-5414-5147-9FD7-B4CD6B445D54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2 new hires for the team to work solely on the cyber security awareness month campaign</a:t>
          </a:r>
        </a:p>
      </dsp:txBody>
      <dsp:txXfrm rot="-5400000">
        <a:off x="3785616" y="1669517"/>
        <a:ext cx="6675221" cy="1012303"/>
      </dsp:txXfrm>
    </dsp:sp>
    <dsp:sp modelId="{6F5AEF03-8CBB-EF4B-AFCA-1700596D867C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/>
            <a:t>Security Awareness: </a:t>
          </a:r>
        </a:p>
      </dsp:txBody>
      <dsp:txXfrm>
        <a:off x="68454" y="1542979"/>
        <a:ext cx="3648708" cy="1265378"/>
      </dsp:txXfrm>
    </dsp:sp>
    <dsp:sp modelId="{7E43CF1D-B39D-B941-A5A9-F3E7B8627057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being looked at by Alan Lewis</a:t>
          </a:r>
          <a:endParaRPr lang="en-GB" sz="2200" kern="1200" dirty="0"/>
        </a:p>
      </dsp:txBody>
      <dsp:txXfrm rot="-5400000">
        <a:off x="3785616" y="3141918"/>
        <a:ext cx="6675221" cy="1012303"/>
      </dsp:txXfrm>
    </dsp:sp>
    <dsp:sp modelId="{E55BC798-E2B1-BA42-ABFC-6C83394FB12E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Security Strategy</a:t>
          </a:r>
          <a:endParaRPr lang="en-GB" sz="3900" kern="1200" dirty="0"/>
        </a:p>
      </dsp:txBody>
      <dsp:txXfrm>
        <a:off x="68454" y="3015380"/>
        <a:ext cx="3648708" cy="1265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10D21-B719-44F1-AC64-762B92039F90}">
      <dsp:nvSpPr>
        <dsp:cNvPr id="0" name=""/>
        <dsp:cNvSpPr/>
      </dsp:nvSpPr>
      <dsp:spPr>
        <a:xfrm>
          <a:off x="898829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0A84D-40B2-4FFF-9A2C-A509FF8E0B02}">
      <dsp:nvSpPr>
        <dsp:cNvPr id="0" name=""/>
        <dsp:cNvSpPr/>
      </dsp:nvSpPr>
      <dsp:spPr>
        <a:xfrm>
          <a:off x="1112262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A1699C-0F8B-4776-89CB-0CE535288C2B}">
      <dsp:nvSpPr>
        <dsp:cNvPr id="0" name=""/>
        <dsp:cNvSpPr/>
      </dsp:nvSpPr>
      <dsp:spPr>
        <a:xfrm>
          <a:off x="578678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Opportunistic phishing </a:t>
          </a:r>
        </a:p>
      </dsp:txBody>
      <dsp:txXfrm>
        <a:off x="578678" y="1313725"/>
        <a:ext cx="1641796" cy="656718"/>
      </dsp:txXfrm>
    </dsp:sp>
    <dsp:sp modelId="{0F24637B-2076-4111-A7CB-150E02E7B804}">
      <dsp:nvSpPr>
        <dsp:cNvPr id="0" name=""/>
        <dsp:cNvSpPr/>
      </dsp:nvSpPr>
      <dsp:spPr>
        <a:xfrm>
          <a:off x="2827940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41CF2-5B4E-48FE-8F95-31095E9AB060}">
      <dsp:nvSpPr>
        <dsp:cNvPr id="0" name=""/>
        <dsp:cNvSpPr/>
      </dsp:nvSpPr>
      <dsp:spPr>
        <a:xfrm>
          <a:off x="3041374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79D6E-B377-449E-98A3-5C1FEBAE3233}">
      <dsp:nvSpPr>
        <dsp:cNvPr id="0" name=""/>
        <dsp:cNvSpPr/>
      </dsp:nvSpPr>
      <dsp:spPr>
        <a:xfrm>
          <a:off x="2507790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Many orgs don’t have a crisis plan</a:t>
          </a:r>
        </a:p>
      </dsp:txBody>
      <dsp:txXfrm>
        <a:off x="2507790" y="1313725"/>
        <a:ext cx="1641796" cy="656718"/>
      </dsp:txXfrm>
    </dsp:sp>
    <dsp:sp modelId="{0BC2A93A-FC4B-46EB-9B69-1A9F0B77E049}">
      <dsp:nvSpPr>
        <dsp:cNvPr id="0" name=""/>
        <dsp:cNvSpPr/>
      </dsp:nvSpPr>
      <dsp:spPr>
        <a:xfrm>
          <a:off x="4757051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2699E-6B1C-4ADA-B954-27C925FB7B40}">
      <dsp:nvSpPr>
        <dsp:cNvPr id="0" name=""/>
        <dsp:cNvSpPr/>
      </dsp:nvSpPr>
      <dsp:spPr>
        <a:xfrm>
          <a:off x="4970485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337BA-2C55-4F27-B3F8-A1E96B5A4E45}">
      <dsp:nvSpPr>
        <dsp:cNvPr id="0" name=""/>
        <dsp:cNvSpPr/>
      </dsp:nvSpPr>
      <dsp:spPr>
        <a:xfrm>
          <a:off x="4436901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Gained experience from general incident response</a:t>
          </a:r>
        </a:p>
      </dsp:txBody>
      <dsp:txXfrm>
        <a:off x="4436901" y="1313725"/>
        <a:ext cx="1641796" cy="656718"/>
      </dsp:txXfrm>
    </dsp:sp>
    <dsp:sp modelId="{3C5D5F18-E89B-4E6E-8DDC-94FC20424C25}">
      <dsp:nvSpPr>
        <dsp:cNvPr id="0" name=""/>
        <dsp:cNvSpPr/>
      </dsp:nvSpPr>
      <dsp:spPr>
        <a:xfrm>
          <a:off x="6686163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02272-D8BC-4288-93F6-F0EEAF495BA5}">
      <dsp:nvSpPr>
        <dsp:cNvPr id="0" name=""/>
        <dsp:cNvSpPr/>
      </dsp:nvSpPr>
      <dsp:spPr>
        <a:xfrm>
          <a:off x="6899596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72B51-EA6A-492E-9DF8-78EFAEEF4956}">
      <dsp:nvSpPr>
        <dsp:cNvPr id="0" name=""/>
        <dsp:cNvSpPr/>
      </dsp:nvSpPr>
      <dsp:spPr>
        <a:xfrm>
          <a:off x="6366012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NRENs are effective at working remotely</a:t>
          </a:r>
        </a:p>
      </dsp:txBody>
      <dsp:txXfrm>
        <a:off x="6366012" y="1313725"/>
        <a:ext cx="1641796" cy="656718"/>
      </dsp:txXfrm>
    </dsp:sp>
    <dsp:sp modelId="{7A7FB128-CE53-4A1E-A0EB-BA0B16858FD1}">
      <dsp:nvSpPr>
        <dsp:cNvPr id="0" name=""/>
        <dsp:cNvSpPr/>
      </dsp:nvSpPr>
      <dsp:spPr>
        <a:xfrm>
          <a:off x="8615274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A7611D-AC1D-4BBA-8A5F-BF79223A2CA0}">
      <dsp:nvSpPr>
        <dsp:cNvPr id="0" name=""/>
        <dsp:cNvSpPr/>
      </dsp:nvSpPr>
      <dsp:spPr>
        <a:xfrm>
          <a:off x="8828708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47209-2392-44E7-AF65-3B8CCC6564F5}">
      <dsp:nvSpPr>
        <dsp:cNvPr id="0" name=""/>
        <dsp:cNvSpPr/>
      </dsp:nvSpPr>
      <dsp:spPr>
        <a:xfrm>
          <a:off x="8295124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NRENs are accepting more risks than normal</a:t>
          </a:r>
        </a:p>
      </dsp:txBody>
      <dsp:txXfrm>
        <a:off x="8295124" y="1313725"/>
        <a:ext cx="1641796" cy="656718"/>
      </dsp:txXfrm>
    </dsp:sp>
    <dsp:sp modelId="{DF4504F1-63C7-4AAC-9DD4-83BC6AB9D4C5}">
      <dsp:nvSpPr>
        <dsp:cNvPr id="0" name=""/>
        <dsp:cNvSpPr/>
      </dsp:nvSpPr>
      <dsp:spPr>
        <a:xfrm>
          <a:off x="1863384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7CE54-4CB3-4E2E-8F81-9AD84257D38B}">
      <dsp:nvSpPr>
        <dsp:cNvPr id="0" name=""/>
        <dsp:cNvSpPr/>
      </dsp:nvSpPr>
      <dsp:spPr>
        <a:xfrm>
          <a:off x="2076818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B1CF9-545B-4C7F-8118-5A6D1783787D}">
      <dsp:nvSpPr>
        <dsp:cNvPr id="0" name=""/>
        <dsp:cNvSpPr/>
      </dsp:nvSpPr>
      <dsp:spPr>
        <a:xfrm>
          <a:off x="1543234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Hardware replacement is difficult</a:t>
          </a:r>
        </a:p>
      </dsp:txBody>
      <dsp:txXfrm>
        <a:off x="1543234" y="3694331"/>
        <a:ext cx="1641796" cy="656718"/>
      </dsp:txXfrm>
    </dsp:sp>
    <dsp:sp modelId="{2FE2BFA7-DDB4-4B0B-A11A-1D7502F7D93C}">
      <dsp:nvSpPr>
        <dsp:cNvPr id="0" name=""/>
        <dsp:cNvSpPr/>
      </dsp:nvSpPr>
      <dsp:spPr>
        <a:xfrm>
          <a:off x="3792496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C5FF1-C8A4-4C3E-B8E5-2E62DD015BBA}">
      <dsp:nvSpPr>
        <dsp:cNvPr id="0" name=""/>
        <dsp:cNvSpPr/>
      </dsp:nvSpPr>
      <dsp:spPr>
        <a:xfrm>
          <a:off x="4005929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A72337-BC70-46AC-9074-A3C63B7A06C2}">
      <dsp:nvSpPr>
        <dsp:cNvPr id="0" name=""/>
        <dsp:cNvSpPr/>
      </dsp:nvSpPr>
      <dsp:spPr>
        <a:xfrm>
          <a:off x="3472345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Very little procurement taking place</a:t>
          </a:r>
        </a:p>
      </dsp:txBody>
      <dsp:txXfrm>
        <a:off x="3472345" y="3694331"/>
        <a:ext cx="1641796" cy="656718"/>
      </dsp:txXfrm>
    </dsp:sp>
    <dsp:sp modelId="{68096209-F179-4346-8185-454EB19392A8}">
      <dsp:nvSpPr>
        <dsp:cNvPr id="0" name=""/>
        <dsp:cNvSpPr/>
      </dsp:nvSpPr>
      <dsp:spPr>
        <a:xfrm>
          <a:off x="5721607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0B2107-A76A-4DFB-BF39-34F32F7EED68}">
      <dsp:nvSpPr>
        <dsp:cNvPr id="0" name=""/>
        <dsp:cNvSpPr/>
      </dsp:nvSpPr>
      <dsp:spPr>
        <a:xfrm>
          <a:off x="5935041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3EC97-595F-4992-BF55-3D1A3D564E05}">
      <dsp:nvSpPr>
        <dsp:cNvPr id="0" name=""/>
        <dsp:cNvSpPr/>
      </dsp:nvSpPr>
      <dsp:spPr>
        <a:xfrm>
          <a:off x="5401457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Reports of fewer or no change in number of incidents</a:t>
          </a:r>
        </a:p>
      </dsp:txBody>
      <dsp:txXfrm>
        <a:off x="5401457" y="3694331"/>
        <a:ext cx="1641796" cy="656718"/>
      </dsp:txXfrm>
    </dsp:sp>
    <dsp:sp modelId="{BF73EAC6-5483-944A-9B84-7B5A49D2690A}">
      <dsp:nvSpPr>
        <dsp:cNvPr id="0" name=""/>
        <dsp:cNvSpPr/>
      </dsp:nvSpPr>
      <dsp:spPr>
        <a:xfrm>
          <a:off x="7650718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BFC24-65BC-D749-A2A7-AF21A2C4099B}">
      <dsp:nvSpPr>
        <dsp:cNvPr id="0" name=""/>
        <dsp:cNvSpPr/>
      </dsp:nvSpPr>
      <dsp:spPr>
        <a:xfrm>
          <a:off x="7864152" y="2594327"/>
          <a:ext cx="574628" cy="574628"/>
        </a:xfrm>
        <a:prstGeom prst="rect">
          <a:avLst/>
        </a:prstGeom>
        <a:blipFill rotWithShape="1"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B03B7-D027-D441-AF37-A7030D75A8B5}">
      <dsp:nvSpPr>
        <dsp:cNvPr id="0" name=""/>
        <dsp:cNvSpPr/>
      </dsp:nvSpPr>
      <dsp:spPr>
        <a:xfrm>
          <a:off x="7330568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Wrong people trained for crisis</a:t>
          </a:r>
        </a:p>
      </dsp:txBody>
      <dsp:txXfrm>
        <a:off x="7330568" y="3694331"/>
        <a:ext cx="1641796" cy="656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574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2937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596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887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922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45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59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45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hyperlink" Target="https://wiki.geant.org/x/bwGM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.geant.org/x/iDH5Bw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r.geant.org/events/327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173341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Security and the GÉANT Community</a:t>
            </a:r>
          </a:p>
          <a:p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47966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err="1">
                <a:solidFill>
                  <a:schemeClr val="bg1"/>
                </a:solidFill>
                <a:latin typeface="+mn-lt"/>
              </a:rPr>
              <a:t>Sigita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Jurkynaitė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and Nicole Harris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7" y="3008824"/>
            <a:ext cx="3523570" cy="86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GCC virtual meeting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28 April 2020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DC5222-998C-F745-90E6-C624B3B35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2231040"/>
            <a:ext cx="5962711" cy="2916693"/>
          </a:xfrm>
        </p:spPr>
        <p:txBody>
          <a:bodyPr/>
          <a:lstStyle/>
          <a:p>
            <a:r>
              <a:rPr lang="en-GB" dirty="0" err="1"/>
              <a:t>eduVPN</a:t>
            </a:r>
            <a:r>
              <a:rPr lang="en-GB" dirty="0"/>
              <a:t> </a:t>
            </a:r>
          </a:p>
          <a:p>
            <a:r>
              <a:rPr lang="en-GB" dirty="0"/>
              <a:t>Adding one or two universities every day</a:t>
            </a:r>
          </a:p>
          <a:p>
            <a:r>
              <a:rPr lang="en-GB" dirty="0"/>
              <a:t>more support is needed </a:t>
            </a:r>
          </a:p>
          <a:p>
            <a:r>
              <a:rPr lang="en-GB" dirty="0"/>
              <a:t>more feature requests</a:t>
            </a:r>
          </a:p>
          <a:p>
            <a:r>
              <a:rPr lang="en-GB" dirty="0"/>
              <a:t>Complex funding model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772FDD-D654-FA43-B16B-2BFFD914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</a:t>
            </a:r>
            <a:r>
              <a:rPr lang="en-US" dirty="0" err="1"/>
              <a:t>eduVPN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F5881-FF3E-E247-ACFD-5CFF89A615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BE1987B-9D46-D040-BB86-18CAF7F5E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564" y="2264906"/>
            <a:ext cx="4915911" cy="248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59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5DD9AC-CD4E-9E42-9F92-B6C3AC71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Zoom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43F8E2-6174-C74D-81A1-477B233A3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62D8A1F-DFB3-2845-9F74-76F551254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5" y="1625600"/>
            <a:ext cx="5176148" cy="4487333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3AB601-F52C-384B-BCCA-EE9C2D2F8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734" y="1439333"/>
            <a:ext cx="4562477" cy="2906183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BAE0C7-E6A5-4749-98C7-6945BA30E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172" y="3869266"/>
            <a:ext cx="3456303" cy="257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08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9B9767-3861-D948-BF74-02C4C40CE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Task Forces and SIGs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A13C7-C208-304D-A907-99EF4DE5EF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2</a:t>
            </a:fld>
            <a:endParaRPr lang="en-GB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5C9DF54A-DF95-4B07-B4BE-23511CDFCE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931076"/>
              </p:ext>
            </p:extLst>
          </p:nvPr>
        </p:nvGraphicFramePr>
        <p:xfrm>
          <a:off x="455022" y="150290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48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EADB9-F6F4-E447-ADB6-8C945D907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Community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3C748-2760-4B4D-B38F-ED32EAB8F4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3</a:t>
            </a:fld>
            <a:endParaRPr lang="en-GB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355963FC-5678-4D64-9E76-14D10AB825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572472"/>
              </p:ext>
            </p:extLst>
          </p:nvPr>
        </p:nvGraphicFramePr>
        <p:xfrm>
          <a:off x="446058" y="1503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606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33752F-015E-2847-9D70-273F1D3F0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F0C0A-0543-D446-9FED-C81CED9C4B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B9D5A5E2-CFFB-9D42-9201-CD064B343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92" y="1732205"/>
            <a:ext cx="4842933" cy="1942584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26C971A6-D993-9349-AEFC-E07301BB3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044" y="1627717"/>
            <a:ext cx="4036483" cy="1999677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E3924B54-4C73-0649-8201-AF4F968F7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192" y="3845736"/>
            <a:ext cx="5435600" cy="2678165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81F7A43C-D7A2-724C-ACA8-BB621E3BD618}"/>
              </a:ext>
            </a:extLst>
          </p:cNvPr>
          <p:cNvSpPr/>
          <p:nvPr/>
        </p:nvSpPr>
        <p:spPr>
          <a:xfrm>
            <a:off x="7061200" y="444615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06400">
              <a:spcBef>
                <a:spcPts val="1000"/>
              </a:spcBef>
              <a:buSzPts val="2800"/>
              <a:buChar char="•"/>
            </a:pPr>
            <a:r>
              <a:rPr lang="en-GB" dirty="0"/>
              <a:t>GÉANT Security Baseline</a:t>
            </a:r>
            <a:br>
              <a:rPr lang="en-GB" dirty="0"/>
            </a:br>
            <a:r>
              <a:rPr lang="en-GB" u="sng" dirty="0">
                <a:solidFill>
                  <a:schemeClr val="hlink"/>
                </a:solidFill>
                <a:hlinkClick r:id="rId6"/>
              </a:rPr>
              <a:t>https://wiki.geant.org/x/iDH5Bw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  <a:p>
            <a:pPr marL="457200" lvl="0" indent="-406400">
              <a:buSzPts val="2800"/>
              <a:buChar char="•"/>
            </a:pPr>
            <a:r>
              <a:rPr lang="en-GB" dirty="0"/>
              <a:t>Baseline Assessment Sheet</a:t>
            </a:r>
            <a:br>
              <a:rPr lang="en-GB" dirty="0"/>
            </a:br>
            <a:r>
              <a:rPr lang="en-GB" u="sng" dirty="0">
                <a:solidFill>
                  <a:schemeClr val="hlink"/>
                </a:solidFill>
                <a:hlinkClick r:id="rId7"/>
              </a:rPr>
              <a:t>https://wiki.geant.org/x/bwGMC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30D3740-96CF-8942-BA37-65073CAE4E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34878"/>
              </p:ext>
            </p:extLst>
          </p:nvPr>
        </p:nvGraphicFramePr>
        <p:xfrm>
          <a:off x="522258" y="16563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6999504-A17C-6B46-9B71-87CFB25D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Training, Awareness and Outreach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11BB0-7BDE-5D4C-A106-B0B7DFBBD1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77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38D170-F8A6-2144-B7F0-9AE15A210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1" y="1502907"/>
            <a:ext cx="7655309" cy="4639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Task 4: Crisis Management 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GB" dirty="0"/>
              <a:t>assisting NRENs in setting up and improving crisis management plans and procedures;</a:t>
            </a:r>
          </a:p>
          <a:p>
            <a:pPr>
              <a:buFontTx/>
              <a:buChar char="-"/>
            </a:pPr>
            <a:r>
              <a:rPr lang="en-GB" dirty="0"/>
              <a:t>helping NREN staff to improve their skills related to crisis management, such as stress management, internal and external communication, leadership and decision making.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CLAW 2020 – 1-2 December, Poznan, Poland</a:t>
            </a:r>
          </a:p>
          <a:p>
            <a:pPr marL="0" indent="0">
              <a:buNone/>
            </a:pPr>
            <a:r>
              <a:rPr lang="en-US" b="1" dirty="0"/>
              <a:t>Themes:</a:t>
            </a:r>
          </a:p>
          <a:p>
            <a:pPr lvl="2"/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external</a:t>
            </a:r>
            <a:r>
              <a:rPr lang="nl-NL" dirty="0"/>
              <a:t> stakeholders</a:t>
            </a:r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triage information </a:t>
            </a:r>
            <a:r>
              <a:rPr lang="nl-NL" dirty="0" err="1"/>
              <a:t>and</a:t>
            </a:r>
            <a:r>
              <a:rPr lang="nl-NL" dirty="0"/>
              <a:t> time management</a:t>
            </a:r>
          </a:p>
          <a:p>
            <a:pPr lvl="2"/>
            <a:r>
              <a:rPr lang="nl-NL" dirty="0"/>
              <a:t>Creative </a:t>
            </a:r>
            <a:r>
              <a:rPr lang="nl-NL" dirty="0" err="1"/>
              <a:t>problem</a:t>
            </a:r>
            <a:r>
              <a:rPr lang="nl-NL" dirty="0"/>
              <a:t> </a:t>
            </a:r>
            <a:r>
              <a:rPr lang="nl-NL" dirty="0" err="1"/>
              <a:t>solving</a:t>
            </a:r>
            <a:endParaRPr lang="nl-NL" dirty="0"/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deal </a:t>
            </a:r>
            <a:r>
              <a:rPr lang="nl-NL" dirty="0" err="1"/>
              <a:t>with</a:t>
            </a:r>
            <a:r>
              <a:rPr lang="nl-NL" dirty="0"/>
              <a:t> media</a:t>
            </a:r>
          </a:p>
          <a:p>
            <a:pPr marL="0" indent="0">
              <a:buNone/>
            </a:pPr>
            <a:r>
              <a:rPr lang="en-US" b="1" dirty="0"/>
              <a:t>Registration in Open: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https://eventr.geant.org/events/3277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EBA787-77FB-7F4E-8D6F-BEA40C9C2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Task Established in GN4-3 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46A25-A510-CA46-A589-76A0163957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6" name="Picture 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86F69462-060E-424D-8EDB-8E04741FB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576" y="1502909"/>
            <a:ext cx="2717641" cy="40764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71395F-25B1-9F49-B0BF-2B559C21755A}"/>
              </a:ext>
            </a:extLst>
          </p:cNvPr>
          <p:cNvSpPr txBox="1"/>
          <p:nvPr/>
        </p:nvSpPr>
        <p:spPr>
          <a:xfrm>
            <a:off x="8513576" y="5645426"/>
            <a:ext cx="2717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Task leader </a:t>
            </a:r>
          </a:p>
          <a:p>
            <a:r>
              <a:rPr lang="en-US" sz="2000" dirty="0">
                <a:solidFill>
                  <a:schemeClr val="tx2"/>
                </a:solidFill>
              </a:rPr>
              <a:t>Charlie van </a:t>
            </a:r>
            <a:r>
              <a:rPr lang="en-US" sz="2000" dirty="0" err="1">
                <a:solidFill>
                  <a:schemeClr val="tx2"/>
                </a:solidFill>
              </a:rPr>
              <a:t>Genuchten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2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CFAC2-A1C8-B34E-9EC4-ECDB93B08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Crisis Management Session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CEDF3-1AD8-D94D-B6B8-A115C51AD8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C990B6DB-D784-5F42-AEDF-8BA14764E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5" y="1426632"/>
            <a:ext cx="4298972" cy="2590800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E33576-E3B0-C146-AF71-7855B006F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554" y="1473200"/>
            <a:ext cx="4298973" cy="2590801"/>
          </a:xfrm>
          <a:prstGeom prst="rect">
            <a:avLst/>
          </a:prstGeom>
        </p:spPr>
      </p:pic>
      <p:pic>
        <p:nvPicPr>
          <p:cNvPr id="10" name="Picture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20EAADE-EEB3-E448-8100-1A7C8B462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27" y="3785876"/>
            <a:ext cx="4496436" cy="2709803"/>
          </a:xfrm>
          <a:prstGeom prst="rect">
            <a:avLst/>
          </a:prstGeom>
        </p:spPr>
      </p:pic>
      <p:pic>
        <p:nvPicPr>
          <p:cNvPr id="11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FCB835-6969-2B47-A8B8-81F12D7A1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72" y="3981884"/>
            <a:ext cx="3973730" cy="2394791"/>
          </a:xfrm>
        </p:spPr>
      </p:pic>
    </p:spTree>
    <p:extLst>
      <p:ext uri="{BB962C8B-B14F-4D97-AF65-F5344CB8AC3E}">
        <p14:creationId xmlns:p14="http://schemas.microsoft.com/office/powerpoint/2010/main" val="215449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6FFE4-7916-CF44-8860-2942EFEA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Crisis Management: Lessons Learned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B8E0D-7996-0F48-866D-0664302CE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8</a:t>
            </a:fld>
            <a:endParaRPr lang="en-GB"/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EC8C8B70-A6EB-4332-B079-71FDA1BB33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776481"/>
              </p:ext>
            </p:extLst>
          </p:nvPr>
        </p:nvGraphicFramePr>
        <p:xfrm>
          <a:off x="641289" y="170610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943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29FD54-66B7-9E44-B261-4C139E7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Working From Home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C9B2C-416A-3D41-9ADC-7F3B81DE3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89DD68-8000-2E4A-B454-B5B44BB13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75" y="1642534"/>
            <a:ext cx="4122658" cy="29244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EDF227-9983-994A-8544-8D6403CA7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3478" y="1642534"/>
            <a:ext cx="2990849" cy="2658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888EA1-2F12-204D-8111-5957E354A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825" y="3737298"/>
            <a:ext cx="1993900" cy="2658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ABCBBB-1DC2-264E-8EF6-D3AAADBAA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4602" y="1545167"/>
            <a:ext cx="2476500" cy="1841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57F646-5EDF-854E-94E3-18100F41CF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788" y="3835402"/>
            <a:ext cx="3189389" cy="23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5316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e2e8627e-9120-4592-bf70-1c86d23ddb2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383</Words>
  <Application>Microsoft Macintosh PowerPoint</Application>
  <PresentationFormat>Widescreen</PresentationFormat>
  <Paragraphs>93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GEANT EC Review</vt:lpstr>
      <vt:lpstr>PowerPoint Presentation</vt:lpstr>
      <vt:lpstr>Task Forces and SIGs</vt:lpstr>
      <vt:lpstr>Community Activities</vt:lpstr>
      <vt:lpstr>Security Baseline</vt:lpstr>
      <vt:lpstr>Training, Awareness and Outreach </vt:lpstr>
      <vt:lpstr>New Task Established in GN4-3 Security</vt:lpstr>
      <vt:lpstr>Virtual Crisis Management Session </vt:lpstr>
      <vt:lpstr>Crisis Management: Lessons Learned</vt:lpstr>
      <vt:lpstr>COVID-19 and Security: Working From Home</vt:lpstr>
      <vt:lpstr>COVID-19 and Security: eduVPN </vt:lpstr>
      <vt:lpstr>COVID-19 and Security: Zoom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2</cp:revision>
  <dcterms:created xsi:type="dcterms:W3CDTF">2020-04-24T12:51:26Z</dcterms:created>
  <dcterms:modified xsi:type="dcterms:W3CDTF">2020-04-28T08:40:59Z</dcterms:modified>
</cp:coreProperties>
</file>