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488" r:id="rId3"/>
    <p:sldId id="491" r:id="rId4"/>
    <p:sldId id="492" r:id="rId5"/>
    <p:sldId id="499" r:id="rId6"/>
    <p:sldId id="501" r:id="rId7"/>
    <p:sldId id="417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1" autoAdjust="0"/>
    <p:restoredTop sz="94987" autoAdjust="0"/>
  </p:normalViewPr>
  <p:slideViewPr>
    <p:cSldViewPr snapToGrid="0">
      <p:cViewPr>
        <p:scale>
          <a:sx n="85" d="100"/>
          <a:sy n="85" d="100"/>
        </p:scale>
        <p:origin x="1008" y="4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#5– 26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May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06F377-0464-41FE-95B1-511096AFC3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95" t="30963" r="40219"/>
          <a:stretch/>
        </p:blipFill>
        <p:spPr>
          <a:xfrm>
            <a:off x="5632272" y="909694"/>
            <a:ext cx="3740992" cy="52707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SURFnet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portal portal created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Mapping of use cases to PoC MVP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with ReadID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Discussions with interested communities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A070F3-E29E-4462-81EC-24C994107D42}"/>
              </a:ext>
            </a:extLst>
          </p:cNvPr>
          <p:cNvPicPr/>
          <p:nvPr/>
        </p:nvPicPr>
        <p:blipFill rotWithShape="1">
          <a:blip r:embed="rId5"/>
          <a:srcRect l="22793" t="28127" r="48997" b="5693"/>
          <a:stretch/>
        </p:blipFill>
        <p:spPr bwMode="auto">
          <a:xfrm>
            <a:off x="9726627" y="630362"/>
            <a:ext cx="1741715" cy="2539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Callout: Left Arrow 14">
            <a:extLst>
              <a:ext uri="{FF2B5EF4-FFF2-40B4-BE49-F238E27FC236}">
                <a16:creationId xmlns:a16="http://schemas.microsoft.com/office/drawing/2014/main" id="{C6AC691B-B147-4C2C-9F62-F8C7C8E5E074}"/>
              </a:ext>
            </a:extLst>
          </p:cNvPr>
          <p:cNvSpPr/>
          <p:nvPr/>
        </p:nvSpPr>
        <p:spPr>
          <a:xfrm>
            <a:off x="8782606" y="772566"/>
            <a:ext cx="2685736" cy="2272475"/>
          </a:xfrm>
          <a:prstGeom prst="leftArrowCallou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86E8F2-4A96-47CB-A333-B2FC86E812F0}"/>
              </a:ext>
            </a:extLst>
          </p:cNvPr>
          <p:cNvSpPr txBox="1"/>
          <p:nvPr/>
        </p:nvSpPr>
        <p:spPr>
          <a:xfrm>
            <a:off x="5444521" y="5399670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98" y="4265547"/>
            <a:ext cx="5410967" cy="155523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Starting with the demo EPIC..</a:t>
            </a:r>
          </a:p>
          <a:p>
            <a:r>
              <a:rPr lang="en-GB" dirty="0"/>
              <a:t>Breaking down to categorised user stories…</a:t>
            </a:r>
          </a:p>
          <a:p>
            <a:r>
              <a:rPr lang="en-GB" dirty="0"/>
              <a:t>Leading to implied requirements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Use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420F072D-E167-475C-A7DC-0109C9BC4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17" y="1613646"/>
            <a:ext cx="5584481" cy="4756361"/>
          </a:xfrm>
          <a:prstGeom prst="rect">
            <a:avLst/>
          </a:prstGeom>
        </p:spPr>
      </p:pic>
      <p:sp>
        <p:nvSpPr>
          <p:cNvPr id="13" name="Callout: Line 12">
            <a:extLst>
              <a:ext uri="{FF2B5EF4-FFF2-40B4-BE49-F238E27FC236}">
                <a16:creationId xmlns:a16="http://schemas.microsoft.com/office/drawing/2014/main" id="{70FCFDE6-30C2-454E-B63D-7453F044DCB1}"/>
              </a:ext>
            </a:extLst>
          </p:cNvPr>
          <p:cNvSpPr/>
          <p:nvPr/>
        </p:nvSpPr>
        <p:spPr>
          <a:xfrm>
            <a:off x="6743715" y="1262130"/>
            <a:ext cx="3509590" cy="2369880"/>
          </a:xfrm>
          <a:prstGeom prst="borderCallout1">
            <a:avLst>
              <a:gd name="adj1" fmla="val 214"/>
              <a:gd name="adj2" fmla="val 1118"/>
              <a:gd name="adj3" fmla="val 28523"/>
              <a:gd name="adj4" fmla="val -112154"/>
            </a:avLst>
          </a:prstGeom>
          <a:solidFill>
            <a:schemeClr val="bg1"/>
          </a:solidFill>
          <a:ln w="25400">
            <a:headEnd type="stealth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GB" sz="1400" dirty="0">
                <a:solidFill>
                  <a:srgbClr val="00B0F0"/>
                </a:solidFill>
              </a:rPr>
              <a:t>USE CASE: As an applicant, I want to be guided through the workflow to register a token so it is easy to achieve. 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GUI should contain descriptive text to explain the workflow process to the applicant 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The GUI should be arranged in a hierarchical fashion revealing different levels of information at each level Top level……..</a:t>
            </a:r>
          </a:p>
          <a:p>
            <a:pPr algn="ctr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0935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/>
          </a:bodyPr>
          <a:lstStyle/>
          <a:p>
            <a:r>
              <a:rPr lang="en-GB" dirty="0"/>
              <a:t>Martin/Sergio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PoC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3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Coming up next….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0" y="1490007"/>
            <a:ext cx="9368477" cy="48275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Work is now focused in a number of areas: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Completing work on the PoC demonstrator to illustrate the key use cases as an exemplar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Creating a package for the community from the existing documentation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Feedback of the study results to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Provide details of ReadID integration API for services (eduTEAMS)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Consider a possible generalised identity vetting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42335</TotalTime>
  <Words>396</Words>
  <Application>Microsoft Office PowerPoint</Application>
  <PresentationFormat>Widescreen</PresentationFormat>
  <Paragraphs>109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Activities status</vt:lpstr>
      <vt:lpstr>Demonstrator Use cases</vt:lpstr>
      <vt:lpstr>Demonstrator PoC demo</vt:lpstr>
      <vt:lpstr>Coming up next….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193</cp:revision>
  <cp:lastPrinted>2019-11-12T08:58:00Z</cp:lastPrinted>
  <dcterms:created xsi:type="dcterms:W3CDTF">2019-01-29T11:50:49Z</dcterms:created>
  <dcterms:modified xsi:type="dcterms:W3CDTF">2020-05-22T09:13:40Z</dcterms:modified>
</cp:coreProperties>
</file>