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6" r:id="rId5"/>
    <p:sldId id="364" r:id="rId6"/>
    <p:sldId id="365" r:id="rId7"/>
    <p:sldId id="369" r:id="rId8"/>
    <p:sldId id="366" r:id="rId9"/>
    <p:sldId id="367" r:id="rId10"/>
    <p:sldId id="368" r:id="rId11"/>
    <p:sldId id="27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B3D8"/>
    <a:srgbClr val="9E1F63"/>
    <a:srgbClr val="D2D6EA"/>
    <a:srgbClr val="065081"/>
    <a:srgbClr val="717EBD"/>
    <a:srgbClr val="8A94C8"/>
    <a:srgbClr val="4C7F94"/>
    <a:srgbClr val="1F4E79"/>
    <a:srgbClr val="99BDCB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86" autoAdjust="0"/>
    <p:restoredTop sz="86564" autoAdjust="0"/>
  </p:normalViewPr>
  <p:slideViewPr>
    <p:cSldViewPr snapToGrid="0">
      <p:cViewPr varScale="1">
        <p:scale>
          <a:sx n="61" d="100"/>
          <a:sy n="61" d="100"/>
        </p:scale>
        <p:origin x="68" y="1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78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_rels/data11.xml.rels><?xml version="1.0" encoding="UTF-8" standalone="yes"?>
<Relationships xmlns="http://schemas.openxmlformats.org/package/2006/relationships"><Relationship Id="rId8" Type="http://schemas.openxmlformats.org/officeDocument/2006/relationships/hyperlink" Target="https://clouds.geant.org/catalogue-collaboration/nextcloud-enterprise-file-sync-and-share-platform/" TargetMode="External"/><Relationship Id="rId3" Type="http://schemas.openxmlformats.org/officeDocument/2006/relationships/hyperlink" Target="https://clouds.geant.org/geant-cloud-catalogue/geant-cloud-catalogue-iaas/" TargetMode="External"/><Relationship Id="rId7" Type="http://schemas.openxmlformats.org/officeDocument/2006/relationships/hyperlink" Target="https://clouds.geant.org/catalogue-collaboration/owncloud-federated-cloud-sharing-platform/" TargetMode="External"/><Relationship Id="rId2" Type="http://schemas.openxmlformats.org/officeDocument/2006/relationships/hyperlink" Target="https://clouds.geant.org/community-cloud/" TargetMode="External"/><Relationship Id="rId1" Type="http://schemas.openxmlformats.org/officeDocument/2006/relationships/hyperlink" Target="https://clouds.geant.org/edumeet-community-video-conferencing/" TargetMode="External"/><Relationship Id="rId6" Type="http://schemas.openxmlformats.org/officeDocument/2006/relationships/hyperlink" Target="https://clouds.geant.org/catalogue-collaboration/paldesk-brighter-interactions/" TargetMode="External"/><Relationship Id="rId5" Type="http://schemas.openxmlformats.org/officeDocument/2006/relationships/hyperlink" Target="https://clouds.geant.org/dropbox-2/" TargetMode="External"/><Relationship Id="rId10" Type="http://schemas.openxmlformats.org/officeDocument/2006/relationships/hyperlink" Target="https://clouds.geant.org/news/zoom-supporting-education-with-online-learning-solutions/" TargetMode="External"/><Relationship Id="rId4" Type="http://schemas.openxmlformats.org/officeDocument/2006/relationships/hyperlink" Target="https://clouds.geant.org/geant-cloud-catalogue/geant-catalogue-real-time-communication-services/" TargetMode="External"/><Relationship Id="rId9" Type="http://schemas.openxmlformats.org/officeDocument/2006/relationships/hyperlink" Target="https://clouds.geant.org/geant-cloud-catalogue/geant-cloud-catalogue-cloud-connection-services/" TargetMode="External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hyperlink" Target="https://clouds.geant.org/news/2020-iaas-framework-agreement-cookbook-recipes-for-successful-cloud-adoption/" TargetMode="External"/><Relationship Id="rId1" Type="http://schemas.openxmlformats.org/officeDocument/2006/relationships/hyperlink" Target="https://wiki.geant.org/pages/viewpage.action?pageId=148092161" TargetMode="External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37.svg"/></Relationships>
</file>

<file path=ppt/diagrams/_rels/drawing11.xml.rels><?xml version="1.0" encoding="UTF-8" standalone="yes"?>
<Relationships xmlns="http://schemas.openxmlformats.org/package/2006/relationships"><Relationship Id="rId8" Type="http://schemas.openxmlformats.org/officeDocument/2006/relationships/hyperlink" Target="https://clouds.geant.org/catalogue-collaboration/nextcloud-enterprise-file-sync-and-share-platform/" TargetMode="External"/><Relationship Id="rId3" Type="http://schemas.openxmlformats.org/officeDocument/2006/relationships/hyperlink" Target="https://clouds.geant.org/geant-cloud-catalogue/geant-cloud-catalogue-iaas/" TargetMode="External"/><Relationship Id="rId7" Type="http://schemas.openxmlformats.org/officeDocument/2006/relationships/hyperlink" Target="https://clouds.geant.org/catalogue-collaboration/owncloud-federated-cloud-sharing-platform/" TargetMode="External"/><Relationship Id="rId2" Type="http://schemas.openxmlformats.org/officeDocument/2006/relationships/hyperlink" Target="https://clouds.geant.org/community-cloud/" TargetMode="External"/><Relationship Id="rId1" Type="http://schemas.openxmlformats.org/officeDocument/2006/relationships/hyperlink" Target="https://clouds.geant.org/edumeet-community-video-conferencing/" TargetMode="External"/><Relationship Id="rId6" Type="http://schemas.openxmlformats.org/officeDocument/2006/relationships/hyperlink" Target="https://clouds.geant.org/catalogue-collaboration/paldesk-brighter-interactions/" TargetMode="External"/><Relationship Id="rId5" Type="http://schemas.openxmlformats.org/officeDocument/2006/relationships/hyperlink" Target="https://clouds.geant.org/dropbox-2/" TargetMode="External"/><Relationship Id="rId10" Type="http://schemas.openxmlformats.org/officeDocument/2006/relationships/hyperlink" Target="https://clouds.geant.org/geant-cloud-catalogue/geant-cloud-catalogue-cloud-connection-services/" TargetMode="External"/><Relationship Id="rId4" Type="http://schemas.openxmlformats.org/officeDocument/2006/relationships/hyperlink" Target="https://clouds.geant.org/geant-cloud-catalogue/geant-catalogue-real-time-communication-services/" TargetMode="External"/><Relationship Id="rId9" Type="http://schemas.openxmlformats.org/officeDocument/2006/relationships/hyperlink" Target="https://clouds.geant.org/news/zoom-supporting-education-with-online-learning-solutions/" TargetMode="External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hyperlink" Target="https://clouds.geant.org/news/2020-iaas-framework-agreement-cookbook-recipes-for-successful-cloud-adoption/" TargetMode="External"/><Relationship Id="rId1" Type="http://schemas.openxmlformats.org/officeDocument/2006/relationships/hyperlink" Target="https://wiki.geant.org/pages/viewpage.action?pageId=148092161" TargetMode="External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3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0043D9-6069-427E-A8D8-6F9A73735AB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5160E91-0A37-4114-A805-7164E5CD3419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 dirty="0"/>
            <a:t>For NRENs and institutions</a:t>
          </a:r>
          <a:endParaRPr lang="en-GB" dirty="0"/>
        </a:p>
      </dgm:t>
    </dgm:pt>
    <dgm:pt modelId="{30E276D9-D640-49C8-B8EE-A9CC5A0EF2E1}" type="parTrans" cxnId="{9CFB9D85-D45A-4815-A9C7-E73245C460BE}">
      <dgm:prSet/>
      <dgm:spPr/>
      <dgm:t>
        <a:bodyPr/>
        <a:lstStyle/>
        <a:p>
          <a:endParaRPr lang="en-GB"/>
        </a:p>
      </dgm:t>
    </dgm:pt>
    <dgm:pt modelId="{F8D4023D-DAF0-4495-B8FD-6E1B1B763991}" type="sibTrans" cxnId="{9CFB9D85-D45A-4815-A9C7-E73245C460BE}">
      <dgm:prSet/>
      <dgm:spPr/>
      <dgm:t>
        <a:bodyPr/>
        <a:lstStyle/>
        <a:p>
          <a:endParaRPr lang="en-GB"/>
        </a:p>
      </dgm:t>
    </dgm:pt>
    <dgm:pt modelId="{192B526B-21A5-485E-A68E-1740B495990F}">
      <dgm:prSet/>
      <dgm:spPr/>
      <dgm:t>
        <a:bodyPr/>
        <a:lstStyle/>
        <a:p>
          <a:r>
            <a:rPr lang="en-US"/>
            <a:t>Get feedback about service portfolio &amp; needs for planning the GÉANT Clouds activity for the next years (incl GN5)</a:t>
          </a:r>
          <a:endParaRPr lang="en-GB"/>
        </a:p>
      </dgm:t>
    </dgm:pt>
    <dgm:pt modelId="{CC6CD972-FD0B-4185-8318-BCCE658326DD}" type="parTrans" cxnId="{BB87F753-F245-47A9-9BAC-2C3A14B9B310}">
      <dgm:prSet/>
      <dgm:spPr/>
      <dgm:t>
        <a:bodyPr/>
        <a:lstStyle/>
        <a:p>
          <a:endParaRPr lang="en-GB"/>
        </a:p>
      </dgm:t>
    </dgm:pt>
    <dgm:pt modelId="{637BCD9E-775C-4B3D-92DB-F7FFB039F4AE}" type="sibTrans" cxnId="{BB87F753-F245-47A9-9BAC-2C3A14B9B310}">
      <dgm:prSet/>
      <dgm:spPr/>
      <dgm:t>
        <a:bodyPr/>
        <a:lstStyle/>
        <a:p>
          <a:endParaRPr lang="en-GB"/>
        </a:p>
      </dgm:t>
    </dgm:pt>
    <dgm:pt modelId="{14030C00-9BA3-45CA-A0A2-569F0027BE4B}">
      <dgm:prSet/>
      <dgm:spPr/>
      <dgm:t>
        <a:bodyPr/>
        <a:lstStyle/>
        <a:p>
          <a:r>
            <a:rPr lang="en-US"/>
            <a:t>Share information about the present offerings</a:t>
          </a:r>
          <a:endParaRPr lang="en-GB"/>
        </a:p>
      </dgm:t>
    </dgm:pt>
    <dgm:pt modelId="{6D09CE42-A533-4B55-9E6F-802DA77204A4}" type="parTrans" cxnId="{3ED76224-AF8A-448D-AADE-16CDDBD541BC}">
      <dgm:prSet/>
      <dgm:spPr/>
      <dgm:t>
        <a:bodyPr/>
        <a:lstStyle/>
        <a:p>
          <a:endParaRPr lang="en-GB"/>
        </a:p>
      </dgm:t>
    </dgm:pt>
    <dgm:pt modelId="{2116FCB8-9428-4EC9-B4DC-7979665E3154}" type="sibTrans" cxnId="{3ED76224-AF8A-448D-AADE-16CDDBD541BC}">
      <dgm:prSet/>
      <dgm:spPr/>
      <dgm:t>
        <a:bodyPr/>
        <a:lstStyle/>
        <a:p>
          <a:endParaRPr lang="en-GB"/>
        </a:p>
      </dgm:t>
    </dgm:pt>
    <dgm:pt modelId="{AFBFC520-60FE-4F09-870A-5B799AD6DD21}">
      <dgm:prSet/>
      <dgm:spPr>
        <a:solidFill>
          <a:srgbClr val="7030A0"/>
        </a:solidFill>
      </dgm:spPr>
      <dgm:t>
        <a:bodyPr/>
        <a:lstStyle/>
        <a:p>
          <a:r>
            <a:rPr lang="en-US" dirty="0"/>
            <a:t>Ca 100 responses so far. Lacking responses from the following countries:</a:t>
          </a:r>
          <a:endParaRPr lang="en-GB" dirty="0"/>
        </a:p>
      </dgm:t>
    </dgm:pt>
    <dgm:pt modelId="{43CB112A-DA4D-4F74-B489-E548209C3B74}" type="parTrans" cxnId="{584CF531-0C58-4A57-B49C-B4DA77087959}">
      <dgm:prSet/>
      <dgm:spPr/>
      <dgm:t>
        <a:bodyPr/>
        <a:lstStyle/>
        <a:p>
          <a:endParaRPr lang="en-GB"/>
        </a:p>
      </dgm:t>
    </dgm:pt>
    <dgm:pt modelId="{D21A65DA-77E7-4685-8356-9A9A012BDAF7}" type="sibTrans" cxnId="{584CF531-0C58-4A57-B49C-B4DA77087959}">
      <dgm:prSet/>
      <dgm:spPr/>
      <dgm:t>
        <a:bodyPr/>
        <a:lstStyle/>
        <a:p>
          <a:endParaRPr lang="en-GB"/>
        </a:p>
      </dgm:t>
    </dgm:pt>
    <dgm:pt modelId="{ADEB0B12-C33C-44A9-8DC9-FEAFC3166882}">
      <dgm:prSet/>
      <dgm:spPr/>
      <dgm:t>
        <a:bodyPr/>
        <a:lstStyle/>
        <a:p>
          <a:r>
            <a:rPr lang="en-US" dirty="0"/>
            <a:t>Albania, Austria, Belarus, Belgium, Bulgaria, Denmark, Finland, France, Germany, Greece, Lithuania,  Luxembourg, Malta, Moldova, Romania, Slovenia, Sweden, Switzerland, Ukraine</a:t>
          </a:r>
          <a:endParaRPr lang="en-GB" dirty="0"/>
        </a:p>
      </dgm:t>
    </dgm:pt>
    <dgm:pt modelId="{942C8DDA-6589-446D-BEE9-BDEF4C9E0856}" type="parTrans" cxnId="{15288F64-0910-4F9D-9C0B-FDA5215FAD9F}">
      <dgm:prSet/>
      <dgm:spPr/>
      <dgm:t>
        <a:bodyPr/>
        <a:lstStyle/>
        <a:p>
          <a:endParaRPr lang="en-GB"/>
        </a:p>
      </dgm:t>
    </dgm:pt>
    <dgm:pt modelId="{D4B50E74-0845-4C9F-AECA-0AFC435A7565}" type="sibTrans" cxnId="{15288F64-0910-4F9D-9C0B-FDA5215FAD9F}">
      <dgm:prSet/>
      <dgm:spPr/>
      <dgm:t>
        <a:bodyPr/>
        <a:lstStyle/>
        <a:p>
          <a:endParaRPr lang="en-GB"/>
        </a:p>
      </dgm:t>
    </dgm:pt>
    <dgm:pt modelId="{1FD371F4-BDCC-420D-9031-CD17FAF748B9}">
      <dgm:prSet/>
      <dgm:spPr>
        <a:solidFill>
          <a:srgbClr val="065081"/>
        </a:solidFill>
      </dgm:spPr>
      <dgm:t>
        <a:bodyPr/>
        <a:lstStyle/>
        <a:p>
          <a:r>
            <a:rPr lang="en-US"/>
            <a:t>Deadline </a:t>
          </a:r>
          <a:r>
            <a:rPr lang="en-US" dirty="0"/>
            <a:t>31 March 2021</a:t>
          </a:r>
          <a:endParaRPr lang="en-GB" dirty="0"/>
        </a:p>
      </dgm:t>
    </dgm:pt>
    <dgm:pt modelId="{0FE34A4E-EFEE-4FFB-84C3-840123667E76}" type="parTrans" cxnId="{EFAD6B26-73BB-46F5-809B-01A382C67274}">
      <dgm:prSet/>
      <dgm:spPr/>
      <dgm:t>
        <a:bodyPr/>
        <a:lstStyle/>
        <a:p>
          <a:endParaRPr lang="en-GB"/>
        </a:p>
      </dgm:t>
    </dgm:pt>
    <dgm:pt modelId="{86A04402-B1AF-429E-82DD-4AA3A40BF7E0}" type="sibTrans" cxnId="{EFAD6B26-73BB-46F5-809B-01A382C67274}">
      <dgm:prSet/>
      <dgm:spPr/>
      <dgm:t>
        <a:bodyPr/>
        <a:lstStyle/>
        <a:p>
          <a:endParaRPr lang="en-GB"/>
        </a:p>
      </dgm:t>
    </dgm:pt>
    <dgm:pt modelId="{39EBE5A3-018C-4209-839A-8A4AE6D84D0D}">
      <dgm:prSet/>
      <dgm:spPr>
        <a:solidFill>
          <a:srgbClr val="065081"/>
        </a:solidFill>
      </dgm:spPr>
      <dgm:t>
        <a:bodyPr/>
        <a:lstStyle/>
        <a:p>
          <a:r>
            <a:rPr lang="en-US"/>
            <a:t>Purpose: </a:t>
          </a:r>
          <a:endParaRPr lang="en-GB" dirty="0"/>
        </a:p>
      </dgm:t>
    </dgm:pt>
    <dgm:pt modelId="{DD87CA51-89E1-4BB1-ADD8-3D5138B3DBB9}" type="parTrans" cxnId="{3B9F25C3-28C1-49ED-A566-58CECAE2FD23}">
      <dgm:prSet/>
      <dgm:spPr/>
      <dgm:t>
        <a:bodyPr/>
        <a:lstStyle/>
        <a:p>
          <a:endParaRPr lang="en-GB"/>
        </a:p>
      </dgm:t>
    </dgm:pt>
    <dgm:pt modelId="{780A42EC-8C07-4941-93E6-63265ACF48AF}" type="sibTrans" cxnId="{3B9F25C3-28C1-49ED-A566-58CECAE2FD23}">
      <dgm:prSet/>
      <dgm:spPr/>
      <dgm:t>
        <a:bodyPr/>
        <a:lstStyle/>
        <a:p>
          <a:endParaRPr lang="en-GB"/>
        </a:p>
      </dgm:t>
    </dgm:pt>
    <dgm:pt modelId="{D96DA2F1-6ADF-4CA9-BB95-F49C90F2D9A0}" type="pres">
      <dgm:prSet presAssocID="{340043D9-6069-427E-A8D8-6F9A73735AB1}" presName="linear" presStyleCnt="0">
        <dgm:presLayoutVars>
          <dgm:animLvl val="lvl"/>
          <dgm:resizeHandles val="exact"/>
        </dgm:presLayoutVars>
      </dgm:prSet>
      <dgm:spPr/>
    </dgm:pt>
    <dgm:pt modelId="{7A58C82E-D4BA-4999-8B8C-961AE0F82C02}" type="pres">
      <dgm:prSet presAssocID="{75160E91-0A37-4114-A805-7164E5CD341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C9D8A01-AF1C-4C3C-AE86-07DEEECF0992}" type="pres">
      <dgm:prSet presAssocID="{F8D4023D-DAF0-4495-B8FD-6E1B1B763991}" presName="spacer" presStyleCnt="0"/>
      <dgm:spPr/>
    </dgm:pt>
    <dgm:pt modelId="{7E320667-3431-412D-B1C7-1E2A9AFF4BA0}" type="pres">
      <dgm:prSet presAssocID="{39EBE5A3-018C-4209-839A-8A4AE6D84D0D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EC8B67E7-6244-4ABF-BBF8-C89DEE1B605B}" type="pres">
      <dgm:prSet presAssocID="{39EBE5A3-018C-4209-839A-8A4AE6D84D0D}" presName="childText" presStyleLbl="revTx" presStyleIdx="0" presStyleCnt="2">
        <dgm:presLayoutVars>
          <dgm:bulletEnabled val="1"/>
        </dgm:presLayoutVars>
      </dgm:prSet>
      <dgm:spPr/>
    </dgm:pt>
    <dgm:pt modelId="{FCDAC801-1E72-46FA-82C9-38FFD41FB401}" type="pres">
      <dgm:prSet presAssocID="{1FD371F4-BDCC-420D-9031-CD17FAF748B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28928E0-3E7F-4B63-B068-9FBB160F64C4}" type="pres">
      <dgm:prSet presAssocID="{86A04402-B1AF-429E-82DD-4AA3A40BF7E0}" presName="spacer" presStyleCnt="0"/>
      <dgm:spPr/>
    </dgm:pt>
    <dgm:pt modelId="{968988F6-D8BC-4363-A377-DEF1769000E3}" type="pres">
      <dgm:prSet presAssocID="{AFBFC520-60FE-4F09-870A-5B799AD6DD21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1F98A336-A353-452E-99C1-EC0555521884}" type="pres">
      <dgm:prSet presAssocID="{AFBFC520-60FE-4F09-870A-5B799AD6DD21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3ED76224-AF8A-448D-AADE-16CDDBD541BC}" srcId="{39EBE5A3-018C-4209-839A-8A4AE6D84D0D}" destId="{14030C00-9BA3-45CA-A0A2-569F0027BE4B}" srcOrd="1" destOrd="0" parTransId="{6D09CE42-A533-4B55-9E6F-802DA77204A4}" sibTransId="{2116FCB8-9428-4EC9-B4DC-7979665E3154}"/>
    <dgm:cxn modelId="{EFAD6B26-73BB-46F5-809B-01A382C67274}" srcId="{340043D9-6069-427E-A8D8-6F9A73735AB1}" destId="{1FD371F4-BDCC-420D-9031-CD17FAF748B9}" srcOrd="2" destOrd="0" parTransId="{0FE34A4E-EFEE-4FFB-84C3-840123667E76}" sibTransId="{86A04402-B1AF-429E-82DD-4AA3A40BF7E0}"/>
    <dgm:cxn modelId="{584CF531-0C58-4A57-B49C-B4DA77087959}" srcId="{340043D9-6069-427E-A8D8-6F9A73735AB1}" destId="{AFBFC520-60FE-4F09-870A-5B799AD6DD21}" srcOrd="3" destOrd="0" parTransId="{43CB112A-DA4D-4F74-B489-E548209C3B74}" sibTransId="{D21A65DA-77E7-4685-8356-9A9A012BDAF7}"/>
    <dgm:cxn modelId="{1B87C15B-05E4-469B-8A6E-27E525D2BBF2}" type="presOf" srcId="{1FD371F4-BDCC-420D-9031-CD17FAF748B9}" destId="{FCDAC801-1E72-46FA-82C9-38FFD41FB401}" srcOrd="0" destOrd="0" presId="urn:microsoft.com/office/officeart/2005/8/layout/vList2"/>
    <dgm:cxn modelId="{15288F64-0910-4F9D-9C0B-FDA5215FAD9F}" srcId="{AFBFC520-60FE-4F09-870A-5B799AD6DD21}" destId="{ADEB0B12-C33C-44A9-8DC9-FEAFC3166882}" srcOrd="0" destOrd="0" parTransId="{942C8DDA-6589-446D-BEE9-BDEF4C9E0856}" sibTransId="{D4B50E74-0845-4C9F-AECA-0AFC435A7565}"/>
    <dgm:cxn modelId="{3EE65F51-BA4A-4161-BB6B-6641D3FB2F94}" type="presOf" srcId="{AFBFC520-60FE-4F09-870A-5B799AD6DD21}" destId="{968988F6-D8BC-4363-A377-DEF1769000E3}" srcOrd="0" destOrd="0" presId="urn:microsoft.com/office/officeart/2005/8/layout/vList2"/>
    <dgm:cxn modelId="{BB87F753-F245-47A9-9BAC-2C3A14B9B310}" srcId="{39EBE5A3-018C-4209-839A-8A4AE6D84D0D}" destId="{192B526B-21A5-485E-A68E-1740B495990F}" srcOrd="0" destOrd="0" parTransId="{CC6CD972-FD0B-4185-8318-BCCE658326DD}" sibTransId="{637BCD9E-775C-4B3D-92DB-F7FFB039F4AE}"/>
    <dgm:cxn modelId="{C429CF7C-A5DB-440D-A97F-F565210FF680}" type="presOf" srcId="{340043D9-6069-427E-A8D8-6F9A73735AB1}" destId="{D96DA2F1-6ADF-4CA9-BB95-F49C90F2D9A0}" srcOrd="0" destOrd="0" presId="urn:microsoft.com/office/officeart/2005/8/layout/vList2"/>
    <dgm:cxn modelId="{9CFB9D85-D45A-4815-A9C7-E73245C460BE}" srcId="{340043D9-6069-427E-A8D8-6F9A73735AB1}" destId="{75160E91-0A37-4114-A805-7164E5CD3419}" srcOrd="0" destOrd="0" parTransId="{30E276D9-D640-49C8-B8EE-A9CC5A0EF2E1}" sibTransId="{F8D4023D-DAF0-4495-B8FD-6E1B1B763991}"/>
    <dgm:cxn modelId="{CC353191-17AD-48FD-8524-57F3318DDCC8}" type="presOf" srcId="{192B526B-21A5-485E-A68E-1740B495990F}" destId="{EC8B67E7-6244-4ABF-BBF8-C89DEE1B605B}" srcOrd="0" destOrd="0" presId="urn:microsoft.com/office/officeart/2005/8/layout/vList2"/>
    <dgm:cxn modelId="{A266F9AC-F190-4580-A175-040FF5AB1402}" type="presOf" srcId="{14030C00-9BA3-45CA-A0A2-569F0027BE4B}" destId="{EC8B67E7-6244-4ABF-BBF8-C89DEE1B605B}" srcOrd="0" destOrd="1" presId="urn:microsoft.com/office/officeart/2005/8/layout/vList2"/>
    <dgm:cxn modelId="{3B9F25C3-28C1-49ED-A566-58CECAE2FD23}" srcId="{340043D9-6069-427E-A8D8-6F9A73735AB1}" destId="{39EBE5A3-018C-4209-839A-8A4AE6D84D0D}" srcOrd="1" destOrd="0" parTransId="{DD87CA51-89E1-4BB1-ADD8-3D5138B3DBB9}" sibTransId="{780A42EC-8C07-4941-93E6-63265ACF48AF}"/>
    <dgm:cxn modelId="{89A7FBD0-6D08-4280-83FC-FB10BDC39FFC}" type="presOf" srcId="{75160E91-0A37-4114-A805-7164E5CD3419}" destId="{7A58C82E-D4BA-4999-8B8C-961AE0F82C02}" srcOrd="0" destOrd="0" presId="urn:microsoft.com/office/officeart/2005/8/layout/vList2"/>
    <dgm:cxn modelId="{1A3D41E9-F195-466A-A906-CA6064C49245}" type="presOf" srcId="{ADEB0B12-C33C-44A9-8DC9-FEAFC3166882}" destId="{1F98A336-A353-452E-99C1-EC0555521884}" srcOrd="0" destOrd="0" presId="urn:microsoft.com/office/officeart/2005/8/layout/vList2"/>
    <dgm:cxn modelId="{DFC8E2F5-C5E2-4BB7-8137-A57C9082AB33}" type="presOf" srcId="{39EBE5A3-018C-4209-839A-8A4AE6D84D0D}" destId="{7E320667-3431-412D-B1C7-1E2A9AFF4BA0}" srcOrd="0" destOrd="0" presId="urn:microsoft.com/office/officeart/2005/8/layout/vList2"/>
    <dgm:cxn modelId="{85987C61-47DC-49A9-93D6-835268D2D532}" type="presParOf" srcId="{D96DA2F1-6ADF-4CA9-BB95-F49C90F2D9A0}" destId="{7A58C82E-D4BA-4999-8B8C-961AE0F82C02}" srcOrd="0" destOrd="0" presId="urn:microsoft.com/office/officeart/2005/8/layout/vList2"/>
    <dgm:cxn modelId="{547F3E84-295D-489D-B3B9-F746111D44B0}" type="presParOf" srcId="{D96DA2F1-6ADF-4CA9-BB95-F49C90F2D9A0}" destId="{CC9D8A01-AF1C-4C3C-AE86-07DEEECF0992}" srcOrd="1" destOrd="0" presId="urn:microsoft.com/office/officeart/2005/8/layout/vList2"/>
    <dgm:cxn modelId="{3E06A53C-7395-4197-AFE9-8D8D58D6382D}" type="presParOf" srcId="{D96DA2F1-6ADF-4CA9-BB95-F49C90F2D9A0}" destId="{7E320667-3431-412D-B1C7-1E2A9AFF4BA0}" srcOrd="2" destOrd="0" presId="urn:microsoft.com/office/officeart/2005/8/layout/vList2"/>
    <dgm:cxn modelId="{A55D2037-D85C-432D-A635-7FBEB59AE0C3}" type="presParOf" srcId="{D96DA2F1-6ADF-4CA9-BB95-F49C90F2D9A0}" destId="{EC8B67E7-6244-4ABF-BBF8-C89DEE1B605B}" srcOrd="3" destOrd="0" presId="urn:microsoft.com/office/officeart/2005/8/layout/vList2"/>
    <dgm:cxn modelId="{64D9A5E9-A259-4DC3-88B5-FF7A735B9EB1}" type="presParOf" srcId="{D96DA2F1-6ADF-4CA9-BB95-F49C90F2D9A0}" destId="{FCDAC801-1E72-46FA-82C9-38FFD41FB401}" srcOrd="4" destOrd="0" presId="urn:microsoft.com/office/officeart/2005/8/layout/vList2"/>
    <dgm:cxn modelId="{EEF91ECF-36D7-41CE-BEE2-97421EF73C6E}" type="presParOf" srcId="{D96DA2F1-6ADF-4CA9-BB95-F49C90F2D9A0}" destId="{928928E0-3E7F-4B63-B068-9FBB160F64C4}" srcOrd="5" destOrd="0" presId="urn:microsoft.com/office/officeart/2005/8/layout/vList2"/>
    <dgm:cxn modelId="{F87E8ABA-CEF3-4AC9-9EBA-E4FA53C281C2}" type="presParOf" srcId="{D96DA2F1-6ADF-4CA9-BB95-F49C90F2D9A0}" destId="{968988F6-D8BC-4363-A377-DEF1769000E3}" srcOrd="6" destOrd="0" presId="urn:microsoft.com/office/officeart/2005/8/layout/vList2"/>
    <dgm:cxn modelId="{94201D7C-B614-4C3C-9D11-52F47208DDDE}" type="presParOf" srcId="{D96DA2F1-6ADF-4CA9-BB95-F49C90F2D9A0}" destId="{1F98A336-A353-452E-99C1-EC0555521884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A894CFA-BDFC-4DB1-9805-F87BE8FF4070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2206EC2-F6A2-4BB5-97D2-C56E990DFB6E}">
      <dgm:prSet custT="1"/>
      <dgm:spPr>
        <a:solidFill>
          <a:srgbClr val="065081"/>
        </a:solidFill>
      </dgm:spPr>
      <dgm:t>
        <a:bodyPr/>
        <a:lstStyle/>
        <a:p>
          <a:r>
            <a:rPr lang="en-US" sz="2400" dirty="0"/>
            <a:t>Other Upcoming GÉANT Cloud Events</a:t>
          </a:r>
          <a:endParaRPr lang="en-GB" sz="2400" dirty="0"/>
        </a:p>
      </dgm:t>
    </dgm:pt>
    <dgm:pt modelId="{5901446C-E96E-4852-BFBD-538007E04379}" type="parTrans" cxnId="{BD72AF22-177C-4B1E-BAEF-81B5126EC156}">
      <dgm:prSet/>
      <dgm:spPr/>
      <dgm:t>
        <a:bodyPr/>
        <a:lstStyle/>
        <a:p>
          <a:endParaRPr lang="en-GB"/>
        </a:p>
      </dgm:t>
    </dgm:pt>
    <dgm:pt modelId="{BF072B8E-1F2E-47CE-97ED-7176188E5688}" type="sibTrans" cxnId="{BD72AF22-177C-4B1E-BAEF-81B5126EC156}">
      <dgm:prSet/>
      <dgm:spPr/>
      <dgm:t>
        <a:bodyPr/>
        <a:lstStyle/>
        <a:p>
          <a:endParaRPr lang="en-GB"/>
        </a:p>
      </dgm:t>
    </dgm:pt>
    <dgm:pt modelId="{15008A8D-09B4-424E-91C4-1D3596C9F87C}" type="pres">
      <dgm:prSet presAssocID="{1A894CFA-BDFC-4DB1-9805-F87BE8FF4070}" presName="Name0" presStyleCnt="0">
        <dgm:presLayoutVars>
          <dgm:dir/>
          <dgm:resizeHandles val="exact"/>
        </dgm:presLayoutVars>
      </dgm:prSet>
      <dgm:spPr/>
    </dgm:pt>
    <dgm:pt modelId="{5BB423A1-A52C-46CA-A9ED-03706B91A19B}" type="pres">
      <dgm:prSet presAssocID="{02206EC2-F6A2-4BB5-97D2-C56E990DFB6E}" presName="node" presStyleLbl="node1" presStyleIdx="0" presStyleCnt="1">
        <dgm:presLayoutVars>
          <dgm:bulletEnabled val="1"/>
        </dgm:presLayoutVars>
      </dgm:prSet>
      <dgm:spPr/>
    </dgm:pt>
  </dgm:ptLst>
  <dgm:cxnLst>
    <dgm:cxn modelId="{BD72AF22-177C-4B1E-BAEF-81B5126EC156}" srcId="{1A894CFA-BDFC-4DB1-9805-F87BE8FF4070}" destId="{02206EC2-F6A2-4BB5-97D2-C56E990DFB6E}" srcOrd="0" destOrd="0" parTransId="{5901446C-E96E-4852-BFBD-538007E04379}" sibTransId="{BF072B8E-1F2E-47CE-97ED-7176188E5688}"/>
    <dgm:cxn modelId="{37A2739A-497C-435C-A355-20A18ACDFD70}" type="presOf" srcId="{02206EC2-F6A2-4BB5-97D2-C56E990DFB6E}" destId="{5BB423A1-A52C-46CA-A9ED-03706B91A19B}" srcOrd="0" destOrd="0" presId="urn:microsoft.com/office/officeart/2005/8/layout/process1"/>
    <dgm:cxn modelId="{2B4306F8-F0EA-4518-BDDF-FD1F3D1BD26E}" type="presOf" srcId="{1A894CFA-BDFC-4DB1-9805-F87BE8FF4070}" destId="{15008A8D-09B4-424E-91C4-1D3596C9F87C}" srcOrd="0" destOrd="0" presId="urn:microsoft.com/office/officeart/2005/8/layout/process1"/>
    <dgm:cxn modelId="{1BB96AA0-CCC2-4F92-9DE7-4D9005CBED95}" type="presParOf" srcId="{15008A8D-09B4-424E-91C4-1D3596C9F87C}" destId="{5BB423A1-A52C-46CA-A9ED-03706B91A19B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F45F7AF-EAD0-42F1-BC78-8CA543D773E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B2C08DE-B683-4719-B840-59A985F05D56}">
      <dgm:prSet/>
      <dgm:spPr>
        <a:solidFill>
          <a:srgbClr val="9E1F63"/>
        </a:solidFill>
      </dgm:spPr>
      <dgm:t>
        <a:bodyPr/>
        <a:lstStyle/>
        <a:p>
          <a:r>
            <a:rPr lang="en-US"/>
            <a:t>GÉANT NREN-based community joint offers</a:t>
          </a:r>
          <a:endParaRPr lang="en-GB"/>
        </a:p>
      </dgm:t>
    </dgm:pt>
    <dgm:pt modelId="{A1982330-686C-41BB-A1FC-2912210D03EC}" type="parTrans" cxnId="{8148FAF5-9638-48D6-AF55-29B1C24DA5C1}">
      <dgm:prSet/>
      <dgm:spPr/>
      <dgm:t>
        <a:bodyPr/>
        <a:lstStyle/>
        <a:p>
          <a:endParaRPr lang="en-GB"/>
        </a:p>
      </dgm:t>
    </dgm:pt>
    <dgm:pt modelId="{D103649B-6FBA-4B9E-A1D6-E6DE67287C41}" type="sibTrans" cxnId="{8148FAF5-9638-48D6-AF55-29B1C24DA5C1}">
      <dgm:prSet/>
      <dgm:spPr/>
      <dgm:t>
        <a:bodyPr/>
        <a:lstStyle/>
        <a:p>
          <a:endParaRPr lang="en-GB"/>
        </a:p>
      </dgm:t>
    </dgm:pt>
    <dgm:pt modelId="{82E4FE3C-B3DA-443C-8310-21437E727AE7}">
      <dgm:prSet/>
      <dgm:spPr/>
      <dgm:t>
        <a:bodyPr/>
        <a:lstStyle/>
        <a:p>
          <a:pPr>
            <a:buNone/>
          </a:pPr>
          <a:r>
            <a:rPr lang="en-US" b="1" dirty="0" err="1">
              <a:hlinkClick xmlns:r="http://schemas.openxmlformats.org/officeDocument/2006/relationships" r:id="rId1"/>
            </a:rPr>
            <a:t>eduMEET</a:t>
          </a:r>
          <a:r>
            <a:rPr lang="en-US" dirty="0">
              <a:hlinkClick xmlns:r="http://schemas.openxmlformats.org/officeDocument/2006/relationships" r:id="rId1"/>
            </a:rPr>
            <a:t> software</a:t>
          </a:r>
          <a:endParaRPr lang="en-GB" dirty="0"/>
        </a:p>
      </dgm:t>
    </dgm:pt>
    <dgm:pt modelId="{37CB1543-BCFF-44CD-85E9-E069D49FD363}" type="parTrans" cxnId="{B47487E5-162A-4ED2-A181-1E89180731D6}">
      <dgm:prSet/>
      <dgm:spPr/>
      <dgm:t>
        <a:bodyPr/>
        <a:lstStyle/>
        <a:p>
          <a:endParaRPr lang="en-GB"/>
        </a:p>
      </dgm:t>
    </dgm:pt>
    <dgm:pt modelId="{129BB59B-9DCC-4FB5-8242-17A52750029F}" type="sibTrans" cxnId="{B47487E5-162A-4ED2-A181-1E89180731D6}">
      <dgm:prSet/>
      <dgm:spPr/>
      <dgm:t>
        <a:bodyPr/>
        <a:lstStyle/>
        <a:p>
          <a:endParaRPr lang="en-GB"/>
        </a:p>
      </dgm:t>
    </dgm:pt>
    <dgm:pt modelId="{D07AEB4F-B4AE-4D81-B6E5-A9CCBEF5DBF0}">
      <dgm:prSet/>
      <dgm:spPr/>
      <dgm:t>
        <a:bodyPr/>
        <a:lstStyle/>
        <a:p>
          <a:pPr>
            <a:buNone/>
          </a:pPr>
          <a:r>
            <a:rPr lang="en-US" b="1" dirty="0">
              <a:hlinkClick xmlns:r="http://schemas.openxmlformats.org/officeDocument/2006/relationships" r:id="rId2"/>
            </a:rPr>
            <a:t>GÉANT Cloud Flow </a:t>
          </a:r>
          <a:r>
            <a:rPr lang="en-US" dirty="0"/>
            <a:t>software for Research</a:t>
          </a:r>
          <a:endParaRPr lang="en-GB" dirty="0"/>
        </a:p>
      </dgm:t>
    </dgm:pt>
    <dgm:pt modelId="{5CFEAC0B-ABE2-418A-9A1E-0516C5BEC40C}" type="parTrans" cxnId="{7FDB8E93-9D1C-443E-A029-6AFD4AD8ACB8}">
      <dgm:prSet/>
      <dgm:spPr/>
      <dgm:t>
        <a:bodyPr/>
        <a:lstStyle/>
        <a:p>
          <a:endParaRPr lang="en-GB"/>
        </a:p>
      </dgm:t>
    </dgm:pt>
    <dgm:pt modelId="{9735F4A8-2E50-47D5-A04D-6B45D5F1EE0C}" type="sibTrans" cxnId="{7FDB8E93-9D1C-443E-A029-6AFD4AD8ACB8}">
      <dgm:prSet/>
      <dgm:spPr/>
      <dgm:t>
        <a:bodyPr/>
        <a:lstStyle/>
        <a:p>
          <a:endParaRPr lang="en-GB"/>
        </a:p>
      </dgm:t>
    </dgm:pt>
    <dgm:pt modelId="{A0DA44AE-B867-4C10-A8B1-1F9596EA38A6}">
      <dgm:prSet/>
      <dgm:spPr>
        <a:solidFill>
          <a:srgbClr val="002060"/>
        </a:solidFill>
      </dgm:spPr>
      <dgm:t>
        <a:bodyPr/>
        <a:lstStyle/>
        <a:p>
          <a:r>
            <a:rPr lang="en-US"/>
            <a:t>Frameworks (FW)</a:t>
          </a:r>
          <a:endParaRPr lang="en-GB"/>
        </a:p>
      </dgm:t>
    </dgm:pt>
    <dgm:pt modelId="{AA14C5F8-A384-4AE2-82AE-F68370FF670D}" type="parTrans" cxnId="{AC8436BF-11A6-4002-A163-DB05AB805412}">
      <dgm:prSet/>
      <dgm:spPr/>
      <dgm:t>
        <a:bodyPr/>
        <a:lstStyle/>
        <a:p>
          <a:endParaRPr lang="en-GB"/>
        </a:p>
      </dgm:t>
    </dgm:pt>
    <dgm:pt modelId="{CDE166BA-0D61-4655-B7AE-59B6CC681FE1}" type="sibTrans" cxnId="{AC8436BF-11A6-4002-A163-DB05AB805412}">
      <dgm:prSet/>
      <dgm:spPr/>
      <dgm:t>
        <a:bodyPr/>
        <a:lstStyle/>
        <a:p>
          <a:endParaRPr lang="en-GB"/>
        </a:p>
      </dgm:t>
    </dgm:pt>
    <dgm:pt modelId="{21414E23-549D-4B4D-94C6-D1D1F82B1B4A}">
      <dgm:prSet/>
      <dgm:spPr/>
      <dgm:t>
        <a:bodyPr/>
        <a:lstStyle/>
        <a:p>
          <a:pPr>
            <a:buNone/>
          </a:pPr>
          <a:r>
            <a:rPr lang="en-US" b="1" dirty="0">
              <a:hlinkClick xmlns:r="http://schemas.openxmlformats.org/officeDocument/2006/relationships" r:id="rId3"/>
            </a:rPr>
            <a:t>2020 IaaS+ </a:t>
          </a:r>
          <a:r>
            <a:rPr lang="en-US" dirty="0"/>
            <a:t>(FW lasts for 4 years)</a:t>
          </a:r>
          <a:endParaRPr lang="en-GB" dirty="0"/>
        </a:p>
      </dgm:t>
    </dgm:pt>
    <dgm:pt modelId="{F0170707-3CB4-4420-977E-D4452843B15B}" type="parTrans" cxnId="{4E4C2214-A543-42B5-92E0-414BE4250E73}">
      <dgm:prSet/>
      <dgm:spPr/>
      <dgm:t>
        <a:bodyPr/>
        <a:lstStyle/>
        <a:p>
          <a:endParaRPr lang="en-GB"/>
        </a:p>
      </dgm:t>
    </dgm:pt>
    <dgm:pt modelId="{62ED24BF-6CDE-4FFB-83C3-045E9832C96E}" type="sibTrans" cxnId="{4E4C2214-A543-42B5-92E0-414BE4250E73}">
      <dgm:prSet/>
      <dgm:spPr/>
      <dgm:t>
        <a:bodyPr/>
        <a:lstStyle/>
        <a:p>
          <a:endParaRPr lang="en-GB"/>
        </a:p>
      </dgm:t>
    </dgm:pt>
    <dgm:pt modelId="{CA00FC81-708C-4E40-8379-040598852430}">
      <dgm:prSet/>
      <dgm:spPr/>
      <dgm:t>
        <a:bodyPr/>
        <a:lstStyle/>
        <a:p>
          <a:pPr>
            <a:buNone/>
          </a:pPr>
          <a:r>
            <a:rPr lang="en-US" b="1" dirty="0"/>
            <a:t>2016 IaaS </a:t>
          </a:r>
          <a:r>
            <a:rPr lang="en-US" dirty="0"/>
            <a:t>(FW has ended but call-offs valid until 2024, except Microsoft Azure)</a:t>
          </a:r>
          <a:endParaRPr lang="en-GB" dirty="0"/>
        </a:p>
      </dgm:t>
    </dgm:pt>
    <dgm:pt modelId="{572C60CA-3ABC-4B59-89B3-23B125BF3371}" type="parTrans" cxnId="{D3DE7BFF-4A52-4AA0-AB19-BA8983ED71EB}">
      <dgm:prSet/>
      <dgm:spPr/>
      <dgm:t>
        <a:bodyPr/>
        <a:lstStyle/>
        <a:p>
          <a:endParaRPr lang="en-GB"/>
        </a:p>
      </dgm:t>
    </dgm:pt>
    <dgm:pt modelId="{C8E2FF30-7C8E-48FD-913E-7953F1651046}" type="sibTrans" cxnId="{D3DE7BFF-4A52-4AA0-AB19-BA8983ED71EB}">
      <dgm:prSet/>
      <dgm:spPr/>
      <dgm:t>
        <a:bodyPr/>
        <a:lstStyle/>
        <a:p>
          <a:endParaRPr lang="en-GB"/>
        </a:p>
      </dgm:t>
    </dgm:pt>
    <dgm:pt modelId="{BC801021-8560-4F5F-86A2-48E2565E2EE4}">
      <dgm:prSet/>
      <dgm:spPr/>
      <dgm:t>
        <a:bodyPr/>
        <a:lstStyle/>
        <a:p>
          <a:pPr>
            <a:buNone/>
          </a:pPr>
          <a:r>
            <a:rPr lang="en-US" b="1" dirty="0">
              <a:hlinkClick xmlns:r="http://schemas.openxmlformats.org/officeDocument/2006/relationships" r:id="rId4"/>
            </a:rPr>
            <a:t>Videoconferencing FW </a:t>
          </a:r>
          <a:r>
            <a:rPr lang="en-US" dirty="0"/>
            <a:t>(MVC, until 28 June 2021; </a:t>
          </a:r>
          <a:r>
            <a:rPr lang="en-US" dirty="0" err="1"/>
            <a:t>Kinly</a:t>
          </a:r>
          <a:r>
            <a:rPr lang="en-US" dirty="0"/>
            <a:t> (</a:t>
          </a:r>
          <a:r>
            <a:rPr lang="en-US" dirty="0" err="1"/>
            <a:t>Pexip</a:t>
          </a:r>
          <a:r>
            <a:rPr lang="en-US" dirty="0"/>
            <a:t>), until 3 July 2021)</a:t>
          </a:r>
          <a:endParaRPr lang="en-GB" dirty="0"/>
        </a:p>
      </dgm:t>
    </dgm:pt>
    <dgm:pt modelId="{27240B3F-E12C-4D31-A679-F201EF01F245}" type="parTrans" cxnId="{B646F817-E23B-484E-B2CC-7F493FCA9A15}">
      <dgm:prSet/>
      <dgm:spPr/>
      <dgm:t>
        <a:bodyPr/>
        <a:lstStyle/>
        <a:p>
          <a:endParaRPr lang="en-GB"/>
        </a:p>
      </dgm:t>
    </dgm:pt>
    <dgm:pt modelId="{80A32171-950E-4A5B-94D5-ED1AD4748DDC}" type="sibTrans" cxnId="{B646F817-E23B-484E-B2CC-7F493FCA9A15}">
      <dgm:prSet/>
      <dgm:spPr/>
      <dgm:t>
        <a:bodyPr/>
        <a:lstStyle/>
        <a:p>
          <a:endParaRPr lang="en-GB"/>
        </a:p>
      </dgm:t>
    </dgm:pt>
    <dgm:pt modelId="{74430644-62D9-49E6-B941-BEC19A243ECC}">
      <dgm:prSet/>
      <dgm:spPr>
        <a:solidFill>
          <a:srgbClr val="7030A0"/>
        </a:solidFill>
      </dgm:spPr>
      <dgm:t>
        <a:bodyPr/>
        <a:lstStyle/>
        <a:p>
          <a:r>
            <a:rPr lang="en-US"/>
            <a:t>Preferential Quotations</a:t>
          </a:r>
          <a:endParaRPr lang="en-GB"/>
        </a:p>
      </dgm:t>
    </dgm:pt>
    <dgm:pt modelId="{4A4DB75F-AF67-4607-9976-169F7A016B7B}" type="parTrans" cxnId="{F50A79F2-3488-42E3-8696-3119E1CA5C21}">
      <dgm:prSet/>
      <dgm:spPr/>
      <dgm:t>
        <a:bodyPr/>
        <a:lstStyle/>
        <a:p>
          <a:endParaRPr lang="en-GB"/>
        </a:p>
      </dgm:t>
    </dgm:pt>
    <dgm:pt modelId="{838C57B0-7B39-4D2F-B9E6-B89062BA04BC}" type="sibTrans" cxnId="{F50A79F2-3488-42E3-8696-3119E1CA5C21}">
      <dgm:prSet/>
      <dgm:spPr/>
      <dgm:t>
        <a:bodyPr/>
        <a:lstStyle/>
        <a:p>
          <a:endParaRPr lang="en-GB"/>
        </a:p>
      </dgm:t>
    </dgm:pt>
    <dgm:pt modelId="{9DE8F300-3D73-43DF-A754-4AB81DA73C90}">
      <dgm:prSet/>
      <dgm:spPr/>
      <dgm:t>
        <a:bodyPr/>
        <a:lstStyle/>
        <a:p>
          <a:pPr>
            <a:buNone/>
          </a:pPr>
          <a:r>
            <a:rPr lang="en-US" b="1" dirty="0">
              <a:hlinkClick xmlns:r="http://schemas.openxmlformats.org/officeDocument/2006/relationships" r:id="rId5"/>
            </a:rPr>
            <a:t>Dropbox</a:t>
          </a:r>
          <a:r>
            <a:rPr lang="en-US" dirty="0"/>
            <a:t>, until 28 March 2022</a:t>
          </a:r>
          <a:endParaRPr lang="en-GB" dirty="0"/>
        </a:p>
      </dgm:t>
    </dgm:pt>
    <dgm:pt modelId="{48391301-00F2-47F7-8235-B0CB0E7B7EBC}" type="parTrans" cxnId="{4B5A7AA1-7999-42CE-B042-ABBAA38C2E31}">
      <dgm:prSet/>
      <dgm:spPr/>
      <dgm:t>
        <a:bodyPr/>
        <a:lstStyle/>
        <a:p>
          <a:endParaRPr lang="en-GB"/>
        </a:p>
      </dgm:t>
    </dgm:pt>
    <dgm:pt modelId="{0A52F20F-F26A-4EC0-9E64-376E1FB9B9D8}" type="sibTrans" cxnId="{4B5A7AA1-7999-42CE-B042-ABBAA38C2E31}">
      <dgm:prSet/>
      <dgm:spPr/>
      <dgm:t>
        <a:bodyPr/>
        <a:lstStyle/>
        <a:p>
          <a:endParaRPr lang="en-GB"/>
        </a:p>
      </dgm:t>
    </dgm:pt>
    <dgm:pt modelId="{FAC5B382-5914-4BDF-A9EF-F52794B2C147}">
      <dgm:prSet/>
      <dgm:spPr/>
      <dgm:t>
        <a:bodyPr/>
        <a:lstStyle/>
        <a:p>
          <a:pPr>
            <a:buNone/>
          </a:pPr>
          <a:r>
            <a:rPr lang="en-US" b="1" dirty="0" err="1">
              <a:hlinkClick xmlns:r="http://schemas.openxmlformats.org/officeDocument/2006/relationships" r:id="rId6"/>
            </a:rPr>
            <a:t>Paldesk</a:t>
          </a:r>
          <a:r>
            <a:rPr lang="en-US" dirty="0"/>
            <a:t>, until 6 December 2021 -&gt; 2024</a:t>
          </a:r>
          <a:endParaRPr lang="en-GB" dirty="0"/>
        </a:p>
      </dgm:t>
    </dgm:pt>
    <dgm:pt modelId="{9ACB8B23-EDBE-43CC-ACCF-4A8DA823FBC6}" type="parTrans" cxnId="{EA6146B1-5F80-444C-9930-22370A740411}">
      <dgm:prSet/>
      <dgm:spPr/>
      <dgm:t>
        <a:bodyPr/>
        <a:lstStyle/>
        <a:p>
          <a:endParaRPr lang="en-GB"/>
        </a:p>
      </dgm:t>
    </dgm:pt>
    <dgm:pt modelId="{E1A054B9-7AA6-45F5-A17B-8CE7DE5AD40F}" type="sibTrans" cxnId="{EA6146B1-5F80-444C-9930-22370A740411}">
      <dgm:prSet/>
      <dgm:spPr/>
      <dgm:t>
        <a:bodyPr/>
        <a:lstStyle/>
        <a:p>
          <a:endParaRPr lang="en-GB"/>
        </a:p>
      </dgm:t>
    </dgm:pt>
    <dgm:pt modelId="{485D9301-288F-4492-9701-1FC8FFA0FCE8}">
      <dgm:prSet/>
      <dgm:spPr/>
      <dgm:t>
        <a:bodyPr/>
        <a:lstStyle/>
        <a:p>
          <a:pPr>
            <a:buNone/>
          </a:pPr>
          <a:r>
            <a:rPr lang="en-US" b="1" dirty="0" err="1">
              <a:hlinkClick xmlns:r="http://schemas.openxmlformats.org/officeDocument/2006/relationships" r:id="rId7"/>
            </a:rPr>
            <a:t>ownCloud</a:t>
          </a:r>
          <a:r>
            <a:rPr lang="en-US" dirty="0"/>
            <a:t>, until 14 December 2021</a:t>
          </a:r>
          <a:endParaRPr lang="en-GB" dirty="0"/>
        </a:p>
      </dgm:t>
    </dgm:pt>
    <dgm:pt modelId="{B865B4CB-FB46-432D-A7FF-C551FB60F7D3}" type="parTrans" cxnId="{72B0D355-B90D-4BE8-B965-605CE06BE0F7}">
      <dgm:prSet/>
      <dgm:spPr/>
      <dgm:t>
        <a:bodyPr/>
        <a:lstStyle/>
        <a:p>
          <a:endParaRPr lang="en-GB"/>
        </a:p>
      </dgm:t>
    </dgm:pt>
    <dgm:pt modelId="{5B297E59-2BDF-46C3-8635-87B199DF95A9}" type="sibTrans" cxnId="{72B0D355-B90D-4BE8-B965-605CE06BE0F7}">
      <dgm:prSet/>
      <dgm:spPr/>
      <dgm:t>
        <a:bodyPr/>
        <a:lstStyle/>
        <a:p>
          <a:endParaRPr lang="en-GB"/>
        </a:p>
      </dgm:t>
    </dgm:pt>
    <dgm:pt modelId="{698F493B-C504-45E2-B3BC-C6684B956933}">
      <dgm:prSet/>
      <dgm:spPr/>
      <dgm:t>
        <a:bodyPr/>
        <a:lstStyle/>
        <a:p>
          <a:pPr>
            <a:buNone/>
          </a:pPr>
          <a:r>
            <a:rPr lang="en-US" b="1" dirty="0" err="1">
              <a:hlinkClick xmlns:r="http://schemas.openxmlformats.org/officeDocument/2006/relationships" r:id="rId8"/>
            </a:rPr>
            <a:t>Nextcloud</a:t>
          </a:r>
          <a:r>
            <a:rPr lang="en-US" dirty="0"/>
            <a:t>, automatic renewal. </a:t>
          </a:r>
          <a:endParaRPr lang="en-GB" dirty="0"/>
        </a:p>
      </dgm:t>
    </dgm:pt>
    <dgm:pt modelId="{FAF135DD-70B0-4450-8788-655DAE15311C}" type="parTrans" cxnId="{C460A2B5-08C2-459D-A760-4430ECFD736F}">
      <dgm:prSet/>
      <dgm:spPr/>
      <dgm:t>
        <a:bodyPr/>
        <a:lstStyle/>
        <a:p>
          <a:endParaRPr lang="en-GB"/>
        </a:p>
      </dgm:t>
    </dgm:pt>
    <dgm:pt modelId="{CE790B80-5B4B-4626-9548-91EACE47C73C}" type="sibTrans" cxnId="{C460A2B5-08C2-459D-A760-4430ECFD736F}">
      <dgm:prSet/>
      <dgm:spPr/>
      <dgm:t>
        <a:bodyPr/>
        <a:lstStyle/>
        <a:p>
          <a:endParaRPr lang="en-GB"/>
        </a:p>
      </dgm:t>
    </dgm:pt>
    <dgm:pt modelId="{88DF4021-7D00-4DB6-82F8-1860ACED5F17}">
      <dgm:prSet/>
      <dgm:spPr>
        <a:solidFill>
          <a:srgbClr val="ACB3D8"/>
        </a:solidFill>
      </dgm:spPr>
      <dgm:t>
        <a:bodyPr/>
        <a:lstStyle/>
        <a:p>
          <a:r>
            <a:rPr lang="en-US" dirty="0">
              <a:hlinkClick xmlns:r="http://schemas.openxmlformats.org/officeDocument/2006/relationships" r:id="rId9"/>
            </a:rPr>
            <a:t>MS Azure </a:t>
          </a:r>
          <a:r>
            <a:rPr lang="en-US" dirty="0" err="1">
              <a:hlinkClick xmlns:r="http://schemas.openxmlformats.org/officeDocument/2006/relationships" r:id="rId9"/>
            </a:rPr>
            <a:t>ExpressRoutes</a:t>
          </a:r>
          <a:r>
            <a:rPr lang="en-US" dirty="0">
              <a:hlinkClick xmlns:r="http://schemas.openxmlformats.org/officeDocument/2006/relationships" r:id="rId9"/>
            </a:rPr>
            <a:t> </a:t>
          </a:r>
          <a:r>
            <a:rPr lang="en-US" dirty="0"/>
            <a:t>(until 26 October 2023)</a:t>
          </a:r>
          <a:endParaRPr lang="en-GB" dirty="0"/>
        </a:p>
      </dgm:t>
    </dgm:pt>
    <dgm:pt modelId="{2B6D2720-7A05-49B0-AAF9-EA3129F6AC49}" type="parTrans" cxnId="{124C7B89-A32F-462B-B474-1F57DAA407EC}">
      <dgm:prSet/>
      <dgm:spPr/>
      <dgm:t>
        <a:bodyPr/>
        <a:lstStyle/>
        <a:p>
          <a:endParaRPr lang="en-GB"/>
        </a:p>
      </dgm:t>
    </dgm:pt>
    <dgm:pt modelId="{19173391-4B00-4C1A-9391-5E7671D4F277}" type="sibTrans" cxnId="{124C7B89-A32F-462B-B474-1F57DAA407EC}">
      <dgm:prSet/>
      <dgm:spPr/>
      <dgm:t>
        <a:bodyPr/>
        <a:lstStyle/>
        <a:p>
          <a:endParaRPr lang="en-GB"/>
        </a:p>
      </dgm:t>
    </dgm:pt>
    <dgm:pt modelId="{AE3682EA-B1C3-4A2F-A870-65646DA5907A}">
      <dgm:prSet/>
      <dgm:spPr/>
      <dgm:t>
        <a:bodyPr/>
        <a:lstStyle/>
        <a:p>
          <a:pPr>
            <a:buNone/>
          </a:pPr>
          <a:r>
            <a:rPr lang="en-US" b="1" dirty="0">
              <a:hlinkClick xmlns:r="http://schemas.openxmlformats.org/officeDocument/2006/relationships" r:id="rId10"/>
            </a:rPr>
            <a:t>Zoom</a:t>
          </a:r>
          <a:r>
            <a:rPr lang="en-US" dirty="0"/>
            <a:t>, no end date</a:t>
          </a:r>
          <a:endParaRPr lang="en-GB" dirty="0"/>
        </a:p>
      </dgm:t>
    </dgm:pt>
    <dgm:pt modelId="{8BE6AF64-5BCF-46EB-A500-6FD1F3820F0A}" type="parTrans" cxnId="{3C0AB2E0-0E95-4A83-A9F9-081D56A901E0}">
      <dgm:prSet/>
      <dgm:spPr/>
      <dgm:t>
        <a:bodyPr/>
        <a:lstStyle/>
        <a:p>
          <a:endParaRPr lang="en-GB"/>
        </a:p>
      </dgm:t>
    </dgm:pt>
    <dgm:pt modelId="{BEDF1DA7-AEB7-4D21-BF1E-114A505DA02B}" type="sibTrans" cxnId="{3C0AB2E0-0E95-4A83-A9F9-081D56A901E0}">
      <dgm:prSet/>
      <dgm:spPr/>
      <dgm:t>
        <a:bodyPr/>
        <a:lstStyle/>
        <a:p>
          <a:endParaRPr lang="en-GB"/>
        </a:p>
      </dgm:t>
    </dgm:pt>
    <dgm:pt modelId="{57DB26D4-72A6-4FAA-A92D-9F914900CD1A}" type="pres">
      <dgm:prSet presAssocID="{0F45F7AF-EAD0-42F1-BC78-8CA543D773ED}" presName="linear" presStyleCnt="0">
        <dgm:presLayoutVars>
          <dgm:animLvl val="lvl"/>
          <dgm:resizeHandles val="exact"/>
        </dgm:presLayoutVars>
      </dgm:prSet>
      <dgm:spPr/>
    </dgm:pt>
    <dgm:pt modelId="{28D25186-C0A5-4531-BF4A-5256090FE5BB}" type="pres">
      <dgm:prSet presAssocID="{CB2C08DE-B683-4719-B840-59A985F05D56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BCE6651-BE66-41A8-9CFD-CF4FDC6783BD}" type="pres">
      <dgm:prSet presAssocID="{CB2C08DE-B683-4719-B840-59A985F05D56}" presName="childText" presStyleLbl="revTx" presStyleIdx="0" presStyleCnt="3">
        <dgm:presLayoutVars>
          <dgm:bulletEnabled val="1"/>
        </dgm:presLayoutVars>
      </dgm:prSet>
      <dgm:spPr/>
    </dgm:pt>
    <dgm:pt modelId="{AC585192-B7AC-42B6-BAF1-8D897E4CD5E9}" type="pres">
      <dgm:prSet presAssocID="{A0DA44AE-B867-4C10-A8B1-1F9596EA38A6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27835628-7C57-4054-9D02-5304D1BA7332}" type="pres">
      <dgm:prSet presAssocID="{A0DA44AE-B867-4C10-A8B1-1F9596EA38A6}" presName="childText" presStyleLbl="revTx" presStyleIdx="1" presStyleCnt="3">
        <dgm:presLayoutVars>
          <dgm:bulletEnabled val="1"/>
        </dgm:presLayoutVars>
      </dgm:prSet>
      <dgm:spPr/>
    </dgm:pt>
    <dgm:pt modelId="{515900F2-0A06-4233-A401-C68E1BBC8BDE}" type="pres">
      <dgm:prSet presAssocID="{74430644-62D9-49E6-B941-BEC19A243EC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A6C5F13-B544-48BB-A9FC-5CCD26E765D3}" type="pres">
      <dgm:prSet presAssocID="{74430644-62D9-49E6-B941-BEC19A243ECC}" presName="childText" presStyleLbl="revTx" presStyleIdx="2" presStyleCnt="3">
        <dgm:presLayoutVars>
          <dgm:bulletEnabled val="1"/>
        </dgm:presLayoutVars>
      </dgm:prSet>
      <dgm:spPr/>
    </dgm:pt>
    <dgm:pt modelId="{B87F45C6-52E1-444E-83C1-1D7649ACFDEB}" type="pres">
      <dgm:prSet presAssocID="{88DF4021-7D00-4DB6-82F8-1860ACED5F17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4E4C2214-A543-42B5-92E0-414BE4250E73}" srcId="{A0DA44AE-B867-4C10-A8B1-1F9596EA38A6}" destId="{21414E23-549D-4B4D-94C6-D1D1F82B1B4A}" srcOrd="0" destOrd="0" parTransId="{F0170707-3CB4-4420-977E-D4452843B15B}" sibTransId="{62ED24BF-6CDE-4FFB-83C3-045E9832C96E}"/>
    <dgm:cxn modelId="{4D5DB617-D5B8-4EBE-B622-22BC0E15E0F9}" type="presOf" srcId="{D07AEB4F-B4AE-4D81-B6E5-A9CCBEF5DBF0}" destId="{CBCE6651-BE66-41A8-9CFD-CF4FDC6783BD}" srcOrd="0" destOrd="1" presId="urn:microsoft.com/office/officeart/2005/8/layout/vList2"/>
    <dgm:cxn modelId="{B646F817-E23B-484E-B2CC-7F493FCA9A15}" srcId="{A0DA44AE-B867-4C10-A8B1-1F9596EA38A6}" destId="{BC801021-8560-4F5F-86A2-48E2565E2EE4}" srcOrd="2" destOrd="0" parTransId="{27240B3F-E12C-4D31-A679-F201EF01F245}" sibTransId="{80A32171-950E-4A5B-94D5-ED1AD4748DDC}"/>
    <dgm:cxn modelId="{43FA541B-2601-4D4F-8FCB-0609510C729C}" type="presOf" srcId="{FAC5B382-5914-4BDF-A9EF-F52794B2C147}" destId="{9A6C5F13-B544-48BB-A9FC-5CCD26E765D3}" srcOrd="0" destOrd="1" presId="urn:microsoft.com/office/officeart/2005/8/layout/vList2"/>
    <dgm:cxn modelId="{D1EB953A-F97F-4237-83B7-2F80578DD4A0}" type="presOf" srcId="{9DE8F300-3D73-43DF-A754-4AB81DA73C90}" destId="{9A6C5F13-B544-48BB-A9FC-5CCD26E765D3}" srcOrd="0" destOrd="0" presId="urn:microsoft.com/office/officeart/2005/8/layout/vList2"/>
    <dgm:cxn modelId="{6312045D-93C6-4838-8710-18643ACD807E}" type="presOf" srcId="{AE3682EA-B1C3-4A2F-A870-65646DA5907A}" destId="{9A6C5F13-B544-48BB-A9FC-5CCD26E765D3}" srcOrd="0" destOrd="4" presId="urn:microsoft.com/office/officeart/2005/8/layout/vList2"/>
    <dgm:cxn modelId="{61373F63-DE3F-45AC-9CBE-165024B9091A}" type="presOf" srcId="{82E4FE3C-B3DA-443C-8310-21437E727AE7}" destId="{CBCE6651-BE66-41A8-9CFD-CF4FDC6783BD}" srcOrd="0" destOrd="0" presId="urn:microsoft.com/office/officeart/2005/8/layout/vList2"/>
    <dgm:cxn modelId="{3442C266-20E6-4D94-8D38-AAF458F47F0E}" type="presOf" srcId="{485D9301-288F-4492-9701-1FC8FFA0FCE8}" destId="{9A6C5F13-B544-48BB-A9FC-5CCD26E765D3}" srcOrd="0" destOrd="2" presId="urn:microsoft.com/office/officeart/2005/8/layout/vList2"/>
    <dgm:cxn modelId="{5CEEE149-4C74-4F7D-942F-FD1DE78CC36C}" type="presOf" srcId="{74430644-62D9-49E6-B941-BEC19A243ECC}" destId="{515900F2-0A06-4233-A401-C68E1BBC8BDE}" srcOrd="0" destOrd="0" presId="urn:microsoft.com/office/officeart/2005/8/layout/vList2"/>
    <dgm:cxn modelId="{53C29A6F-4601-4AC3-929B-8BA47D1BDD38}" type="presOf" srcId="{BC801021-8560-4F5F-86A2-48E2565E2EE4}" destId="{27835628-7C57-4054-9D02-5304D1BA7332}" srcOrd="0" destOrd="2" presId="urn:microsoft.com/office/officeart/2005/8/layout/vList2"/>
    <dgm:cxn modelId="{72B0D355-B90D-4BE8-B965-605CE06BE0F7}" srcId="{74430644-62D9-49E6-B941-BEC19A243ECC}" destId="{485D9301-288F-4492-9701-1FC8FFA0FCE8}" srcOrd="2" destOrd="0" parTransId="{B865B4CB-FB46-432D-A7FF-C551FB60F7D3}" sibTransId="{5B297E59-2BDF-46C3-8635-87B199DF95A9}"/>
    <dgm:cxn modelId="{3913737E-8F0E-43CC-A636-A8C725EEE18F}" type="presOf" srcId="{A0DA44AE-B867-4C10-A8B1-1F9596EA38A6}" destId="{AC585192-B7AC-42B6-BAF1-8D897E4CD5E9}" srcOrd="0" destOrd="0" presId="urn:microsoft.com/office/officeart/2005/8/layout/vList2"/>
    <dgm:cxn modelId="{124C7B89-A32F-462B-B474-1F57DAA407EC}" srcId="{0F45F7AF-EAD0-42F1-BC78-8CA543D773ED}" destId="{88DF4021-7D00-4DB6-82F8-1860ACED5F17}" srcOrd="3" destOrd="0" parTransId="{2B6D2720-7A05-49B0-AAF9-EA3129F6AC49}" sibTransId="{19173391-4B00-4C1A-9391-5E7671D4F277}"/>
    <dgm:cxn modelId="{32F7B191-D3F5-436B-B9AD-6D8E1E29EC64}" type="presOf" srcId="{CA00FC81-708C-4E40-8379-040598852430}" destId="{27835628-7C57-4054-9D02-5304D1BA7332}" srcOrd="0" destOrd="1" presId="urn:microsoft.com/office/officeart/2005/8/layout/vList2"/>
    <dgm:cxn modelId="{7FDB8E93-9D1C-443E-A029-6AFD4AD8ACB8}" srcId="{CB2C08DE-B683-4719-B840-59A985F05D56}" destId="{D07AEB4F-B4AE-4D81-B6E5-A9CCBEF5DBF0}" srcOrd="1" destOrd="0" parTransId="{5CFEAC0B-ABE2-418A-9A1E-0516C5BEC40C}" sibTransId="{9735F4A8-2E50-47D5-A04D-6B45D5F1EE0C}"/>
    <dgm:cxn modelId="{24F21D9C-220D-4EDB-A6EA-D758E861A7A3}" type="presOf" srcId="{88DF4021-7D00-4DB6-82F8-1860ACED5F17}" destId="{B87F45C6-52E1-444E-83C1-1D7649ACFDEB}" srcOrd="0" destOrd="0" presId="urn:microsoft.com/office/officeart/2005/8/layout/vList2"/>
    <dgm:cxn modelId="{4B5A7AA1-7999-42CE-B042-ABBAA38C2E31}" srcId="{74430644-62D9-49E6-B941-BEC19A243ECC}" destId="{9DE8F300-3D73-43DF-A754-4AB81DA73C90}" srcOrd="0" destOrd="0" parTransId="{48391301-00F2-47F7-8235-B0CB0E7B7EBC}" sibTransId="{0A52F20F-F26A-4EC0-9E64-376E1FB9B9D8}"/>
    <dgm:cxn modelId="{63419BAD-658F-486B-AB15-51A2370F6747}" type="presOf" srcId="{698F493B-C504-45E2-B3BC-C6684B956933}" destId="{9A6C5F13-B544-48BB-A9FC-5CCD26E765D3}" srcOrd="0" destOrd="3" presId="urn:microsoft.com/office/officeart/2005/8/layout/vList2"/>
    <dgm:cxn modelId="{EA6146B1-5F80-444C-9930-22370A740411}" srcId="{74430644-62D9-49E6-B941-BEC19A243ECC}" destId="{FAC5B382-5914-4BDF-A9EF-F52794B2C147}" srcOrd="1" destOrd="0" parTransId="{9ACB8B23-EDBE-43CC-ACCF-4A8DA823FBC6}" sibTransId="{E1A054B9-7AA6-45F5-A17B-8CE7DE5AD40F}"/>
    <dgm:cxn modelId="{59FAA3B1-8404-43C0-AA6E-54CDCFD03D8E}" type="presOf" srcId="{CB2C08DE-B683-4719-B840-59A985F05D56}" destId="{28D25186-C0A5-4531-BF4A-5256090FE5BB}" srcOrd="0" destOrd="0" presId="urn:microsoft.com/office/officeart/2005/8/layout/vList2"/>
    <dgm:cxn modelId="{C460A2B5-08C2-459D-A760-4430ECFD736F}" srcId="{74430644-62D9-49E6-B941-BEC19A243ECC}" destId="{698F493B-C504-45E2-B3BC-C6684B956933}" srcOrd="3" destOrd="0" parTransId="{FAF135DD-70B0-4450-8788-655DAE15311C}" sibTransId="{CE790B80-5B4B-4626-9548-91EACE47C73C}"/>
    <dgm:cxn modelId="{AC8436BF-11A6-4002-A163-DB05AB805412}" srcId="{0F45F7AF-EAD0-42F1-BC78-8CA543D773ED}" destId="{A0DA44AE-B867-4C10-A8B1-1F9596EA38A6}" srcOrd="1" destOrd="0" parTransId="{AA14C5F8-A384-4AE2-82AE-F68370FF670D}" sibTransId="{CDE166BA-0D61-4655-B7AE-59B6CC681FE1}"/>
    <dgm:cxn modelId="{CBAD83D0-26BC-4AF3-93FD-0751F01F5251}" type="presOf" srcId="{0F45F7AF-EAD0-42F1-BC78-8CA543D773ED}" destId="{57DB26D4-72A6-4FAA-A92D-9F914900CD1A}" srcOrd="0" destOrd="0" presId="urn:microsoft.com/office/officeart/2005/8/layout/vList2"/>
    <dgm:cxn modelId="{3C0AB2E0-0E95-4A83-A9F9-081D56A901E0}" srcId="{74430644-62D9-49E6-B941-BEC19A243ECC}" destId="{AE3682EA-B1C3-4A2F-A870-65646DA5907A}" srcOrd="4" destOrd="0" parTransId="{8BE6AF64-5BCF-46EB-A500-6FD1F3820F0A}" sibTransId="{BEDF1DA7-AEB7-4D21-BF1E-114A505DA02B}"/>
    <dgm:cxn modelId="{B47487E5-162A-4ED2-A181-1E89180731D6}" srcId="{CB2C08DE-B683-4719-B840-59A985F05D56}" destId="{82E4FE3C-B3DA-443C-8310-21437E727AE7}" srcOrd="0" destOrd="0" parTransId="{37CB1543-BCFF-44CD-85E9-E069D49FD363}" sibTransId="{129BB59B-9DCC-4FB5-8242-17A52750029F}"/>
    <dgm:cxn modelId="{F50A79F2-3488-42E3-8696-3119E1CA5C21}" srcId="{0F45F7AF-EAD0-42F1-BC78-8CA543D773ED}" destId="{74430644-62D9-49E6-B941-BEC19A243ECC}" srcOrd="2" destOrd="0" parTransId="{4A4DB75F-AF67-4607-9976-169F7A016B7B}" sibTransId="{838C57B0-7B39-4D2F-B9E6-B89062BA04BC}"/>
    <dgm:cxn modelId="{8148FAF5-9638-48D6-AF55-29B1C24DA5C1}" srcId="{0F45F7AF-EAD0-42F1-BC78-8CA543D773ED}" destId="{CB2C08DE-B683-4719-B840-59A985F05D56}" srcOrd="0" destOrd="0" parTransId="{A1982330-686C-41BB-A1FC-2912210D03EC}" sibTransId="{D103649B-6FBA-4B9E-A1D6-E6DE67287C41}"/>
    <dgm:cxn modelId="{EDDE03FD-89FF-4B6E-A095-F3F250508BF0}" type="presOf" srcId="{21414E23-549D-4B4D-94C6-D1D1F82B1B4A}" destId="{27835628-7C57-4054-9D02-5304D1BA7332}" srcOrd="0" destOrd="0" presId="urn:microsoft.com/office/officeart/2005/8/layout/vList2"/>
    <dgm:cxn modelId="{D3DE7BFF-4A52-4AA0-AB19-BA8983ED71EB}" srcId="{A0DA44AE-B867-4C10-A8B1-1F9596EA38A6}" destId="{CA00FC81-708C-4E40-8379-040598852430}" srcOrd="1" destOrd="0" parTransId="{572C60CA-3ABC-4B59-89B3-23B125BF3371}" sibTransId="{C8E2FF30-7C8E-48FD-913E-7953F1651046}"/>
    <dgm:cxn modelId="{57EA021D-9AFC-4C71-B8FE-331DD4E42A69}" type="presParOf" srcId="{57DB26D4-72A6-4FAA-A92D-9F914900CD1A}" destId="{28D25186-C0A5-4531-BF4A-5256090FE5BB}" srcOrd="0" destOrd="0" presId="urn:microsoft.com/office/officeart/2005/8/layout/vList2"/>
    <dgm:cxn modelId="{3B754CF0-7BAC-4968-AD4F-3742949248CB}" type="presParOf" srcId="{57DB26D4-72A6-4FAA-A92D-9F914900CD1A}" destId="{CBCE6651-BE66-41A8-9CFD-CF4FDC6783BD}" srcOrd="1" destOrd="0" presId="urn:microsoft.com/office/officeart/2005/8/layout/vList2"/>
    <dgm:cxn modelId="{C2CCAE27-FD65-41BF-A37E-AE493D9EDA3E}" type="presParOf" srcId="{57DB26D4-72A6-4FAA-A92D-9F914900CD1A}" destId="{AC585192-B7AC-42B6-BAF1-8D897E4CD5E9}" srcOrd="2" destOrd="0" presId="urn:microsoft.com/office/officeart/2005/8/layout/vList2"/>
    <dgm:cxn modelId="{CFEC97E5-6B4B-4566-82A0-8DA97B0870D8}" type="presParOf" srcId="{57DB26D4-72A6-4FAA-A92D-9F914900CD1A}" destId="{27835628-7C57-4054-9D02-5304D1BA7332}" srcOrd="3" destOrd="0" presId="urn:microsoft.com/office/officeart/2005/8/layout/vList2"/>
    <dgm:cxn modelId="{F30EBCCA-B97F-49C4-A138-FE5DA7BE5D35}" type="presParOf" srcId="{57DB26D4-72A6-4FAA-A92D-9F914900CD1A}" destId="{515900F2-0A06-4233-A401-C68E1BBC8BDE}" srcOrd="4" destOrd="0" presId="urn:microsoft.com/office/officeart/2005/8/layout/vList2"/>
    <dgm:cxn modelId="{F4715633-6DAD-42A1-83ED-64BA406407EB}" type="presParOf" srcId="{57DB26D4-72A6-4FAA-A92D-9F914900CD1A}" destId="{9A6C5F13-B544-48BB-A9FC-5CCD26E765D3}" srcOrd="5" destOrd="0" presId="urn:microsoft.com/office/officeart/2005/8/layout/vList2"/>
    <dgm:cxn modelId="{581EFE87-EE80-4501-9F2A-ED34EB947393}" type="presParOf" srcId="{57DB26D4-72A6-4FAA-A92D-9F914900CD1A}" destId="{B87F45C6-52E1-444E-83C1-1D7649ACFDE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D771B8F-21CE-4DEF-8653-0FFFE6FCFE46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E5BA214-2911-4DB7-BB08-0CC0C317A1AB}">
      <dgm:prSet custT="1"/>
      <dgm:spPr>
        <a:solidFill>
          <a:srgbClr val="065081"/>
        </a:solidFill>
      </dgm:spPr>
      <dgm:t>
        <a:bodyPr/>
        <a:lstStyle/>
        <a:p>
          <a:r>
            <a:rPr lang="en-US" sz="2400" dirty="0"/>
            <a:t>Services Portfolio: update</a:t>
          </a:r>
          <a:endParaRPr lang="en-GB" sz="2400" dirty="0"/>
        </a:p>
      </dgm:t>
    </dgm:pt>
    <dgm:pt modelId="{1947FE18-1608-497B-80BE-E78448443624}" type="parTrans" cxnId="{DD3E9C2D-B279-4E18-ACB9-ACC102879F20}">
      <dgm:prSet/>
      <dgm:spPr/>
      <dgm:t>
        <a:bodyPr/>
        <a:lstStyle/>
        <a:p>
          <a:endParaRPr lang="en-GB"/>
        </a:p>
      </dgm:t>
    </dgm:pt>
    <dgm:pt modelId="{89954961-C299-42F4-A7A2-1BB24A81F81A}" type="sibTrans" cxnId="{DD3E9C2D-B279-4E18-ACB9-ACC102879F20}">
      <dgm:prSet/>
      <dgm:spPr/>
      <dgm:t>
        <a:bodyPr/>
        <a:lstStyle/>
        <a:p>
          <a:endParaRPr lang="en-GB"/>
        </a:p>
      </dgm:t>
    </dgm:pt>
    <dgm:pt modelId="{F7A1CF4C-A840-4A94-AE48-944B4432977E}" type="pres">
      <dgm:prSet presAssocID="{8D771B8F-21CE-4DEF-8653-0FFFE6FCFE46}" presName="Name0" presStyleCnt="0">
        <dgm:presLayoutVars>
          <dgm:dir/>
          <dgm:resizeHandles val="exact"/>
        </dgm:presLayoutVars>
      </dgm:prSet>
      <dgm:spPr/>
    </dgm:pt>
    <dgm:pt modelId="{9F6FDDF4-E9C4-41C5-B8AC-D87179C469CA}" type="pres">
      <dgm:prSet presAssocID="{AE5BA214-2911-4DB7-BB08-0CC0C317A1AB}" presName="node" presStyleLbl="node1" presStyleIdx="0" presStyleCnt="1">
        <dgm:presLayoutVars>
          <dgm:bulletEnabled val="1"/>
        </dgm:presLayoutVars>
      </dgm:prSet>
      <dgm:spPr/>
    </dgm:pt>
  </dgm:ptLst>
  <dgm:cxnLst>
    <dgm:cxn modelId="{2937E120-5A75-4A81-B2C4-48B912419298}" type="presOf" srcId="{AE5BA214-2911-4DB7-BB08-0CC0C317A1AB}" destId="{9F6FDDF4-E9C4-41C5-B8AC-D87179C469CA}" srcOrd="0" destOrd="0" presId="urn:microsoft.com/office/officeart/2005/8/layout/process1"/>
    <dgm:cxn modelId="{DD3E9C2D-B279-4E18-ACB9-ACC102879F20}" srcId="{8D771B8F-21CE-4DEF-8653-0FFFE6FCFE46}" destId="{AE5BA214-2911-4DB7-BB08-0CC0C317A1AB}" srcOrd="0" destOrd="0" parTransId="{1947FE18-1608-497B-80BE-E78448443624}" sibTransId="{89954961-C299-42F4-A7A2-1BB24A81F81A}"/>
    <dgm:cxn modelId="{779EDD59-29DE-451E-AC13-A223B3C035B5}" type="presOf" srcId="{8D771B8F-21CE-4DEF-8653-0FFFE6FCFE46}" destId="{F7A1CF4C-A840-4A94-AE48-944B4432977E}" srcOrd="0" destOrd="0" presId="urn:microsoft.com/office/officeart/2005/8/layout/process1"/>
    <dgm:cxn modelId="{35D445F5-F247-4A38-8D70-9136F4CA6639}" type="presParOf" srcId="{F7A1CF4C-A840-4A94-AE48-944B4432977E}" destId="{9F6FDDF4-E9C4-41C5-B8AC-D87179C469CA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3B418A4-DB08-4AF6-A126-DF36DC5D1F9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E9CA639-EF3A-4FB8-8260-76B8295E0871}">
      <dgm:prSet custT="1"/>
      <dgm:spPr>
        <a:solidFill>
          <a:srgbClr val="9E1F63"/>
        </a:solidFill>
      </dgm:spPr>
      <dgm:t>
        <a:bodyPr/>
        <a:lstStyle/>
        <a:p>
          <a:r>
            <a:rPr lang="en-US" sz="2400" dirty="0"/>
            <a:t>GÉANT Cloud Survey 2021</a:t>
          </a:r>
          <a:endParaRPr lang="en-GB" sz="2400" dirty="0"/>
        </a:p>
      </dgm:t>
    </dgm:pt>
    <dgm:pt modelId="{3510BDCB-2BAC-4148-A9A8-5263D2F21226}" type="parTrans" cxnId="{8F822496-9383-42D4-8720-00A27E450E4F}">
      <dgm:prSet/>
      <dgm:spPr/>
      <dgm:t>
        <a:bodyPr/>
        <a:lstStyle/>
        <a:p>
          <a:endParaRPr lang="en-GB"/>
        </a:p>
      </dgm:t>
    </dgm:pt>
    <dgm:pt modelId="{4478D350-1690-4E47-B4AA-C3F1068354E7}" type="sibTrans" cxnId="{8F822496-9383-42D4-8720-00A27E450E4F}">
      <dgm:prSet/>
      <dgm:spPr/>
      <dgm:t>
        <a:bodyPr/>
        <a:lstStyle/>
        <a:p>
          <a:endParaRPr lang="en-GB"/>
        </a:p>
      </dgm:t>
    </dgm:pt>
    <dgm:pt modelId="{D59F41E6-7A53-464A-A59B-6833E06AAC9E}" type="pres">
      <dgm:prSet presAssocID="{F3B418A4-DB08-4AF6-A126-DF36DC5D1F9F}" presName="Name0" presStyleCnt="0">
        <dgm:presLayoutVars>
          <dgm:dir/>
          <dgm:resizeHandles val="exact"/>
        </dgm:presLayoutVars>
      </dgm:prSet>
      <dgm:spPr/>
    </dgm:pt>
    <dgm:pt modelId="{17868FCC-B119-4E64-B784-082DC6127FED}" type="pres">
      <dgm:prSet presAssocID="{9E9CA639-EF3A-4FB8-8260-76B8295E0871}" presName="node" presStyleLbl="node1" presStyleIdx="0" presStyleCnt="1">
        <dgm:presLayoutVars>
          <dgm:bulletEnabled val="1"/>
        </dgm:presLayoutVars>
      </dgm:prSet>
      <dgm:spPr/>
    </dgm:pt>
  </dgm:ptLst>
  <dgm:cxnLst>
    <dgm:cxn modelId="{4B50A509-C433-4594-9BD6-72D01BAFFC13}" type="presOf" srcId="{9E9CA639-EF3A-4FB8-8260-76B8295E0871}" destId="{17868FCC-B119-4E64-B784-082DC6127FED}" srcOrd="0" destOrd="0" presId="urn:microsoft.com/office/officeart/2005/8/layout/process1"/>
    <dgm:cxn modelId="{8F822496-9383-42D4-8720-00A27E450E4F}" srcId="{F3B418A4-DB08-4AF6-A126-DF36DC5D1F9F}" destId="{9E9CA639-EF3A-4FB8-8260-76B8295E0871}" srcOrd="0" destOrd="0" parTransId="{3510BDCB-2BAC-4148-A9A8-5263D2F21226}" sibTransId="{4478D350-1690-4E47-B4AA-C3F1068354E7}"/>
    <dgm:cxn modelId="{531834AC-CB4C-4BD0-BB54-53DFF42A807D}" type="presOf" srcId="{F3B418A4-DB08-4AF6-A126-DF36DC5D1F9F}" destId="{D59F41E6-7A53-464A-A59B-6833E06AAC9E}" srcOrd="0" destOrd="0" presId="urn:microsoft.com/office/officeart/2005/8/layout/process1"/>
    <dgm:cxn modelId="{3A57DB78-A3B7-41BE-AD1C-46FC307938A5}" type="presParOf" srcId="{D59F41E6-7A53-464A-A59B-6833E06AAC9E}" destId="{17868FCC-B119-4E64-B784-082DC6127FED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EF68F7F-4D44-4D76-925E-52D582645A1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751145A-3F8E-4430-88EA-6E33AEA41173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/>
            <a:t>Following the Survey</a:t>
          </a:r>
          <a:endParaRPr lang="en-GB"/>
        </a:p>
      </dgm:t>
    </dgm:pt>
    <dgm:pt modelId="{987C2663-4364-41F6-B1CB-99AE5CE390F6}" type="parTrans" cxnId="{7BE35331-901A-4DA7-B65D-F523D13B8DEA}">
      <dgm:prSet/>
      <dgm:spPr/>
      <dgm:t>
        <a:bodyPr/>
        <a:lstStyle/>
        <a:p>
          <a:endParaRPr lang="en-GB"/>
        </a:p>
      </dgm:t>
    </dgm:pt>
    <dgm:pt modelId="{057356A2-C9C0-465D-9770-5BB5F5BDEC48}" type="sibTrans" cxnId="{7BE35331-901A-4DA7-B65D-F523D13B8DEA}">
      <dgm:prSet/>
      <dgm:spPr/>
      <dgm:t>
        <a:bodyPr/>
        <a:lstStyle/>
        <a:p>
          <a:endParaRPr lang="en-GB"/>
        </a:p>
      </dgm:t>
    </dgm:pt>
    <dgm:pt modelId="{A69FF910-A18B-48C0-BEEF-CE140358EF1C}">
      <dgm:prSet/>
      <dgm:spPr>
        <a:solidFill>
          <a:srgbClr val="065081"/>
        </a:solidFill>
      </dgm:spPr>
      <dgm:t>
        <a:bodyPr/>
        <a:lstStyle/>
        <a:p>
          <a:r>
            <a:rPr lang="en-US" dirty="0"/>
            <a:t>For getting more detailed understanding of the needs for </a:t>
          </a:r>
          <a:endParaRPr lang="en-GB" dirty="0"/>
        </a:p>
      </dgm:t>
    </dgm:pt>
    <dgm:pt modelId="{01A43127-FBBB-4277-8E08-4652F373D695}" type="parTrans" cxnId="{D0BDF6BF-CEB0-4474-9040-8ED46EB32E00}">
      <dgm:prSet/>
      <dgm:spPr/>
      <dgm:t>
        <a:bodyPr/>
        <a:lstStyle/>
        <a:p>
          <a:endParaRPr lang="en-GB"/>
        </a:p>
      </dgm:t>
    </dgm:pt>
    <dgm:pt modelId="{C26F1A39-B93C-40D6-9EFE-E245EFBB542A}" type="sibTrans" cxnId="{D0BDF6BF-CEB0-4474-9040-8ED46EB32E00}">
      <dgm:prSet/>
      <dgm:spPr/>
      <dgm:t>
        <a:bodyPr/>
        <a:lstStyle/>
        <a:p>
          <a:endParaRPr lang="en-GB"/>
        </a:p>
      </dgm:t>
    </dgm:pt>
    <dgm:pt modelId="{F1863E70-ED5D-4FBC-A9BA-1673768CD4C4}">
      <dgm:prSet/>
      <dgm:spPr/>
      <dgm:t>
        <a:bodyPr/>
        <a:lstStyle/>
        <a:p>
          <a:r>
            <a:rPr lang="en-US"/>
            <a:t>Community clouds offerings (providing, using)</a:t>
          </a:r>
          <a:endParaRPr lang="en-GB"/>
        </a:p>
      </dgm:t>
    </dgm:pt>
    <dgm:pt modelId="{BC602B9B-08EC-4396-9CFE-1F0AC151227D}" type="parTrans" cxnId="{50712248-C84F-4F32-8CCC-BF5A34744FF7}">
      <dgm:prSet/>
      <dgm:spPr/>
      <dgm:t>
        <a:bodyPr/>
        <a:lstStyle/>
        <a:p>
          <a:endParaRPr lang="en-GB"/>
        </a:p>
      </dgm:t>
    </dgm:pt>
    <dgm:pt modelId="{C6FA38E8-15C5-4227-891E-8F119D839A80}" type="sibTrans" cxnId="{50712248-C84F-4F32-8CCC-BF5A34744FF7}">
      <dgm:prSet/>
      <dgm:spPr/>
      <dgm:t>
        <a:bodyPr/>
        <a:lstStyle/>
        <a:p>
          <a:endParaRPr lang="en-GB"/>
        </a:p>
      </dgm:t>
    </dgm:pt>
    <dgm:pt modelId="{A9C451AF-F713-4A59-9A91-8E3236038B93}">
      <dgm:prSet/>
      <dgm:spPr/>
      <dgm:t>
        <a:bodyPr/>
        <a:lstStyle/>
        <a:p>
          <a:r>
            <a:rPr lang="en-US"/>
            <a:t>LMS tender needs</a:t>
          </a:r>
          <a:endParaRPr lang="en-GB"/>
        </a:p>
      </dgm:t>
    </dgm:pt>
    <dgm:pt modelId="{57A8D2AC-554F-41DC-8F77-CF582FEDA0A6}" type="parTrans" cxnId="{FB8288F8-EB02-4380-8BC2-F46297E29F6E}">
      <dgm:prSet/>
      <dgm:spPr/>
      <dgm:t>
        <a:bodyPr/>
        <a:lstStyle/>
        <a:p>
          <a:endParaRPr lang="en-GB"/>
        </a:p>
      </dgm:t>
    </dgm:pt>
    <dgm:pt modelId="{E1BF4B6B-68A5-4170-9779-D498216A2758}" type="sibTrans" cxnId="{FB8288F8-EB02-4380-8BC2-F46297E29F6E}">
      <dgm:prSet/>
      <dgm:spPr/>
      <dgm:t>
        <a:bodyPr/>
        <a:lstStyle/>
        <a:p>
          <a:endParaRPr lang="en-GB"/>
        </a:p>
      </dgm:t>
    </dgm:pt>
    <dgm:pt modelId="{64C55763-E0C5-4A96-AF22-D694CBFE6CF7}">
      <dgm:prSet/>
      <dgm:spPr/>
      <dgm:t>
        <a:bodyPr/>
        <a:lstStyle/>
        <a:p>
          <a:r>
            <a:rPr lang="en-US"/>
            <a:t>Future planning (GN5 project)</a:t>
          </a:r>
          <a:endParaRPr lang="en-GB"/>
        </a:p>
      </dgm:t>
    </dgm:pt>
    <dgm:pt modelId="{7C7E01FF-4D2B-4661-A169-01B1B4A56C57}" type="parTrans" cxnId="{6DF36ACB-7D94-4CEE-A374-C7A536ACB02A}">
      <dgm:prSet/>
      <dgm:spPr/>
      <dgm:t>
        <a:bodyPr/>
        <a:lstStyle/>
        <a:p>
          <a:endParaRPr lang="en-GB"/>
        </a:p>
      </dgm:t>
    </dgm:pt>
    <dgm:pt modelId="{D5FDEC00-093B-45BB-BA17-EECB8E85671C}" type="sibTrans" cxnId="{6DF36ACB-7D94-4CEE-A374-C7A536ACB02A}">
      <dgm:prSet/>
      <dgm:spPr/>
      <dgm:t>
        <a:bodyPr/>
        <a:lstStyle/>
        <a:p>
          <a:endParaRPr lang="en-GB"/>
        </a:p>
      </dgm:t>
    </dgm:pt>
    <dgm:pt modelId="{E0BFFDEF-1A3E-429F-9F40-975DC1BDDDF0}">
      <dgm:prSet/>
      <dgm:spPr>
        <a:solidFill>
          <a:srgbClr val="9E1F63"/>
        </a:solidFill>
      </dgm:spPr>
      <dgm:t>
        <a:bodyPr/>
        <a:lstStyle/>
        <a:p>
          <a:r>
            <a:rPr lang="en-US"/>
            <a:t>Starting in April-May</a:t>
          </a:r>
          <a:endParaRPr lang="en-GB"/>
        </a:p>
      </dgm:t>
    </dgm:pt>
    <dgm:pt modelId="{09226EE2-5FB3-45E6-BB36-B23D4E4D2379}" type="parTrans" cxnId="{F89E34F8-467F-4B44-B829-02FA28008B37}">
      <dgm:prSet/>
      <dgm:spPr/>
      <dgm:t>
        <a:bodyPr/>
        <a:lstStyle/>
        <a:p>
          <a:endParaRPr lang="en-GB"/>
        </a:p>
      </dgm:t>
    </dgm:pt>
    <dgm:pt modelId="{33D771D2-D228-4A6D-82CF-EF15F5790A73}" type="sibTrans" cxnId="{F89E34F8-467F-4B44-B829-02FA28008B37}">
      <dgm:prSet/>
      <dgm:spPr/>
      <dgm:t>
        <a:bodyPr/>
        <a:lstStyle/>
        <a:p>
          <a:endParaRPr lang="en-GB"/>
        </a:p>
      </dgm:t>
    </dgm:pt>
    <dgm:pt modelId="{5FB02449-3487-4C61-B26F-2D47DBEDBDDE}" type="pres">
      <dgm:prSet presAssocID="{2EF68F7F-4D44-4D76-925E-52D582645A1A}" presName="linear" presStyleCnt="0">
        <dgm:presLayoutVars>
          <dgm:animLvl val="lvl"/>
          <dgm:resizeHandles val="exact"/>
        </dgm:presLayoutVars>
      </dgm:prSet>
      <dgm:spPr/>
    </dgm:pt>
    <dgm:pt modelId="{CD6C17BB-7B29-43CC-9B3E-980BCA5F12EE}" type="pres">
      <dgm:prSet presAssocID="{3751145A-3F8E-4430-88EA-6E33AEA4117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D765DA8-FEC0-48BC-88AC-B52ECA1DD146}" type="pres">
      <dgm:prSet presAssocID="{057356A2-C9C0-465D-9770-5BB5F5BDEC48}" presName="spacer" presStyleCnt="0"/>
      <dgm:spPr/>
    </dgm:pt>
    <dgm:pt modelId="{8629E28B-7CDC-48CC-A9AF-FE7A75F68129}" type="pres">
      <dgm:prSet presAssocID="{A69FF910-A18B-48C0-BEEF-CE140358EF1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6BF97CD-6FBA-4105-9E5D-65052A56B10C}" type="pres">
      <dgm:prSet presAssocID="{A69FF910-A18B-48C0-BEEF-CE140358EF1C}" presName="childText" presStyleLbl="revTx" presStyleIdx="0" presStyleCnt="1">
        <dgm:presLayoutVars>
          <dgm:bulletEnabled val="1"/>
        </dgm:presLayoutVars>
      </dgm:prSet>
      <dgm:spPr/>
    </dgm:pt>
    <dgm:pt modelId="{DDB2ABA4-8CE5-4E07-9E60-C2122ABEC027}" type="pres">
      <dgm:prSet presAssocID="{E0BFFDEF-1A3E-429F-9F40-975DC1BDDDF0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7BE35331-901A-4DA7-B65D-F523D13B8DEA}" srcId="{2EF68F7F-4D44-4D76-925E-52D582645A1A}" destId="{3751145A-3F8E-4430-88EA-6E33AEA41173}" srcOrd="0" destOrd="0" parTransId="{987C2663-4364-41F6-B1CB-99AE5CE390F6}" sibTransId="{057356A2-C9C0-465D-9770-5BB5F5BDEC48}"/>
    <dgm:cxn modelId="{36969838-91BA-4C67-9747-C25342D3B313}" type="presOf" srcId="{3751145A-3F8E-4430-88EA-6E33AEA41173}" destId="{CD6C17BB-7B29-43CC-9B3E-980BCA5F12EE}" srcOrd="0" destOrd="0" presId="urn:microsoft.com/office/officeart/2005/8/layout/vList2"/>
    <dgm:cxn modelId="{9D7A9C66-2772-4E17-9EBC-D2A9483BFB9B}" type="presOf" srcId="{A69FF910-A18B-48C0-BEEF-CE140358EF1C}" destId="{8629E28B-7CDC-48CC-A9AF-FE7A75F68129}" srcOrd="0" destOrd="0" presId="urn:microsoft.com/office/officeart/2005/8/layout/vList2"/>
    <dgm:cxn modelId="{50712248-C84F-4F32-8CCC-BF5A34744FF7}" srcId="{A69FF910-A18B-48C0-BEEF-CE140358EF1C}" destId="{F1863E70-ED5D-4FBC-A9BA-1673768CD4C4}" srcOrd="0" destOrd="0" parTransId="{BC602B9B-08EC-4396-9CFE-1F0AC151227D}" sibTransId="{C6FA38E8-15C5-4227-891E-8F119D839A80}"/>
    <dgm:cxn modelId="{92E512A8-E416-439B-B59D-EE2BA62D2361}" type="presOf" srcId="{2EF68F7F-4D44-4D76-925E-52D582645A1A}" destId="{5FB02449-3487-4C61-B26F-2D47DBEDBDDE}" srcOrd="0" destOrd="0" presId="urn:microsoft.com/office/officeart/2005/8/layout/vList2"/>
    <dgm:cxn modelId="{1608D3B8-9508-4119-9820-0BE94E0CD80D}" type="presOf" srcId="{A9C451AF-F713-4A59-9A91-8E3236038B93}" destId="{56BF97CD-6FBA-4105-9E5D-65052A56B10C}" srcOrd="0" destOrd="1" presId="urn:microsoft.com/office/officeart/2005/8/layout/vList2"/>
    <dgm:cxn modelId="{D0BDF6BF-CEB0-4474-9040-8ED46EB32E00}" srcId="{2EF68F7F-4D44-4D76-925E-52D582645A1A}" destId="{A69FF910-A18B-48C0-BEEF-CE140358EF1C}" srcOrd="1" destOrd="0" parTransId="{01A43127-FBBB-4277-8E08-4652F373D695}" sibTransId="{C26F1A39-B93C-40D6-9EFE-E245EFBB542A}"/>
    <dgm:cxn modelId="{6DF36ACB-7D94-4CEE-A374-C7A536ACB02A}" srcId="{A69FF910-A18B-48C0-BEEF-CE140358EF1C}" destId="{64C55763-E0C5-4A96-AF22-D694CBFE6CF7}" srcOrd="2" destOrd="0" parTransId="{7C7E01FF-4D2B-4661-A169-01B1B4A56C57}" sibTransId="{D5FDEC00-093B-45BB-BA17-EECB8E85671C}"/>
    <dgm:cxn modelId="{1BDCBAD0-C3BB-47DF-9154-1DA991626304}" type="presOf" srcId="{E0BFFDEF-1A3E-429F-9F40-975DC1BDDDF0}" destId="{DDB2ABA4-8CE5-4E07-9E60-C2122ABEC027}" srcOrd="0" destOrd="0" presId="urn:microsoft.com/office/officeart/2005/8/layout/vList2"/>
    <dgm:cxn modelId="{5AC81ED9-81A0-4C6F-AEBA-41DFCF3FFBE7}" type="presOf" srcId="{64C55763-E0C5-4A96-AF22-D694CBFE6CF7}" destId="{56BF97CD-6FBA-4105-9E5D-65052A56B10C}" srcOrd="0" destOrd="2" presId="urn:microsoft.com/office/officeart/2005/8/layout/vList2"/>
    <dgm:cxn modelId="{A2F6E0F2-ABB1-479C-B5E4-CEF914EB5982}" type="presOf" srcId="{F1863E70-ED5D-4FBC-A9BA-1673768CD4C4}" destId="{56BF97CD-6FBA-4105-9E5D-65052A56B10C}" srcOrd="0" destOrd="0" presId="urn:microsoft.com/office/officeart/2005/8/layout/vList2"/>
    <dgm:cxn modelId="{F89E34F8-467F-4B44-B829-02FA28008B37}" srcId="{2EF68F7F-4D44-4D76-925E-52D582645A1A}" destId="{E0BFFDEF-1A3E-429F-9F40-975DC1BDDDF0}" srcOrd="2" destOrd="0" parTransId="{09226EE2-5FB3-45E6-BB36-B23D4E4D2379}" sibTransId="{33D771D2-D228-4A6D-82CF-EF15F5790A73}"/>
    <dgm:cxn modelId="{FB8288F8-EB02-4380-8BC2-F46297E29F6E}" srcId="{A69FF910-A18B-48C0-BEEF-CE140358EF1C}" destId="{A9C451AF-F713-4A59-9A91-8E3236038B93}" srcOrd="1" destOrd="0" parTransId="{57A8D2AC-554F-41DC-8F77-CF582FEDA0A6}" sibTransId="{E1BF4B6B-68A5-4170-9779-D498216A2758}"/>
    <dgm:cxn modelId="{EA4060F5-8FC0-4C82-BBAE-08A59C01FCEE}" type="presParOf" srcId="{5FB02449-3487-4C61-B26F-2D47DBEDBDDE}" destId="{CD6C17BB-7B29-43CC-9B3E-980BCA5F12EE}" srcOrd="0" destOrd="0" presId="urn:microsoft.com/office/officeart/2005/8/layout/vList2"/>
    <dgm:cxn modelId="{BC64CFD5-9C3F-4EA1-B2DF-9B157DCFD191}" type="presParOf" srcId="{5FB02449-3487-4C61-B26F-2D47DBEDBDDE}" destId="{2D765DA8-FEC0-48BC-88AC-B52ECA1DD146}" srcOrd="1" destOrd="0" presId="urn:microsoft.com/office/officeart/2005/8/layout/vList2"/>
    <dgm:cxn modelId="{3F5CD941-4E5E-4185-9394-B353FFF83954}" type="presParOf" srcId="{5FB02449-3487-4C61-B26F-2D47DBEDBDDE}" destId="{8629E28B-7CDC-48CC-A9AF-FE7A75F68129}" srcOrd="2" destOrd="0" presId="urn:microsoft.com/office/officeart/2005/8/layout/vList2"/>
    <dgm:cxn modelId="{1B2CD516-B0CA-422C-9BE1-EF09BE9E8AFA}" type="presParOf" srcId="{5FB02449-3487-4C61-B26F-2D47DBEDBDDE}" destId="{56BF97CD-6FBA-4105-9E5D-65052A56B10C}" srcOrd="3" destOrd="0" presId="urn:microsoft.com/office/officeart/2005/8/layout/vList2"/>
    <dgm:cxn modelId="{1910C256-183A-449C-9B33-E72BCBFF9975}" type="presParOf" srcId="{5FB02449-3487-4C61-B26F-2D47DBEDBDDE}" destId="{DDB2ABA4-8CE5-4E07-9E60-C2122ABEC02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9E44326-5530-4A9D-AD44-13EF65EAD16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01126FD-F2A5-47D5-A925-90F5205999EA}">
      <dgm:prSet custT="1"/>
      <dgm:spPr>
        <a:solidFill>
          <a:srgbClr val="065081"/>
        </a:solidFill>
      </dgm:spPr>
      <dgm:t>
        <a:bodyPr/>
        <a:lstStyle/>
        <a:p>
          <a:r>
            <a:rPr lang="en-US" sz="2400" dirty="0"/>
            <a:t>NREN Focus Group Interviews</a:t>
          </a:r>
          <a:endParaRPr lang="en-GB" sz="2400" dirty="0"/>
        </a:p>
      </dgm:t>
    </dgm:pt>
    <dgm:pt modelId="{2DA3AB9D-B0BE-4980-93DD-1916329CD28E}" type="parTrans" cxnId="{A45210E5-CDA0-4CF2-B34B-FAD0991D1D6B}">
      <dgm:prSet/>
      <dgm:spPr/>
      <dgm:t>
        <a:bodyPr/>
        <a:lstStyle/>
        <a:p>
          <a:endParaRPr lang="en-GB"/>
        </a:p>
      </dgm:t>
    </dgm:pt>
    <dgm:pt modelId="{F983603C-CFF5-4DCC-9B7C-9D60A1B334C3}" type="sibTrans" cxnId="{A45210E5-CDA0-4CF2-B34B-FAD0991D1D6B}">
      <dgm:prSet/>
      <dgm:spPr/>
      <dgm:t>
        <a:bodyPr/>
        <a:lstStyle/>
        <a:p>
          <a:endParaRPr lang="en-GB"/>
        </a:p>
      </dgm:t>
    </dgm:pt>
    <dgm:pt modelId="{204D3733-83AB-4AE3-9CB3-2063EB795202}" type="pres">
      <dgm:prSet presAssocID="{69E44326-5530-4A9D-AD44-13EF65EAD168}" presName="Name0" presStyleCnt="0">
        <dgm:presLayoutVars>
          <dgm:dir/>
          <dgm:resizeHandles val="exact"/>
        </dgm:presLayoutVars>
      </dgm:prSet>
      <dgm:spPr/>
    </dgm:pt>
    <dgm:pt modelId="{4F1E5D0B-6CF0-4913-A71B-D4181F897DE2}" type="pres">
      <dgm:prSet presAssocID="{C01126FD-F2A5-47D5-A925-90F5205999EA}" presName="node" presStyleLbl="node1" presStyleIdx="0" presStyleCnt="1">
        <dgm:presLayoutVars>
          <dgm:bulletEnabled val="1"/>
        </dgm:presLayoutVars>
      </dgm:prSet>
      <dgm:spPr/>
    </dgm:pt>
  </dgm:ptLst>
  <dgm:cxnLst>
    <dgm:cxn modelId="{D9F7F993-01A1-42B5-9647-920663CD0987}" type="presOf" srcId="{69E44326-5530-4A9D-AD44-13EF65EAD168}" destId="{204D3733-83AB-4AE3-9CB3-2063EB795202}" srcOrd="0" destOrd="0" presId="urn:microsoft.com/office/officeart/2005/8/layout/process1"/>
    <dgm:cxn modelId="{D58B9CC0-F963-4833-AC82-8F064B8211E2}" type="presOf" srcId="{C01126FD-F2A5-47D5-A925-90F5205999EA}" destId="{4F1E5D0B-6CF0-4913-A71B-D4181F897DE2}" srcOrd="0" destOrd="0" presId="urn:microsoft.com/office/officeart/2005/8/layout/process1"/>
    <dgm:cxn modelId="{A45210E5-CDA0-4CF2-B34B-FAD0991D1D6B}" srcId="{69E44326-5530-4A9D-AD44-13EF65EAD168}" destId="{C01126FD-F2A5-47D5-A925-90F5205999EA}" srcOrd="0" destOrd="0" parTransId="{2DA3AB9D-B0BE-4980-93DD-1916329CD28E}" sibTransId="{F983603C-CFF5-4DCC-9B7C-9D60A1B334C3}"/>
    <dgm:cxn modelId="{ABEB0153-5347-46A0-81AD-2909FEA46602}" type="presParOf" srcId="{204D3733-83AB-4AE3-9CB3-2063EB795202}" destId="{4F1E5D0B-6CF0-4913-A71B-D4181F897DE2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75361AD-90B5-4199-AA1D-A48039B5CBB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6004BE9-126F-4748-934F-DEC7D05596BE}">
      <dgm:prSet/>
      <dgm:spPr>
        <a:solidFill>
          <a:srgbClr val="ACB3D8"/>
        </a:solidFill>
      </dgm:spPr>
      <dgm:t>
        <a:bodyPr/>
        <a:lstStyle/>
        <a:p>
          <a:r>
            <a:rPr lang="en-US">
              <a:hlinkClick xmlns:r="http://schemas.openxmlformats.org/officeDocument/2006/relationships" r:id="rId1"/>
            </a:rPr>
            <a:t>Recorded infoshares </a:t>
          </a:r>
          <a:endParaRPr lang="en-GB"/>
        </a:p>
      </dgm:t>
    </dgm:pt>
    <dgm:pt modelId="{BB916892-6CBB-4D6F-A83B-67FEF6301B53}" type="parTrans" cxnId="{47F6E056-5359-4858-9BEA-5D5B64684449}">
      <dgm:prSet/>
      <dgm:spPr/>
      <dgm:t>
        <a:bodyPr/>
        <a:lstStyle/>
        <a:p>
          <a:endParaRPr lang="en-GB"/>
        </a:p>
      </dgm:t>
    </dgm:pt>
    <dgm:pt modelId="{8264E829-3094-4BED-B692-9213E3A7CC10}" type="sibTrans" cxnId="{47F6E056-5359-4858-9BEA-5D5B64684449}">
      <dgm:prSet/>
      <dgm:spPr/>
      <dgm:t>
        <a:bodyPr/>
        <a:lstStyle/>
        <a:p>
          <a:endParaRPr lang="en-GB"/>
        </a:p>
      </dgm:t>
    </dgm:pt>
    <dgm:pt modelId="{2506AF82-0873-417C-8898-DB862CA535BC}">
      <dgm:prSet/>
      <dgm:spPr/>
      <dgm:t>
        <a:bodyPr/>
        <a:lstStyle/>
        <a:p>
          <a:r>
            <a:rPr lang="en-US" dirty="0" err="1">
              <a:solidFill>
                <a:srgbClr val="065081"/>
              </a:solidFill>
            </a:rPr>
            <a:t>eduMEET</a:t>
          </a:r>
          <a:endParaRPr lang="en-GB" dirty="0">
            <a:solidFill>
              <a:srgbClr val="065081"/>
            </a:solidFill>
          </a:endParaRPr>
        </a:p>
      </dgm:t>
    </dgm:pt>
    <dgm:pt modelId="{A39CAB01-27D8-4DE2-8834-82C7AB83E79F}" type="parTrans" cxnId="{04EF3203-9722-4972-8C7F-03441B40B54E}">
      <dgm:prSet/>
      <dgm:spPr/>
      <dgm:t>
        <a:bodyPr/>
        <a:lstStyle/>
        <a:p>
          <a:endParaRPr lang="en-GB"/>
        </a:p>
      </dgm:t>
    </dgm:pt>
    <dgm:pt modelId="{877C71DB-C922-45CC-AE8D-EBC250C13323}" type="sibTrans" cxnId="{04EF3203-9722-4972-8C7F-03441B40B54E}">
      <dgm:prSet/>
      <dgm:spPr/>
      <dgm:t>
        <a:bodyPr/>
        <a:lstStyle/>
        <a:p>
          <a:endParaRPr lang="en-GB"/>
        </a:p>
      </dgm:t>
    </dgm:pt>
    <dgm:pt modelId="{D2321451-A336-48DB-864F-A3DE3C9BEF4E}">
      <dgm:prSet/>
      <dgm:spPr/>
      <dgm:t>
        <a:bodyPr/>
        <a:lstStyle/>
        <a:p>
          <a:r>
            <a:rPr lang="en-US" dirty="0">
              <a:solidFill>
                <a:srgbClr val="065081"/>
              </a:solidFill>
            </a:rPr>
            <a:t>GÉANT Cloud Flow</a:t>
          </a:r>
          <a:endParaRPr lang="en-GB" dirty="0">
            <a:solidFill>
              <a:srgbClr val="065081"/>
            </a:solidFill>
          </a:endParaRPr>
        </a:p>
      </dgm:t>
    </dgm:pt>
    <dgm:pt modelId="{89DB1786-EE9A-4D98-8DF6-883E99E936D8}" type="parTrans" cxnId="{F8CAC5D3-5E37-4C5F-801E-B31D77267D6D}">
      <dgm:prSet/>
      <dgm:spPr/>
      <dgm:t>
        <a:bodyPr/>
        <a:lstStyle/>
        <a:p>
          <a:endParaRPr lang="en-GB"/>
        </a:p>
      </dgm:t>
    </dgm:pt>
    <dgm:pt modelId="{C2397334-BD32-4904-8D3B-D72E946589CD}" type="sibTrans" cxnId="{F8CAC5D3-5E37-4C5F-801E-B31D77267D6D}">
      <dgm:prSet/>
      <dgm:spPr/>
      <dgm:t>
        <a:bodyPr/>
        <a:lstStyle/>
        <a:p>
          <a:endParaRPr lang="en-GB"/>
        </a:p>
      </dgm:t>
    </dgm:pt>
    <dgm:pt modelId="{4E6E4C41-59B5-468C-BB69-545642B7F51A}">
      <dgm:prSet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US">
              <a:hlinkClick xmlns:r="http://schemas.openxmlformats.org/officeDocument/2006/relationships" r:id="rId2"/>
            </a:rPr>
            <a:t>2020 IaaS+ Framework Cookbook</a:t>
          </a:r>
          <a:endParaRPr lang="en-GB"/>
        </a:p>
      </dgm:t>
    </dgm:pt>
    <dgm:pt modelId="{6C97FAE8-14ED-4832-A447-DC987F3A131A}" type="parTrans" cxnId="{9F879747-1573-4484-87F6-F4D6CCF99AD1}">
      <dgm:prSet/>
      <dgm:spPr/>
      <dgm:t>
        <a:bodyPr/>
        <a:lstStyle/>
        <a:p>
          <a:endParaRPr lang="en-GB"/>
        </a:p>
      </dgm:t>
    </dgm:pt>
    <dgm:pt modelId="{B3E3B7C8-630F-422E-A97E-F155E23ABD23}" type="sibTrans" cxnId="{9F879747-1573-4484-87F6-F4D6CCF99AD1}">
      <dgm:prSet/>
      <dgm:spPr/>
      <dgm:t>
        <a:bodyPr/>
        <a:lstStyle/>
        <a:p>
          <a:endParaRPr lang="en-GB"/>
        </a:p>
      </dgm:t>
    </dgm:pt>
    <dgm:pt modelId="{93BD7BEA-D702-47F3-BC58-D49688574417}" type="pres">
      <dgm:prSet presAssocID="{A75361AD-90B5-4199-AA1D-A48039B5CBB6}" presName="linear" presStyleCnt="0">
        <dgm:presLayoutVars>
          <dgm:animLvl val="lvl"/>
          <dgm:resizeHandles val="exact"/>
        </dgm:presLayoutVars>
      </dgm:prSet>
      <dgm:spPr/>
    </dgm:pt>
    <dgm:pt modelId="{272ECA60-B24C-4F7C-902D-EAA4044068C3}" type="pres">
      <dgm:prSet presAssocID="{66004BE9-126F-4748-934F-DEC7D05596BE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5027881B-B2C2-425C-9F18-855C39EC3E52}" type="pres">
      <dgm:prSet presAssocID="{66004BE9-126F-4748-934F-DEC7D05596BE}" presName="childText" presStyleLbl="revTx" presStyleIdx="0" presStyleCnt="1">
        <dgm:presLayoutVars>
          <dgm:bulletEnabled val="1"/>
        </dgm:presLayoutVars>
      </dgm:prSet>
      <dgm:spPr/>
    </dgm:pt>
    <dgm:pt modelId="{58EC32E5-6FAD-4182-A288-D4412326D14A}" type="pres">
      <dgm:prSet presAssocID="{4E6E4C41-59B5-468C-BB69-545642B7F51A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04EF3203-9722-4972-8C7F-03441B40B54E}" srcId="{66004BE9-126F-4748-934F-DEC7D05596BE}" destId="{2506AF82-0873-417C-8898-DB862CA535BC}" srcOrd="0" destOrd="0" parTransId="{A39CAB01-27D8-4DE2-8834-82C7AB83E79F}" sibTransId="{877C71DB-C922-45CC-AE8D-EBC250C13323}"/>
    <dgm:cxn modelId="{A8B47E0A-01DF-4785-BBB7-13AEB92FACA0}" type="presOf" srcId="{D2321451-A336-48DB-864F-A3DE3C9BEF4E}" destId="{5027881B-B2C2-425C-9F18-855C39EC3E52}" srcOrd="0" destOrd="1" presId="urn:microsoft.com/office/officeart/2005/8/layout/vList2"/>
    <dgm:cxn modelId="{92487736-55A6-4797-AB00-40FE01B1C8D1}" type="presOf" srcId="{2506AF82-0873-417C-8898-DB862CA535BC}" destId="{5027881B-B2C2-425C-9F18-855C39EC3E52}" srcOrd="0" destOrd="0" presId="urn:microsoft.com/office/officeart/2005/8/layout/vList2"/>
    <dgm:cxn modelId="{9F879747-1573-4484-87F6-F4D6CCF99AD1}" srcId="{A75361AD-90B5-4199-AA1D-A48039B5CBB6}" destId="{4E6E4C41-59B5-468C-BB69-545642B7F51A}" srcOrd="1" destOrd="0" parTransId="{6C97FAE8-14ED-4832-A447-DC987F3A131A}" sibTransId="{B3E3B7C8-630F-422E-A97E-F155E23ABD23}"/>
    <dgm:cxn modelId="{E813BC6F-4A7E-43F4-B491-C0D5CE16D804}" type="presOf" srcId="{4E6E4C41-59B5-468C-BB69-545642B7F51A}" destId="{58EC32E5-6FAD-4182-A288-D4412326D14A}" srcOrd="0" destOrd="0" presId="urn:microsoft.com/office/officeart/2005/8/layout/vList2"/>
    <dgm:cxn modelId="{47F6E056-5359-4858-9BEA-5D5B64684449}" srcId="{A75361AD-90B5-4199-AA1D-A48039B5CBB6}" destId="{66004BE9-126F-4748-934F-DEC7D05596BE}" srcOrd="0" destOrd="0" parTransId="{BB916892-6CBB-4D6F-A83B-67FEF6301B53}" sibTransId="{8264E829-3094-4BED-B692-9213E3A7CC10}"/>
    <dgm:cxn modelId="{EE8505B7-F5D7-4D97-8022-42EA567DC252}" type="presOf" srcId="{A75361AD-90B5-4199-AA1D-A48039B5CBB6}" destId="{93BD7BEA-D702-47F3-BC58-D49688574417}" srcOrd="0" destOrd="0" presId="urn:microsoft.com/office/officeart/2005/8/layout/vList2"/>
    <dgm:cxn modelId="{708DFCCB-49F2-432B-91C7-DD20A4CA0F01}" type="presOf" srcId="{66004BE9-126F-4748-934F-DEC7D05596BE}" destId="{272ECA60-B24C-4F7C-902D-EAA4044068C3}" srcOrd="0" destOrd="0" presId="urn:microsoft.com/office/officeart/2005/8/layout/vList2"/>
    <dgm:cxn modelId="{F8CAC5D3-5E37-4C5F-801E-B31D77267D6D}" srcId="{66004BE9-126F-4748-934F-DEC7D05596BE}" destId="{D2321451-A336-48DB-864F-A3DE3C9BEF4E}" srcOrd="1" destOrd="0" parTransId="{89DB1786-EE9A-4D98-8DF6-883E99E936D8}" sibTransId="{C2397334-BD32-4904-8D3B-D72E946589CD}"/>
    <dgm:cxn modelId="{83F44EC5-132D-4946-8EFD-D9733A771EFB}" type="presParOf" srcId="{93BD7BEA-D702-47F3-BC58-D49688574417}" destId="{272ECA60-B24C-4F7C-902D-EAA4044068C3}" srcOrd="0" destOrd="0" presId="urn:microsoft.com/office/officeart/2005/8/layout/vList2"/>
    <dgm:cxn modelId="{69087141-2E9B-4465-BE14-69C800D1AA37}" type="presParOf" srcId="{93BD7BEA-D702-47F3-BC58-D49688574417}" destId="{5027881B-B2C2-425C-9F18-855C39EC3E52}" srcOrd="1" destOrd="0" presId="urn:microsoft.com/office/officeart/2005/8/layout/vList2"/>
    <dgm:cxn modelId="{8F655E56-8826-4824-AB04-2C0683BCB0A1}" type="presParOf" srcId="{93BD7BEA-D702-47F3-BC58-D49688574417}" destId="{58EC32E5-6FAD-4182-A288-D4412326D14A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5384986-AF77-491C-B33D-4626870C5A3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AE964C5-8EC2-42F3-A1DE-E928CE848382}">
      <dgm:prSet custT="1"/>
      <dgm:spPr>
        <a:solidFill>
          <a:srgbClr val="065081"/>
        </a:solidFill>
      </dgm:spPr>
      <dgm:t>
        <a:bodyPr/>
        <a:lstStyle/>
        <a:p>
          <a:r>
            <a:rPr lang="en-US" sz="2400" dirty="0"/>
            <a:t>Latest additions to adoption support</a:t>
          </a:r>
          <a:endParaRPr lang="en-GB" sz="2400" dirty="0"/>
        </a:p>
      </dgm:t>
    </dgm:pt>
    <dgm:pt modelId="{A7045CAA-9854-4CF2-A24D-48F2C751DD7A}" type="parTrans" cxnId="{056395A2-C71B-4A6F-B195-3CBDD84FEDDC}">
      <dgm:prSet/>
      <dgm:spPr/>
      <dgm:t>
        <a:bodyPr/>
        <a:lstStyle/>
        <a:p>
          <a:endParaRPr lang="en-GB"/>
        </a:p>
      </dgm:t>
    </dgm:pt>
    <dgm:pt modelId="{6AB70F13-F71E-48EF-A7D8-C6E7B4C56061}" type="sibTrans" cxnId="{056395A2-C71B-4A6F-B195-3CBDD84FEDDC}">
      <dgm:prSet/>
      <dgm:spPr/>
      <dgm:t>
        <a:bodyPr/>
        <a:lstStyle/>
        <a:p>
          <a:endParaRPr lang="en-GB"/>
        </a:p>
      </dgm:t>
    </dgm:pt>
    <dgm:pt modelId="{DAF96D73-8880-48A9-B786-AE16FCF31B08}" type="pres">
      <dgm:prSet presAssocID="{65384986-AF77-491C-B33D-4626870C5A34}" presName="Name0" presStyleCnt="0">
        <dgm:presLayoutVars>
          <dgm:dir/>
          <dgm:resizeHandles val="exact"/>
        </dgm:presLayoutVars>
      </dgm:prSet>
      <dgm:spPr/>
    </dgm:pt>
    <dgm:pt modelId="{0EA69019-7AC5-48C5-A223-02CCE8E232AD}" type="pres">
      <dgm:prSet presAssocID="{EAE964C5-8EC2-42F3-A1DE-E928CE848382}" presName="node" presStyleLbl="node1" presStyleIdx="0" presStyleCnt="1">
        <dgm:presLayoutVars>
          <dgm:bulletEnabled val="1"/>
        </dgm:presLayoutVars>
      </dgm:prSet>
      <dgm:spPr/>
    </dgm:pt>
  </dgm:ptLst>
  <dgm:cxnLst>
    <dgm:cxn modelId="{E8EDAF57-D74F-4A2A-92B5-08AD6A80E38A}" type="presOf" srcId="{65384986-AF77-491C-B33D-4626870C5A34}" destId="{DAF96D73-8880-48A9-B786-AE16FCF31B08}" srcOrd="0" destOrd="0" presId="urn:microsoft.com/office/officeart/2005/8/layout/process1"/>
    <dgm:cxn modelId="{056395A2-C71B-4A6F-B195-3CBDD84FEDDC}" srcId="{65384986-AF77-491C-B33D-4626870C5A34}" destId="{EAE964C5-8EC2-42F3-A1DE-E928CE848382}" srcOrd="0" destOrd="0" parTransId="{A7045CAA-9854-4CF2-A24D-48F2C751DD7A}" sibTransId="{6AB70F13-F71E-48EF-A7D8-C6E7B4C56061}"/>
    <dgm:cxn modelId="{E0CE5EE0-2726-4FF2-BE8D-4C1DF2A7F50E}" type="presOf" srcId="{EAE964C5-8EC2-42F3-A1DE-E928CE848382}" destId="{0EA69019-7AC5-48C5-A223-02CCE8E232AD}" srcOrd="0" destOrd="0" presId="urn:microsoft.com/office/officeart/2005/8/layout/process1"/>
    <dgm:cxn modelId="{0667EDE2-B67B-41D4-8D84-1100328FE979}" type="presParOf" srcId="{DAF96D73-8880-48A9-B786-AE16FCF31B08}" destId="{0EA69019-7AC5-48C5-A223-02CCE8E232AD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EB73669-03C0-40AE-B2A8-C690EBEFFFF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BB7AF01-8E88-4424-A1F5-4A6D51949FA9}">
      <dgm:prSet/>
      <dgm:spPr>
        <a:solidFill>
          <a:srgbClr val="7030A0"/>
        </a:solidFill>
      </dgm:spPr>
      <dgm:t>
        <a:bodyPr/>
        <a:lstStyle/>
        <a:p>
          <a:r>
            <a:rPr lang="en-US"/>
            <a:t>472 contracts (platforms &amp; resellers)</a:t>
          </a:r>
          <a:endParaRPr lang="en-GB"/>
        </a:p>
      </dgm:t>
    </dgm:pt>
    <dgm:pt modelId="{55F3A660-DFFB-452C-8FEB-3BA698C2FB7E}" type="parTrans" cxnId="{9EB1CA06-A852-4AC2-8CB9-7EBCF4533A93}">
      <dgm:prSet/>
      <dgm:spPr/>
      <dgm:t>
        <a:bodyPr/>
        <a:lstStyle/>
        <a:p>
          <a:endParaRPr lang="en-GB"/>
        </a:p>
      </dgm:t>
    </dgm:pt>
    <dgm:pt modelId="{E5A3DE8F-5A73-43E2-A9C4-1D5E3D3C62E1}" type="sibTrans" cxnId="{9EB1CA06-A852-4AC2-8CB9-7EBCF4533A93}">
      <dgm:prSet/>
      <dgm:spPr/>
      <dgm:t>
        <a:bodyPr/>
        <a:lstStyle/>
        <a:p>
          <a:endParaRPr lang="en-GB"/>
        </a:p>
      </dgm:t>
    </dgm:pt>
    <dgm:pt modelId="{743048A8-79DE-4048-A9CF-3DF53D6705E5}">
      <dgm:prSet/>
      <dgm:spPr/>
      <dgm:t>
        <a:bodyPr/>
        <a:lstStyle/>
        <a:p>
          <a:pPr>
            <a:buNone/>
          </a:pPr>
          <a:r>
            <a:rPr lang="en-US" dirty="0"/>
            <a:t>12 contracts yet not signed.</a:t>
          </a:r>
          <a:endParaRPr lang="en-GB" dirty="0"/>
        </a:p>
      </dgm:t>
    </dgm:pt>
    <dgm:pt modelId="{49C5AD11-804F-4C93-8520-AC5FCD92E2C6}" type="parTrans" cxnId="{226A6C73-BED5-4DB6-8C34-3F1F54DC2737}">
      <dgm:prSet/>
      <dgm:spPr/>
      <dgm:t>
        <a:bodyPr/>
        <a:lstStyle/>
        <a:p>
          <a:endParaRPr lang="en-GB"/>
        </a:p>
      </dgm:t>
    </dgm:pt>
    <dgm:pt modelId="{84ED6D67-865C-435F-B0C6-0931F99074EE}" type="sibTrans" cxnId="{226A6C73-BED5-4DB6-8C34-3F1F54DC2737}">
      <dgm:prSet/>
      <dgm:spPr/>
      <dgm:t>
        <a:bodyPr/>
        <a:lstStyle/>
        <a:p>
          <a:endParaRPr lang="en-GB"/>
        </a:p>
      </dgm:t>
    </dgm:pt>
    <dgm:pt modelId="{464537D6-D081-42A9-8E66-2014F8CE4BB8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/>
            <a:t>Introduction event with suppliers on 23 April</a:t>
          </a:r>
          <a:endParaRPr lang="en-GB"/>
        </a:p>
      </dgm:t>
    </dgm:pt>
    <dgm:pt modelId="{D2943765-EDE5-4012-88F5-E5B3CBA43B46}" type="parTrans" cxnId="{F3D1AE80-B327-4407-AB09-03C63CE1F607}">
      <dgm:prSet/>
      <dgm:spPr/>
      <dgm:t>
        <a:bodyPr/>
        <a:lstStyle/>
        <a:p>
          <a:endParaRPr lang="en-GB"/>
        </a:p>
      </dgm:t>
    </dgm:pt>
    <dgm:pt modelId="{A2216A92-0A34-4623-B570-7E9401968B16}" type="sibTrans" cxnId="{F3D1AE80-B327-4407-AB09-03C63CE1F607}">
      <dgm:prSet/>
      <dgm:spPr/>
      <dgm:t>
        <a:bodyPr/>
        <a:lstStyle/>
        <a:p>
          <a:endParaRPr lang="en-GB"/>
        </a:p>
      </dgm:t>
    </dgm:pt>
    <dgm:pt modelId="{4AADF6C1-1E55-4DB4-9418-4BF167AF99FC}">
      <dgm:prSet/>
      <dgm:spPr/>
      <dgm:t>
        <a:bodyPr/>
        <a:lstStyle/>
        <a:p>
          <a:pPr>
            <a:buNone/>
          </a:pPr>
          <a:r>
            <a:rPr lang="en-US" dirty="0"/>
            <a:t>I</a:t>
          </a:r>
          <a:r>
            <a:rPr lang="en-GB" dirty="0" err="1"/>
            <a:t>ntroducing</a:t>
          </a:r>
          <a:r>
            <a:rPr lang="en-GB" dirty="0"/>
            <a:t> the Cloud team</a:t>
          </a:r>
        </a:p>
      </dgm:t>
    </dgm:pt>
    <dgm:pt modelId="{87C53CBA-8DBE-4481-85FF-127BCBBEC4DE}" type="parTrans" cxnId="{82065ED1-F42F-4B97-8447-A3BCC4B9951A}">
      <dgm:prSet/>
      <dgm:spPr/>
      <dgm:t>
        <a:bodyPr/>
        <a:lstStyle/>
        <a:p>
          <a:endParaRPr lang="en-GB"/>
        </a:p>
      </dgm:t>
    </dgm:pt>
    <dgm:pt modelId="{BD2C41A7-D9EE-47FC-8DCB-BE04A904B472}" type="sibTrans" cxnId="{82065ED1-F42F-4B97-8447-A3BCC4B9951A}">
      <dgm:prSet/>
      <dgm:spPr/>
      <dgm:t>
        <a:bodyPr/>
        <a:lstStyle/>
        <a:p>
          <a:endParaRPr lang="en-GB"/>
        </a:p>
      </dgm:t>
    </dgm:pt>
    <dgm:pt modelId="{5298BEDF-1105-45D4-AADF-65F7C9643568}">
      <dgm:prSet/>
      <dgm:spPr/>
      <dgm:t>
        <a:bodyPr/>
        <a:lstStyle/>
        <a:p>
          <a:r>
            <a:rPr lang="en-GB"/>
            <a:t>Contract Management Group</a:t>
          </a:r>
        </a:p>
      </dgm:t>
    </dgm:pt>
    <dgm:pt modelId="{80ACB236-2549-4E65-A566-4794E8E90296}" type="parTrans" cxnId="{B42DE897-A6C7-4731-BF5A-0A887BFEEB0A}">
      <dgm:prSet/>
      <dgm:spPr/>
      <dgm:t>
        <a:bodyPr/>
        <a:lstStyle/>
        <a:p>
          <a:endParaRPr lang="en-GB"/>
        </a:p>
      </dgm:t>
    </dgm:pt>
    <dgm:pt modelId="{157E40D9-9100-44D0-9420-96F251CABACB}" type="sibTrans" cxnId="{B42DE897-A6C7-4731-BF5A-0A887BFEEB0A}">
      <dgm:prSet/>
      <dgm:spPr/>
      <dgm:t>
        <a:bodyPr/>
        <a:lstStyle/>
        <a:p>
          <a:endParaRPr lang="en-GB"/>
        </a:p>
      </dgm:t>
    </dgm:pt>
    <dgm:pt modelId="{93B6325F-03F3-4760-88A8-30562BF9D7A5}">
      <dgm:prSet/>
      <dgm:spPr/>
      <dgm:t>
        <a:bodyPr/>
        <a:lstStyle/>
        <a:p>
          <a:r>
            <a:rPr lang="en-US"/>
            <a:t>A</a:t>
          </a:r>
          <a:r>
            <a:rPr lang="en-GB"/>
            <a:t>doption Support Team</a:t>
          </a:r>
        </a:p>
      </dgm:t>
    </dgm:pt>
    <dgm:pt modelId="{4C579B2C-39FF-400E-847F-1CD2C3260375}" type="parTrans" cxnId="{0ED08328-01E2-4BB4-BDE6-8D94964A6C61}">
      <dgm:prSet/>
      <dgm:spPr/>
      <dgm:t>
        <a:bodyPr/>
        <a:lstStyle/>
        <a:p>
          <a:endParaRPr lang="en-GB"/>
        </a:p>
      </dgm:t>
    </dgm:pt>
    <dgm:pt modelId="{EC4CE200-D280-4E6F-B88F-7EF31C019A3F}" type="sibTrans" cxnId="{0ED08328-01E2-4BB4-BDE6-8D94964A6C61}">
      <dgm:prSet/>
      <dgm:spPr/>
      <dgm:t>
        <a:bodyPr/>
        <a:lstStyle/>
        <a:p>
          <a:endParaRPr lang="en-GB"/>
        </a:p>
      </dgm:t>
    </dgm:pt>
    <dgm:pt modelId="{12521FC5-F8B9-43FA-98E2-87179D022D10}">
      <dgm:prSet/>
      <dgm:spPr/>
      <dgm:t>
        <a:bodyPr/>
        <a:lstStyle/>
        <a:p>
          <a:pPr>
            <a:buNone/>
          </a:pPr>
          <a:r>
            <a:rPr lang="en-US" dirty="0"/>
            <a:t>S</a:t>
          </a:r>
          <a:r>
            <a:rPr lang="en-GB" dirty="0" err="1"/>
            <a:t>etting</a:t>
          </a:r>
          <a:r>
            <a:rPr lang="en-GB" dirty="0"/>
            <a:t> the rules how to communicate </a:t>
          </a:r>
        </a:p>
      </dgm:t>
    </dgm:pt>
    <dgm:pt modelId="{86232EA5-43F1-497E-8957-F39D8031DD4F}" type="parTrans" cxnId="{CDA7E0C8-5BE9-4903-93DF-F13AA3D3B8D6}">
      <dgm:prSet/>
      <dgm:spPr/>
      <dgm:t>
        <a:bodyPr/>
        <a:lstStyle/>
        <a:p>
          <a:endParaRPr lang="en-GB"/>
        </a:p>
      </dgm:t>
    </dgm:pt>
    <dgm:pt modelId="{09FC3A4B-4284-4A67-BB5B-711AE3A03823}" type="sibTrans" cxnId="{CDA7E0C8-5BE9-4903-93DF-F13AA3D3B8D6}">
      <dgm:prSet/>
      <dgm:spPr/>
      <dgm:t>
        <a:bodyPr/>
        <a:lstStyle/>
        <a:p>
          <a:endParaRPr lang="en-GB"/>
        </a:p>
      </dgm:t>
    </dgm:pt>
    <dgm:pt modelId="{2B8D1DF6-CD18-479C-85D9-4C62D604847D}">
      <dgm:prSet/>
      <dgm:spPr>
        <a:solidFill>
          <a:srgbClr val="9E1F63"/>
        </a:solidFill>
      </dgm:spPr>
      <dgm:t>
        <a:bodyPr/>
        <a:lstStyle/>
        <a:p>
          <a:r>
            <a:rPr lang="en-US"/>
            <a:t>I</a:t>
          </a:r>
          <a:r>
            <a:rPr lang="en-GB"/>
            <a:t>aaS+ Launch Event before June, date TBD</a:t>
          </a:r>
        </a:p>
      </dgm:t>
    </dgm:pt>
    <dgm:pt modelId="{0F5547CB-981C-4CA7-835B-14823B3D35E2}" type="parTrans" cxnId="{D29E91CF-6958-41BE-8F8D-659479F4379F}">
      <dgm:prSet/>
      <dgm:spPr/>
      <dgm:t>
        <a:bodyPr/>
        <a:lstStyle/>
        <a:p>
          <a:endParaRPr lang="en-GB"/>
        </a:p>
      </dgm:t>
    </dgm:pt>
    <dgm:pt modelId="{1956291F-1223-458F-A804-80ECB47122D0}" type="sibTrans" cxnId="{D29E91CF-6958-41BE-8F8D-659479F4379F}">
      <dgm:prSet/>
      <dgm:spPr/>
      <dgm:t>
        <a:bodyPr/>
        <a:lstStyle/>
        <a:p>
          <a:endParaRPr lang="en-GB"/>
        </a:p>
      </dgm:t>
    </dgm:pt>
    <dgm:pt modelId="{AD900676-3B4B-4082-9775-F81CEA652EF2}">
      <dgm:prSet/>
      <dgm:spPr/>
      <dgm:t>
        <a:bodyPr/>
        <a:lstStyle/>
        <a:p>
          <a:pPr>
            <a:buNone/>
          </a:pPr>
          <a:r>
            <a:rPr lang="en-US" dirty="0"/>
            <a:t>Ca 40 N</a:t>
          </a:r>
          <a:r>
            <a:rPr lang="en-GB" dirty="0"/>
            <a:t>RENs, cloud service delivery managers</a:t>
          </a:r>
        </a:p>
      </dgm:t>
    </dgm:pt>
    <dgm:pt modelId="{C2D0051C-1754-4EE7-A0E7-94CDEE9A5881}" type="parTrans" cxnId="{91169214-A5D8-4C1C-ADA6-E7F142A379DF}">
      <dgm:prSet/>
      <dgm:spPr/>
      <dgm:t>
        <a:bodyPr/>
        <a:lstStyle/>
        <a:p>
          <a:endParaRPr lang="en-GB"/>
        </a:p>
      </dgm:t>
    </dgm:pt>
    <dgm:pt modelId="{BA431403-EB35-4E0F-B040-8DB601D8B493}" type="sibTrans" cxnId="{91169214-A5D8-4C1C-ADA6-E7F142A379DF}">
      <dgm:prSet/>
      <dgm:spPr/>
      <dgm:t>
        <a:bodyPr/>
        <a:lstStyle/>
        <a:p>
          <a:endParaRPr lang="en-GB"/>
        </a:p>
      </dgm:t>
    </dgm:pt>
    <dgm:pt modelId="{05D553D4-3546-4327-A687-5A2450AC2969}">
      <dgm:prSet/>
      <dgm:spPr/>
      <dgm:t>
        <a:bodyPr/>
        <a:lstStyle/>
        <a:p>
          <a:pPr>
            <a:buNone/>
          </a:pPr>
          <a:r>
            <a:rPr lang="en-US" dirty="0"/>
            <a:t>Ca 470 s</a:t>
          </a:r>
          <a:r>
            <a:rPr lang="en-GB" dirty="0" err="1"/>
            <a:t>uppliers</a:t>
          </a:r>
          <a:endParaRPr lang="en-GB" dirty="0"/>
        </a:p>
      </dgm:t>
    </dgm:pt>
    <dgm:pt modelId="{728D56B3-967D-4C0B-AFDB-EA9886FDBBA2}" type="parTrans" cxnId="{AAB9D896-76C0-4A75-AC77-A991C59E28E8}">
      <dgm:prSet/>
      <dgm:spPr/>
      <dgm:t>
        <a:bodyPr/>
        <a:lstStyle/>
        <a:p>
          <a:endParaRPr lang="en-GB"/>
        </a:p>
      </dgm:t>
    </dgm:pt>
    <dgm:pt modelId="{2FF830EC-B357-4EDE-A25B-BD7EA712142D}" type="sibTrans" cxnId="{AAB9D896-76C0-4A75-AC77-A991C59E28E8}">
      <dgm:prSet/>
      <dgm:spPr/>
      <dgm:t>
        <a:bodyPr/>
        <a:lstStyle/>
        <a:p>
          <a:endParaRPr lang="en-GB"/>
        </a:p>
      </dgm:t>
    </dgm:pt>
    <dgm:pt modelId="{C2184066-A4CC-4248-9D01-ADBBFA579CE8}">
      <dgm:prSet/>
      <dgm:spPr/>
      <dgm:t>
        <a:bodyPr/>
        <a:lstStyle/>
        <a:p>
          <a:pPr>
            <a:buNone/>
          </a:pPr>
          <a:r>
            <a:rPr lang="en-US" dirty="0"/>
            <a:t>GÉANT Cloud Team representatives</a:t>
          </a:r>
          <a:endParaRPr lang="en-GB" dirty="0"/>
        </a:p>
      </dgm:t>
    </dgm:pt>
    <dgm:pt modelId="{DCDD03AF-F94D-411B-9E5A-2439AB4FB53F}" type="parTrans" cxnId="{A3249E83-8CF6-4507-93AA-A041B4F4658E}">
      <dgm:prSet/>
      <dgm:spPr/>
      <dgm:t>
        <a:bodyPr/>
        <a:lstStyle/>
        <a:p>
          <a:endParaRPr lang="en-GB"/>
        </a:p>
      </dgm:t>
    </dgm:pt>
    <dgm:pt modelId="{81D98037-DA6F-4ADA-9657-F5DD1E229073}" type="sibTrans" cxnId="{A3249E83-8CF6-4507-93AA-A041B4F4658E}">
      <dgm:prSet/>
      <dgm:spPr/>
      <dgm:t>
        <a:bodyPr/>
        <a:lstStyle/>
        <a:p>
          <a:endParaRPr lang="en-GB"/>
        </a:p>
      </dgm:t>
    </dgm:pt>
    <dgm:pt modelId="{F2E490B0-7462-43C2-88C3-08BC8CE853E7}" type="pres">
      <dgm:prSet presAssocID="{0EB73669-03C0-40AE-B2A8-C690EBEFFFF8}" presName="linear" presStyleCnt="0">
        <dgm:presLayoutVars>
          <dgm:animLvl val="lvl"/>
          <dgm:resizeHandles val="exact"/>
        </dgm:presLayoutVars>
      </dgm:prSet>
      <dgm:spPr/>
    </dgm:pt>
    <dgm:pt modelId="{A2002A51-1F49-4835-8067-BEEE540BF210}" type="pres">
      <dgm:prSet presAssocID="{5BB7AF01-8E88-4424-A1F5-4A6D51949FA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0360946-49F0-480F-A5AB-36DB8D130A2D}" type="pres">
      <dgm:prSet presAssocID="{5BB7AF01-8E88-4424-A1F5-4A6D51949FA9}" presName="childText" presStyleLbl="revTx" presStyleIdx="0" presStyleCnt="3">
        <dgm:presLayoutVars>
          <dgm:bulletEnabled val="1"/>
        </dgm:presLayoutVars>
      </dgm:prSet>
      <dgm:spPr/>
    </dgm:pt>
    <dgm:pt modelId="{66D84463-B7E6-4799-A9A3-33796D1D5ED7}" type="pres">
      <dgm:prSet presAssocID="{464537D6-D081-42A9-8E66-2014F8CE4BB8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72EC89D-4A20-4DB9-9C74-5DA9E9E53884}" type="pres">
      <dgm:prSet presAssocID="{464537D6-D081-42A9-8E66-2014F8CE4BB8}" presName="childText" presStyleLbl="revTx" presStyleIdx="1" presStyleCnt="3">
        <dgm:presLayoutVars>
          <dgm:bulletEnabled val="1"/>
        </dgm:presLayoutVars>
      </dgm:prSet>
      <dgm:spPr/>
    </dgm:pt>
    <dgm:pt modelId="{C1628F86-7784-481F-8C75-BAA5369403A8}" type="pres">
      <dgm:prSet presAssocID="{2B8D1DF6-CD18-479C-85D9-4C62D604847D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2392A3BD-770D-4682-8F42-306F5381DA7C}" type="pres">
      <dgm:prSet presAssocID="{2B8D1DF6-CD18-479C-85D9-4C62D604847D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EA5BC605-3ABF-4C37-BE14-1D3FF03B314D}" type="presOf" srcId="{0EB73669-03C0-40AE-B2A8-C690EBEFFFF8}" destId="{F2E490B0-7462-43C2-88C3-08BC8CE853E7}" srcOrd="0" destOrd="0" presId="urn:microsoft.com/office/officeart/2005/8/layout/vList2"/>
    <dgm:cxn modelId="{9EB1CA06-A852-4AC2-8CB9-7EBCF4533A93}" srcId="{0EB73669-03C0-40AE-B2A8-C690EBEFFFF8}" destId="{5BB7AF01-8E88-4424-A1F5-4A6D51949FA9}" srcOrd="0" destOrd="0" parTransId="{55F3A660-DFFB-452C-8FEB-3BA698C2FB7E}" sibTransId="{E5A3DE8F-5A73-43E2-A9C4-1D5E3D3C62E1}"/>
    <dgm:cxn modelId="{D56F0707-3C0D-42F4-A720-CD085C9D955B}" type="presOf" srcId="{5BB7AF01-8E88-4424-A1F5-4A6D51949FA9}" destId="{A2002A51-1F49-4835-8067-BEEE540BF210}" srcOrd="0" destOrd="0" presId="urn:microsoft.com/office/officeart/2005/8/layout/vList2"/>
    <dgm:cxn modelId="{91169214-A5D8-4C1C-ADA6-E7F142A379DF}" srcId="{2B8D1DF6-CD18-479C-85D9-4C62D604847D}" destId="{AD900676-3B4B-4082-9775-F81CEA652EF2}" srcOrd="0" destOrd="0" parTransId="{C2D0051C-1754-4EE7-A0E7-94CDEE9A5881}" sibTransId="{BA431403-EB35-4E0F-B040-8DB601D8B493}"/>
    <dgm:cxn modelId="{DA702422-6385-4750-9699-2DEC20F0B619}" type="presOf" srcId="{743048A8-79DE-4048-A9CF-3DF53D6705E5}" destId="{30360946-49F0-480F-A5AB-36DB8D130A2D}" srcOrd="0" destOrd="0" presId="urn:microsoft.com/office/officeart/2005/8/layout/vList2"/>
    <dgm:cxn modelId="{0ED08328-01E2-4BB4-BDE6-8D94964A6C61}" srcId="{4AADF6C1-1E55-4DB4-9418-4BF167AF99FC}" destId="{93B6325F-03F3-4760-88A8-30562BF9D7A5}" srcOrd="1" destOrd="0" parTransId="{4C579B2C-39FF-400E-847F-1CD2C3260375}" sibTransId="{EC4CE200-D280-4E6F-B88F-7EF31C019A3F}"/>
    <dgm:cxn modelId="{A045B440-0482-48E9-8952-54E19235689B}" type="presOf" srcId="{AD900676-3B4B-4082-9775-F81CEA652EF2}" destId="{2392A3BD-770D-4682-8F42-306F5381DA7C}" srcOrd="0" destOrd="0" presId="urn:microsoft.com/office/officeart/2005/8/layout/vList2"/>
    <dgm:cxn modelId="{7B56876C-7AF0-4058-8D51-18850C8365C9}" type="presOf" srcId="{2B8D1DF6-CD18-479C-85D9-4C62D604847D}" destId="{C1628F86-7784-481F-8C75-BAA5369403A8}" srcOrd="0" destOrd="0" presId="urn:microsoft.com/office/officeart/2005/8/layout/vList2"/>
    <dgm:cxn modelId="{503BBC4F-BE15-48DF-8B6A-9AAAAE556B9A}" type="presOf" srcId="{12521FC5-F8B9-43FA-98E2-87179D022D10}" destId="{672EC89D-4A20-4DB9-9C74-5DA9E9E53884}" srcOrd="0" destOrd="3" presId="urn:microsoft.com/office/officeart/2005/8/layout/vList2"/>
    <dgm:cxn modelId="{226A6C73-BED5-4DB6-8C34-3F1F54DC2737}" srcId="{5BB7AF01-8E88-4424-A1F5-4A6D51949FA9}" destId="{743048A8-79DE-4048-A9CF-3DF53D6705E5}" srcOrd="0" destOrd="0" parTransId="{49C5AD11-804F-4C93-8520-AC5FCD92E2C6}" sibTransId="{84ED6D67-865C-435F-B0C6-0931F99074EE}"/>
    <dgm:cxn modelId="{F3D1AE80-B327-4407-AB09-03C63CE1F607}" srcId="{0EB73669-03C0-40AE-B2A8-C690EBEFFFF8}" destId="{464537D6-D081-42A9-8E66-2014F8CE4BB8}" srcOrd="1" destOrd="0" parTransId="{D2943765-EDE5-4012-88F5-E5B3CBA43B46}" sibTransId="{A2216A92-0A34-4623-B570-7E9401968B16}"/>
    <dgm:cxn modelId="{AE38AD81-5EFE-4C60-B8B3-F02D59E67514}" type="presOf" srcId="{05D553D4-3546-4327-A687-5A2450AC2969}" destId="{2392A3BD-770D-4682-8F42-306F5381DA7C}" srcOrd="0" destOrd="1" presId="urn:microsoft.com/office/officeart/2005/8/layout/vList2"/>
    <dgm:cxn modelId="{A3249E83-8CF6-4507-93AA-A041B4F4658E}" srcId="{2B8D1DF6-CD18-479C-85D9-4C62D604847D}" destId="{C2184066-A4CC-4248-9D01-ADBBFA579CE8}" srcOrd="2" destOrd="0" parTransId="{DCDD03AF-F94D-411B-9E5A-2439AB4FB53F}" sibTransId="{81D98037-DA6F-4ADA-9657-F5DD1E229073}"/>
    <dgm:cxn modelId="{AAB9D896-76C0-4A75-AC77-A991C59E28E8}" srcId="{2B8D1DF6-CD18-479C-85D9-4C62D604847D}" destId="{05D553D4-3546-4327-A687-5A2450AC2969}" srcOrd="1" destOrd="0" parTransId="{728D56B3-967D-4C0B-AFDB-EA9886FDBBA2}" sibTransId="{2FF830EC-B357-4EDE-A25B-BD7EA712142D}"/>
    <dgm:cxn modelId="{00D98797-7104-4C46-A914-141E57C958DF}" type="presOf" srcId="{C2184066-A4CC-4248-9D01-ADBBFA579CE8}" destId="{2392A3BD-770D-4682-8F42-306F5381DA7C}" srcOrd="0" destOrd="2" presId="urn:microsoft.com/office/officeart/2005/8/layout/vList2"/>
    <dgm:cxn modelId="{B42DE897-A6C7-4731-BF5A-0A887BFEEB0A}" srcId="{4AADF6C1-1E55-4DB4-9418-4BF167AF99FC}" destId="{5298BEDF-1105-45D4-AADF-65F7C9643568}" srcOrd="0" destOrd="0" parTransId="{80ACB236-2549-4E65-A566-4794E8E90296}" sibTransId="{157E40D9-9100-44D0-9420-96F251CABACB}"/>
    <dgm:cxn modelId="{A323A3A4-ECC6-4FD4-A5DE-A6C86074AA14}" type="presOf" srcId="{93B6325F-03F3-4760-88A8-30562BF9D7A5}" destId="{672EC89D-4A20-4DB9-9C74-5DA9E9E53884}" srcOrd="0" destOrd="2" presId="urn:microsoft.com/office/officeart/2005/8/layout/vList2"/>
    <dgm:cxn modelId="{E0628EA8-2D43-4FB6-B31B-577721DA0B65}" type="presOf" srcId="{464537D6-D081-42A9-8E66-2014F8CE4BB8}" destId="{66D84463-B7E6-4799-A9A3-33796D1D5ED7}" srcOrd="0" destOrd="0" presId="urn:microsoft.com/office/officeart/2005/8/layout/vList2"/>
    <dgm:cxn modelId="{B0BA0CB2-388D-4188-8E74-62006305F548}" type="presOf" srcId="{4AADF6C1-1E55-4DB4-9418-4BF167AF99FC}" destId="{672EC89D-4A20-4DB9-9C74-5DA9E9E53884}" srcOrd="0" destOrd="0" presId="urn:microsoft.com/office/officeart/2005/8/layout/vList2"/>
    <dgm:cxn modelId="{CDA7E0C8-5BE9-4903-93DF-F13AA3D3B8D6}" srcId="{464537D6-D081-42A9-8E66-2014F8CE4BB8}" destId="{12521FC5-F8B9-43FA-98E2-87179D022D10}" srcOrd="1" destOrd="0" parTransId="{86232EA5-43F1-497E-8957-F39D8031DD4F}" sibTransId="{09FC3A4B-4284-4A67-BB5B-711AE3A03823}"/>
    <dgm:cxn modelId="{970AC1CE-F335-45B8-B750-41BEDBAFCD7C}" type="presOf" srcId="{5298BEDF-1105-45D4-AADF-65F7C9643568}" destId="{672EC89D-4A20-4DB9-9C74-5DA9E9E53884}" srcOrd="0" destOrd="1" presId="urn:microsoft.com/office/officeart/2005/8/layout/vList2"/>
    <dgm:cxn modelId="{D29E91CF-6958-41BE-8F8D-659479F4379F}" srcId="{0EB73669-03C0-40AE-B2A8-C690EBEFFFF8}" destId="{2B8D1DF6-CD18-479C-85D9-4C62D604847D}" srcOrd="2" destOrd="0" parTransId="{0F5547CB-981C-4CA7-835B-14823B3D35E2}" sibTransId="{1956291F-1223-458F-A804-80ECB47122D0}"/>
    <dgm:cxn modelId="{82065ED1-F42F-4B97-8447-A3BCC4B9951A}" srcId="{464537D6-D081-42A9-8E66-2014F8CE4BB8}" destId="{4AADF6C1-1E55-4DB4-9418-4BF167AF99FC}" srcOrd="0" destOrd="0" parTransId="{87C53CBA-8DBE-4481-85FF-127BCBBEC4DE}" sibTransId="{BD2C41A7-D9EE-47FC-8DCB-BE04A904B472}"/>
    <dgm:cxn modelId="{9ECF6378-93D3-4387-94A6-8C7DD571DD6C}" type="presParOf" srcId="{F2E490B0-7462-43C2-88C3-08BC8CE853E7}" destId="{A2002A51-1F49-4835-8067-BEEE540BF210}" srcOrd="0" destOrd="0" presId="urn:microsoft.com/office/officeart/2005/8/layout/vList2"/>
    <dgm:cxn modelId="{ECCF75FC-DA6C-4CEF-853C-7343B043B4DA}" type="presParOf" srcId="{F2E490B0-7462-43C2-88C3-08BC8CE853E7}" destId="{30360946-49F0-480F-A5AB-36DB8D130A2D}" srcOrd="1" destOrd="0" presId="urn:microsoft.com/office/officeart/2005/8/layout/vList2"/>
    <dgm:cxn modelId="{5DF40C11-A194-4F87-90CE-0BFD7C18BAC6}" type="presParOf" srcId="{F2E490B0-7462-43C2-88C3-08BC8CE853E7}" destId="{66D84463-B7E6-4799-A9A3-33796D1D5ED7}" srcOrd="2" destOrd="0" presId="urn:microsoft.com/office/officeart/2005/8/layout/vList2"/>
    <dgm:cxn modelId="{6BEB62A0-646C-4A59-9449-5E0E5CEF2F66}" type="presParOf" srcId="{F2E490B0-7462-43C2-88C3-08BC8CE853E7}" destId="{672EC89D-4A20-4DB9-9C74-5DA9E9E53884}" srcOrd="3" destOrd="0" presId="urn:microsoft.com/office/officeart/2005/8/layout/vList2"/>
    <dgm:cxn modelId="{4D465987-90F2-4A67-998F-7151D35A2FE8}" type="presParOf" srcId="{F2E490B0-7462-43C2-88C3-08BC8CE853E7}" destId="{C1628F86-7784-481F-8C75-BAA5369403A8}" srcOrd="4" destOrd="0" presId="urn:microsoft.com/office/officeart/2005/8/layout/vList2"/>
    <dgm:cxn modelId="{307FD672-D5B7-489A-8914-D54BCFF4B7A5}" type="presParOf" srcId="{F2E490B0-7462-43C2-88C3-08BC8CE853E7}" destId="{2392A3BD-770D-4682-8F42-306F5381DA7C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2D9F5C3-A4B1-457D-9A5F-5447D93C9F7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3A8D55C-1CCC-4BDA-A809-B1B169CEAAA2}">
      <dgm:prSet custT="1"/>
      <dgm:spPr>
        <a:solidFill>
          <a:srgbClr val="065081"/>
        </a:solidFill>
      </dgm:spPr>
      <dgm:t>
        <a:bodyPr/>
        <a:lstStyle/>
        <a:p>
          <a:r>
            <a:rPr lang="en-US" sz="2400" dirty="0"/>
            <a:t>IaaS+ Framework (OCRE): upcoming GÉANT events</a:t>
          </a:r>
          <a:endParaRPr lang="en-GB" sz="2400" dirty="0"/>
        </a:p>
      </dgm:t>
    </dgm:pt>
    <dgm:pt modelId="{3174AC41-4800-4A8F-8EFB-9F2BF0E62FBB}" type="parTrans" cxnId="{38772E31-E95F-4BF1-A9F1-0B3B69493F4C}">
      <dgm:prSet/>
      <dgm:spPr/>
      <dgm:t>
        <a:bodyPr/>
        <a:lstStyle/>
        <a:p>
          <a:endParaRPr lang="en-GB"/>
        </a:p>
      </dgm:t>
    </dgm:pt>
    <dgm:pt modelId="{5B44B82A-43F1-496B-81AD-8E376AFF5B0B}" type="sibTrans" cxnId="{38772E31-E95F-4BF1-A9F1-0B3B69493F4C}">
      <dgm:prSet/>
      <dgm:spPr/>
      <dgm:t>
        <a:bodyPr/>
        <a:lstStyle/>
        <a:p>
          <a:endParaRPr lang="en-GB"/>
        </a:p>
      </dgm:t>
    </dgm:pt>
    <dgm:pt modelId="{ABAC1205-8008-4AF3-A996-B68D91B71A3E}" type="pres">
      <dgm:prSet presAssocID="{F2D9F5C3-A4B1-457D-9A5F-5447D93C9F72}" presName="Name0" presStyleCnt="0">
        <dgm:presLayoutVars>
          <dgm:dir/>
          <dgm:resizeHandles val="exact"/>
        </dgm:presLayoutVars>
      </dgm:prSet>
      <dgm:spPr/>
    </dgm:pt>
    <dgm:pt modelId="{3AD16BB0-5006-49E9-BDE0-3AF5ACF4C8E9}" type="pres">
      <dgm:prSet presAssocID="{23A8D55C-1CCC-4BDA-A809-B1B169CEAAA2}" presName="node" presStyleLbl="node1" presStyleIdx="0" presStyleCnt="1">
        <dgm:presLayoutVars>
          <dgm:bulletEnabled val="1"/>
        </dgm:presLayoutVars>
      </dgm:prSet>
      <dgm:spPr/>
    </dgm:pt>
  </dgm:ptLst>
  <dgm:cxnLst>
    <dgm:cxn modelId="{B142F408-E28A-4A14-9765-2F6ACD51A234}" type="presOf" srcId="{23A8D55C-1CCC-4BDA-A809-B1B169CEAAA2}" destId="{3AD16BB0-5006-49E9-BDE0-3AF5ACF4C8E9}" srcOrd="0" destOrd="0" presId="urn:microsoft.com/office/officeart/2005/8/layout/process1"/>
    <dgm:cxn modelId="{38772E31-E95F-4BF1-A9F1-0B3B69493F4C}" srcId="{F2D9F5C3-A4B1-457D-9A5F-5447D93C9F72}" destId="{23A8D55C-1CCC-4BDA-A809-B1B169CEAAA2}" srcOrd="0" destOrd="0" parTransId="{3174AC41-4800-4A8F-8EFB-9F2BF0E62FBB}" sibTransId="{5B44B82A-43F1-496B-81AD-8E376AFF5B0B}"/>
    <dgm:cxn modelId="{C91B1EAD-6F80-4C9D-B0DD-5B4BAB8C7841}" type="presOf" srcId="{F2D9F5C3-A4B1-457D-9A5F-5447D93C9F72}" destId="{ABAC1205-8008-4AF3-A996-B68D91B71A3E}" srcOrd="0" destOrd="0" presId="urn:microsoft.com/office/officeart/2005/8/layout/process1"/>
    <dgm:cxn modelId="{55CC113B-DAC9-4283-91C6-FAAE6DAC5E8B}" type="presParOf" srcId="{ABAC1205-8008-4AF3-A996-B68D91B71A3E}" destId="{3AD16BB0-5006-49E9-BDE0-3AF5ACF4C8E9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FCD58A5-3539-4C16-A248-1B0841E91B51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05743EB-9603-403D-B31B-6E714F2BBCAA}">
      <dgm:prSet/>
      <dgm:spPr>
        <a:solidFill>
          <a:srgbClr val="9E1F63"/>
        </a:solidFill>
      </dgm:spPr>
      <dgm:t>
        <a:bodyPr/>
        <a:lstStyle/>
        <a:p>
          <a:r>
            <a:rPr lang="en-US"/>
            <a:t>TNC21</a:t>
          </a:r>
          <a:endParaRPr lang="en-GB"/>
        </a:p>
      </dgm:t>
    </dgm:pt>
    <dgm:pt modelId="{582A0CA0-F6FB-4F20-B8CA-55F932B8C582}" type="parTrans" cxnId="{4394C9EC-604E-4323-80D9-8D70B89064D5}">
      <dgm:prSet/>
      <dgm:spPr/>
      <dgm:t>
        <a:bodyPr/>
        <a:lstStyle/>
        <a:p>
          <a:endParaRPr lang="en-GB"/>
        </a:p>
      </dgm:t>
    </dgm:pt>
    <dgm:pt modelId="{890858DD-B796-4DA8-A5F5-8996788407C3}" type="sibTrans" cxnId="{4394C9EC-604E-4323-80D9-8D70B89064D5}">
      <dgm:prSet/>
      <dgm:spPr/>
      <dgm:t>
        <a:bodyPr/>
        <a:lstStyle/>
        <a:p>
          <a:endParaRPr lang="en-GB"/>
        </a:p>
      </dgm:t>
    </dgm:pt>
    <dgm:pt modelId="{C0F44900-4350-4102-8BEA-C8C4C5D7145D}">
      <dgm:prSet/>
      <dgm:spPr>
        <a:solidFill>
          <a:srgbClr val="9E1F63"/>
        </a:solidFill>
      </dgm:spPr>
      <dgm:t>
        <a:bodyPr/>
        <a:lstStyle/>
        <a:p>
          <a:r>
            <a:rPr lang="en-US"/>
            <a:t>Cloud side event</a:t>
          </a:r>
          <a:endParaRPr lang="en-GB"/>
        </a:p>
      </dgm:t>
    </dgm:pt>
    <dgm:pt modelId="{27BFB09E-E2DB-458E-BFBE-A982DB0ABFA2}" type="parTrans" cxnId="{606D4FCE-D1C0-4812-A15F-5F6AB0412391}">
      <dgm:prSet/>
      <dgm:spPr/>
      <dgm:t>
        <a:bodyPr/>
        <a:lstStyle/>
        <a:p>
          <a:endParaRPr lang="en-GB"/>
        </a:p>
      </dgm:t>
    </dgm:pt>
    <dgm:pt modelId="{ED58F80A-0964-45E3-A2FA-71393FB30A56}" type="sibTrans" cxnId="{606D4FCE-D1C0-4812-A15F-5F6AB0412391}">
      <dgm:prSet/>
      <dgm:spPr/>
      <dgm:t>
        <a:bodyPr/>
        <a:lstStyle/>
        <a:p>
          <a:endParaRPr lang="en-GB"/>
        </a:p>
      </dgm:t>
    </dgm:pt>
    <dgm:pt modelId="{151E70E4-1E6B-4DED-80E1-4542CC2FC4BD}">
      <dgm:prSet/>
      <dgm:spPr>
        <a:solidFill>
          <a:srgbClr val="9E1F63"/>
        </a:solidFill>
      </dgm:spPr>
      <dgm:t>
        <a:bodyPr/>
        <a:lstStyle/>
        <a:p>
          <a:r>
            <a:rPr lang="en-US"/>
            <a:t>Global Clouds meeting</a:t>
          </a:r>
          <a:endParaRPr lang="en-GB"/>
        </a:p>
      </dgm:t>
    </dgm:pt>
    <dgm:pt modelId="{85572088-3D6C-460B-80B6-95BB56CFD892}" type="parTrans" cxnId="{18FAD4EB-C9FB-44D4-BB56-CB6E0B2EFB33}">
      <dgm:prSet/>
      <dgm:spPr/>
      <dgm:t>
        <a:bodyPr/>
        <a:lstStyle/>
        <a:p>
          <a:endParaRPr lang="en-GB"/>
        </a:p>
      </dgm:t>
    </dgm:pt>
    <dgm:pt modelId="{CCB2FCA5-4D3F-402D-86EC-6D02DA22531E}" type="sibTrans" cxnId="{18FAD4EB-C9FB-44D4-BB56-CB6E0B2EFB33}">
      <dgm:prSet/>
      <dgm:spPr/>
      <dgm:t>
        <a:bodyPr/>
        <a:lstStyle/>
        <a:p>
          <a:endParaRPr lang="en-GB"/>
        </a:p>
      </dgm:t>
    </dgm:pt>
    <dgm:pt modelId="{6B7E420F-A0D0-4675-B892-A00BBCC282EA}">
      <dgm:prSet/>
      <dgm:spPr>
        <a:solidFill>
          <a:srgbClr val="1F4E79"/>
        </a:solidFill>
      </dgm:spPr>
      <dgm:t>
        <a:bodyPr/>
        <a:lstStyle/>
        <a:p>
          <a:r>
            <a:rPr lang="en-US"/>
            <a:t>Cloud trainings planned later 2021</a:t>
          </a:r>
          <a:endParaRPr lang="en-GB"/>
        </a:p>
      </dgm:t>
    </dgm:pt>
    <dgm:pt modelId="{A8CF165E-6962-4086-A3B0-019FC713CA67}" type="parTrans" cxnId="{7177CD3E-929F-4ABD-8232-A1A8456BCDFF}">
      <dgm:prSet/>
      <dgm:spPr/>
      <dgm:t>
        <a:bodyPr/>
        <a:lstStyle/>
        <a:p>
          <a:endParaRPr lang="en-GB"/>
        </a:p>
      </dgm:t>
    </dgm:pt>
    <dgm:pt modelId="{E399DB12-E338-4D44-A4D5-2E8DFF16EFE4}" type="sibTrans" cxnId="{7177CD3E-929F-4ABD-8232-A1A8456BCDFF}">
      <dgm:prSet/>
      <dgm:spPr/>
      <dgm:t>
        <a:bodyPr/>
        <a:lstStyle/>
        <a:p>
          <a:endParaRPr lang="en-GB"/>
        </a:p>
      </dgm:t>
    </dgm:pt>
    <dgm:pt modelId="{B592615F-388C-4D50-B8D5-9A45BFBF988C}">
      <dgm:prSet/>
      <dgm:spPr>
        <a:solidFill>
          <a:srgbClr val="8A94C8"/>
        </a:solidFill>
      </dgm:spPr>
      <dgm:t>
        <a:bodyPr/>
        <a:lstStyle/>
        <a:p>
          <a:r>
            <a:rPr lang="en-US" dirty="0"/>
            <a:t>Bi-weekly GÉANT Cloud Forums (ca 40 participants average)</a:t>
          </a:r>
          <a:endParaRPr lang="en-GB" dirty="0"/>
        </a:p>
      </dgm:t>
    </dgm:pt>
    <dgm:pt modelId="{BC2D57C5-9EBA-4385-AB61-0271CEBA7086}" type="parTrans" cxnId="{5B4C64A3-7B2B-48D0-B864-9C14CB089CEA}">
      <dgm:prSet/>
      <dgm:spPr/>
      <dgm:t>
        <a:bodyPr/>
        <a:lstStyle/>
        <a:p>
          <a:endParaRPr lang="en-GB"/>
        </a:p>
      </dgm:t>
    </dgm:pt>
    <dgm:pt modelId="{6D4ABAA0-7C8C-405C-8187-CC9A514F628C}" type="sibTrans" cxnId="{5B4C64A3-7B2B-48D0-B864-9C14CB089CEA}">
      <dgm:prSet/>
      <dgm:spPr/>
      <dgm:t>
        <a:bodyPr/>
        <a:lstStyle/>
        <a:p>
          <a:endParaRPr lang="en-GB"/>
        </a:p>
      </dgm:t>
    </dgm:pt>
    <dgm:pt modelId="{CB7BDCC0-2930-4AE7-82DE-E235DA07F080}" type="pres">
      <dgm:prSet presAssocID="{DFCD58A5-3539-4C16-A248-1B0841E91B51}" presName="linearFlow" presStyleCnt="0">
        <dgm:presLayoutVars>
          <dgm:dir/>
          <dgm:resizeHandles val="exact"/>
        </dgm:presLayoutVars>
      </dgm:prSet>
      <dgm:spPr/>
    </dgm:pt>
    <dgm:pt modelId="{C9C522C6-F8C1-4927-B880-545B110E099F}" type="pres">
      <dgm:prSet presAssocID="{905743EB-9603-403D-B31B-6E714F2BBCAA}" presName="composite" presStyleCnt="0"/>
      <dgm:spPr/>
    </dgm:pt>
    <dgm:pt modelId="{7280B75A-3AA1-406D-BFD9-9A70CA0C2A27}" type="pres">
      <dgm:prSet presAssocID="{905743EB-9603-403D-B31B-6E714F2BBCAA}" presName="imgShp" presStyleLbl="fgImgPlace1" presStyleIdx="0" presStyleCnt="3"/>
      <dgm:spPr>
        <a:blipFill>
          <a:blip xmlns:r="http://schemas.openxmlformats.org/officeDocument/2006/relationships" r:embed="rId1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C61E9588-C803-4D29-B8B1-2446CFEA96DE}" type="pres">
      <dgm:prSet presAssocID="{905743EB-9603-403D-B31B-6E714F2BBCAA}" presName="txShp" presStyleLbl="node1" presStyleIdx="0" presStyleCnt="3">
        <dgm:presLayoutVars>
          <dgm:bulletEnabled val="1"/>
        </dgm:presLayoutVars>
      </dgm:prSet>
      <dgm:spPr/>
    </dgm:pt>
    <dgm:pt modelId="{ED144CD2-9681-4C48-AE22-77A05B347B2F}" type="pres">
      <dgm:prSet presAssocID="{890858DD-B796-4DA8-A5F5-8996788407C3}" presName="spacing" presStyleCnt="0"/>
      <dgm:spPr/>
    </dgm:pt>
    <dgm:pt modelId="{744ED76A-CAF2-4952-A899-0423AD3F6FFB}" type="pres">
      <dgm:prSet presAssocID="{6B7E420F-A0D0-4675-B892-A00BBCC282EA}" presName="composite" presStyleCnt="0"/>
      <dgm:spPr/>
    </dgm:pt>
    <dgm:pt modelId="{6240A3F6-5A5A-429C-B48F-BAEAA460E85B}" type="pres">
      <dgm:prSet presAssocID="{6B7E420F-A0D0-4675-B892-A00BBCC282EA}" presName="imgShp" presStyleLbl="fgImgPlace1" presStyleIdx="1" presStyleCnt="3"/>
      <dgm:spPr>
        <a:blipFill>
          <a:blip xmlns:r="http://schemas.openxmlformats.org/officeDocument/2006/relationships"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453FF840-3828-4FA6-829C-27F391E90537}" type="pres">
      <dgm:prSet presAssocID="{6B7E420F-A0D0-4675-B892-A00BBCC282EA}" presName="txShp" presStyleLbl="node1" presStyleIdx="1" presStyleCnt="3">
        <dgm:presLayoutVars>
          <dgm:bulletEnabled val="1"/>
        </dgm:presLayoutVars>
      </dgm:prSet>
      <dgm:spPr/>
    </dgm:pt>
    <dgm:pt modelId="{4FE5C64B-F94B-4556-9847-C6EB13C51598}" type="pres">
      <dgm:prSet presAssocID="{E399DB12-E338-4D44-A4D5-2E8DFF16EFE4}" presName="spacing" presStyleCnt="0"/>
      <dgm:spPr/>
    </dgm:pt>
    <dgm:pt modelId="{D1D7531A-D4E9-4EDC-9CFB-21D29EA315BF}" type="pres">
      <dgm:prSet presAssocID="{B592615F-388C-4D50-B8D5-9A45BFBF988C}" presName="composite" presStyleCnt="0"/>
      <dgm:spPr/>
    </dgm:pt>
    <dgm:pt modelId="{22AA18C5-CBE2-4C8B-B08B-835C20CEE915}" type="pres">
      <dgm:prSet presAssocID="{B592615F-388C-4D50-B8D5-9A45BFBF988C}" presName="imgShp" presStyleLbl="fgImgPlace1" presStyleIdx="2" presStyleCnt="3"/>
      <dgm:spPr>
        <a:blipFill>
          <a:blip xmlns:r="http://schemas.openxmlformats.org/officeDocument/2006/relationships" r:embed="rId5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heatre"/>
        </a:ext>
      </dgm:extLst>
    </dgm:pt>
    <dgm:pt modelId="{74ECCDF4-3F7F-411A-A14F-535B779068BA}" type="pres">
      <dgm:prSet presAssocID="{B592615F-388C-4D50-B8D5-9A45BFBF988C}" presName="txShp" presStyleLbl="node1" presStyleIdx="2" presStyleCnt="3">
        <dgm:presLayoutVars>
          <dgm:bulletEnabled val="1"/>
        </dgm:presLayoutVars>
      </dgm:prSet>
      <dgm:spPr/>
    </dgm:pt>
  </dgm:ptLst>
  <dgm:cxnLst>
    <dgm:cxn modelId="{4501BD0B-8FA5-44D1-A89F-15B8E740930C}" type="presOf" srcId="{C0F44900-4350-4102-8BEA-C8C4C5D7145D}" destId="{C61E9588-C803-4D29-B8B1-2446CFEA96DE}" srcOrd="0" destOrd="1" presId="urn:microsoft.com/office/officeart/2005/8/layout/vList3"/>
    <dgm:cxn modelId="{7177CD3E-929F-4ABD-8232-A1A8456BCDFF}" srcId="{DFCD58A5-3539-4C16-A248-1B0841E91B51}" destId="{6B7E420F-A0D0-4675-B892-A00BBCC282EA}" srcOrd="1" destOrd="0" parTransId="{A8CF165E-6962-4086-A3B0-019FC713CA67}" sibTransId="{E399DB12-E338-4D44-A4D5-2E8DFF16EFE4}"/>
    <dgm:cxn modelId="{ECE2CC63-1100-4145-9698-5929A715A824}" type="presOf" srcId="{B592615F-388C-4D50-B8D5-9A45BFBF988C}" destId="{74ECCDF4-3F7F-411A-A14F-535B779068BA}" srcOrd="0" destOrd="0" presId="urn:microsoft.com/office/officeart/2005/8/layout/vList3"/>
    <dgm:cxn modelId="{41E7AC64-9AFF-42B6-A056-8FE57A0C37FA}" type="presOf" srcId="{DFCD58A5-3539-4C16-A248-1B0841E91B51}" destId="{CB7BDCC0-2930-4AE7-82DE-E235DA07F080}" srcOrd="0" destOrd="0" presId="urn:microsoft.com/office/officeart/2005/8/layout/vList3"/>
    <dgm:cxn modelId="{60EF4048-95F9-4CCC-9FC8-9833C5DDED56}" type="presOf" srcId="{905743EB-9603-403D-B31B-6E714F2BBCAA}" destId="{C61E9588-C803-4D29-B8B1-2446CFEA96DE}" srcOrd="0" destOrd="0" presId="urn:microsoft.com/office/officeart/2005/8/layout/vList3"/>
    <dgm:cxn modelId="{246A5C99-C079-49EB-9285-75C69C4EC3C3}" type="presOf" srcId="{6B7E420F-A0D0-4675-B892-A00BBCC282EA}" destId="{453FF840-3828-4FA6-829C-27F391E90537}" srcOrd="0" destOrd="0" presId="urn:microsoft.com/office/officeart/2005/8/layout/vList3"/>
    <dgm:cxn modelId="{5B4C64A3-7B2B-48D0-B864-9C14CB089CEA}" srcId="{DFCD58A5-3539-4C16-A248-1B0841E91B51}" destId="{B592615F-388C-4D50-B8D5-9A45BFBF988C}" srcOrd="2" destOrd="0" parTransId="{BC2D57C5-9EBA-4385-AB61-0271CEBA7086}" sibTransId="{6D4ABAA0-7C8C-405C-8187-CC9A514F628C}"/>
    <dgm:cxn modelId="{606D4FCE-D1C0-4812-A15F-5F6AB0412391}" srcId="{905743EB-9603-403D-B31B-6E714F2BBCAA}" destId="{C0F44900-4350-4102-8BEA-C8C4C5D7145D}" srcOrd="0" destOrd="0" parTransId="{27BFB09E-E2DB-458E-BFBE-A982DB0ABFA2}" sibTransId="{ED58F80A-0964-45E3-A2FA-71393FB30A56}"/>
    <dgm:cxn modelId="{81F9D4E5-43EF-4AB8-B858-3875460C6B48}" type="presOf" srcId="{151E70E4-1E6B-4DED-80E1-4542CC2FC4BD}" destId="{C61E9588-C803-4D29-B8B1-2446CFEA96DE}" srcOrd="0" destOrd="2" presId="urn:microsoft.com/office/officeart/2005/8/layout/vList3"/>
    <dgm:cxn modelId="{18FAD4EB-C9FB-44D4-BB56-CB6E0B2EFB33}" srcId="{905743EB-9603-403D-B31B-6E714F2BBCAA}" destId="{151E70E4-1E6B-4DED-80E1-4542CC2FC4BD}" srcOrd="1" destOrd="0" parTransId="{85572088-3D6C-460B-80B6-95BB56CFD892}" sibTransId="{CCB2FCA5-4D3F-402D-86EC-6D02DA22531E}"/>
    <dgm:cxn modelId="{4394C9EC-604E-4323-80D9-8D70B89064D5}" srcId="{DFCD58A5-3539-4C16-A248-1B0841E91B51}" destId="{905743EB-9603-403D-B31B-6E714F2BBCAA}" srcOrd="0" destOrd="0" parTransId="{582A0CA0-F6FB-4F20-B8CA-55F932B8C582}" sibTransId="{890858DD-B796-4DA8-A5F5-8996788407C3}"/>
    <dgm:cxn modelId="{2F7BA8D5-F92A-44F2-A2BC-1D73E16AFD57}" type="presParOf" srcId="{CB7BDCC0-2930-4AE7-82DE-E235DA07F080}" destId="{C9C522C6-F8C1-4927-B880-545B110E099F}" srcOrd="0" destOrd="0" presId="urn:microsoft.com/office/officeart/2005/8/layout/vList3"/>
    <dgm:cxn modelId="{16C97002-2FDF-4CE5-87F2-814289AFA681}" type="presParOf" srcId="{C9C522C6-F8C1-4927-B880-545B110E099F}" destId="{7280B75A-3AA1-406D-BFD9-9A70CA0C2A27}" srcOrd="0" destOrd="0" presId="urn:microsoft.com/office/officeart/2005/8/layout/vList3"/>
    <dgm:cxn modelId="{963677DB-CFEF-4C68-9B07-8A5ACBF19539}" type="presParOf" srcId="{C9C522C6-F8C1-4927-B880-545B110E099F}" destId="{C61E9588-C803-4D29-B8B1-2446CFEA96DE}" srcOrd="1" destOrd="0" presId="urn:microsoft.com/office/officeart/2005/8/layout/vList3"/>
    <dgm:cxn modelId="{099C7351-ED13-4DDB-8239-243B858578C2}" type="presParOf" srcId="{CB7BDCC0-2930-4AE7-82DE-E235DA07F080}" destId="{ED144CD2-9681-4C48-AE22-77A05B347B2F}" srcOrd="1" destOrd="0" presId="urn:microsoft.com/office/officeart/2005/8/layout/vList3"/>
    <dgm:cxn modelId="{FAC8ED47-67CD-4308-996A-68C0DC8E0932}" type="presParOf" srcId="{CB7BDCC0-2930-4AE7-82DE-E235DA07F080}" destId="{744ED76A-CAF2-4952-A899-0423AD3F6FFB}" srcOrd="2" destOrd="0" presId="urn:microsoft.com/office/officeart/2005/8/layout/vList3"/>
    <dgm:cxn modelId="{291223F1-887C-466E-96F4-56C24E68E277}" type="presParOf" srcId="{744ED76A-CAF2-4952-A899-0423AD3F6FFB}" destId="{6240A3F6-5A5A-429C-B48F-BAEAA460E85B}" srcOrd="0" destOrd="0" presId="urn:microsoft.com/office/officeart/2005/8/layout/vList3"/>
    <dgm:cxn modelId="{653D55B1-81D0-4649-97D0-A07759CD8A43}" type="presParOf" srcId="{744ED76A-CAF2-4952-A899-0423AD3F6FFB}" destId="{453FF840-3828-4FA6-829C-27F391E90537}" srcOrd="1" destOrd="0" presId="urn:microsoft.com/office/officeart/2005/8/layout/vList3"/>
    <dgm:cxn modelId="{86C7D6F4-629A-4034-8680-1C96E7D0B9EA}" type="presParOf" srcId="{CB7BDCC0-2930-4AE7-82DE-E235DA07F080}" destId="{4FE5C64B-F94B-4556-9847-C6EB13C51598}" srcOrd="3" destOrd="0" presId="urn:microsoft.com/office/officeart/2005/8/layout/vList3"/>
    <dgm:cxn modelId="{8EF17E5E-FFD6-4CFD-8542-8EE2598C2385}" type="presParOf" srcId="{CB7BDCC0-2930-4AE7-82DE-E235DA07F080}" destId="{D1D7531A-D4E9-4EDC-9CFB-21D29EA315BF}" srcOrd="4" destOrd="0" presId="urn:microsoft.com/office/officeart/2005/8/layout/vList3"/>
    <dgm:cxn modelId="{9C9CDC44-9100-4877-8C07-69C060577998}" type="presParOf" srcId="{D1D7531A-D4E9-4EDC-9CFB-21D29EA315BF}" destId="{22AA18C5-CBE2-4C8B-B08B-835C20CEE915}" srcOrd="0" destOrd="0" presId="urn:microsoft.com/office/officeart/2005/8/layout/vList3"/>
    <dgm:cxn modelId="{AF80C7F9-E45F-488A-B51F-4EB1C895DBF1}" type="presParOf" srcId="{D1D7531A-D4E9-4EDC-9CFB-21D29EA315BF}" destId="{74ECCDF4-3F7F-411A-A14F-535B779068B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58C82E-D4BA-4999-8B8C-961AE0F82C02}">
      <dsp:nvSpPr>
        <dsp:cNvPr id="0" name=""/>
        <dsp:cNvSpPr/>
      </dsp:nvSpPr>
      <dsp:spPr>
        <a:xfrm>
          <a:off x="0" y="42598"/>
          <a:ext cx="6180082" cy="794503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For NRENs and institutions</a:t>
          </a:r>
          <a:endParaRPr lang="en-GB" sz="2000" kern="1200" dirty="0"/>
        </a:p>
      </dsp:txBody>
      <dsp:txXfrm>
        <a:off x="38784" y="81382"/>
        <a:ext cx="6102514" cy="716935"/>
      </dsp:txXfrm>
    </dsp:sp>
    <dsp:sp modelId="{7E320667-3431-412D-B1C7-1E2A9AFF4BA0}">
      <dsp:nvSpPr>
        <dsp:cNvPr id="0" name=""/>
        <dsp:cNvSpPr/>
      </dsp:nvSpPr>
      <dsp:spPr>
        <a:xfrm>
          <a:off x="0" y="894701"/>
          <a:ext cx="6180082" cy="794503"/>
        </a:xfrm>
        <a:prstGeom prst="roundRect">
          <a:avLst/>
        </a:prstGeom>
        <a:solidFill>
          <a:srgbClr val="06508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Purpose: </a:t>
          </a:r>
          <a:endParaRPr lang="en-GB" sz="2000" kern="1200" dirty="0"/>
        </a:p>
      </dsp:txBody>
      <dsp:txXfrm>
        <a:off x="38784" y="933485"/>
        <a:ext cx="6102514" cy="716935"/>
      </dsp:txXfrm>
    </dsp:sp>
    <dsp:sp modelId="{EC8B67E7-6244-4ABF-BBF8-C89DEE1B605B}">
      <dsp:nvSpPr>
        <dsp:cNvPr id="0" name=""/>
        <dsp:cNvSpPr/>
      </dsp:nvSpPr>
      <dsp:spPr>
        <a:xfrm>
          <a:off x="0" y="1689204"/>
          <a:ext cx="6180082" cy="7865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218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/>
            <a:t>Get feedback about service portfolio &amp; needs for planning the GÉANT Clouds activity for the next years (incl GN5)</a:t>
          </a:r>
          <a:endParaRPr lang="en-GB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/>
            <a:t>Share information about the present offerings</a:t>
          </a:r>
          <a:endParaRPr lang="en-GB" sz="1600" kern="1200"/>
        </a:p>
      </dsp:txBody>
      <dsp:txXfrm>
        <a:off x="0" y="1689204"/>
        <a:ext cx="6180082" cy="786599"/>
      </dsp:txXfrm>
    </dsp:sp>
    <dsp:sp modelId="{FCDAC801-1E72-46FA-82C9-38FFD41FB401}">
      <dsp:nvSpPr>
        <dsp:cNvPr id="0" name=""/>
        <dsp:cNvSpPr/>
      </dsp:nvSpPr>
      <dsp:spPr>
        <a:xfrm>
          <a:off x="0" y="2475804"/>
          <a:ext cx="6180082" cy="794503"/>
        </a:xfrm>
        <a:prstGeom prst="roundRect">
          <a:avLst/>
        </a:prstGeom>
        <a:solidFill>
          <a:srgbClr val="06508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Deadline </a:t>
          </a:r>
          <a:r>
            <a:rPr lang="en-US" sz="2000" kern="1200" dirty="0"/>
            <a:t>31 March 2021</a:t>
          </a:r>
          <a:endParaRPr lang="en-GB" sz="2000" kern="1200" dirty="0"/>
        </a:p>
      </dsp:txBody>
      <dsp:txXfrm>
        <a:off x="38784" y="2514588"/>
        <a:ext cx="6102514" cy="716935"/>
      </dsp:txXfrm>
    </dsp:sp>
    <dsp:sp modelId="{968988F6-D8BC-4363-A377-DEF1769000E3}">
      <dsp:nvSpPr>
        <dsp:cNvPr id="0" name=""/>
        <dsp:cNvSpPr/>
      </dsp:nvSpPr>
      <dsp:spPr>
        <a:xfrm>
          <a:off x="0" y="3327907"/>
          <a:ext cx="6180082" cy="794503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Ca 100 responses so far. Lacking responses from the following countries:</a:t>
          </a:r>
          <a:endParaRPr lang="en-GB" sz="2000" kern="1200" dirty="0"/>
        </a:p>
      </dsp:txBody>
      <dsp:txXfrm>
        <a:off x="38784" y="3366691"/>
        <a:ext cx="6102514" cy="716935"/>
      </dsp:txXfrm>
    </dsp:sp>
    <dsp:sp modelId="{1F98A336-A353-452E-99C1-EC0555521884}">
      <dsp:nvSpPr>
        <dsp:cNvPr id="0" name=""/>
        <dsp:cNvSpPr/>
      </dsp:nvSpPr>
      <dsp:spPr>
        <a:xfrm>
          <a:off x="0" y="4122410"/>
          <a:ext cx="6180082" cy="724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218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/>
            <a:t>Albania, Austria, Belarus, Belgium, Bulgaria, Denmark, Finland, France, Germany, Greece, Lithuania,  Luxembourg, Malta, Moldova, Romania, Slovenia, Sweden, Switzerland, Ukraine</a:t>
          </a:r>
          <a:endParaRPr lang="en-GB" sz="1600" kern="1200" dirty="0"/>
        </a:p>
      </dsp:txBody>
      <dsp:txXfrm>
        <a:off x="0" y="4122410"/>
        <a:ext cx="6180082" cy="72450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423A1-A52C-46CA-A9ED-03706B91A19B}">
      <dsp:nvSpPr>
        <dsp:cNvPr id="0" name=""/>
        <dsp:cNvSpPr/>
      </dsp:nvSpPr>
      <dsp:spPr>
        <a:xfrm>
          <a:off x="9658" y="0"/>
          <a:ext cx="9875406" cy="430909"/>
        </a:xfrm>
        <a:prstGeom prst="roundRect">
          <a:avLst>
            <a:gd name="adj" fmla="val 10000"/>
          </a:avLst>
        </a:prstGeom>
        <a:solidFill>
          <a:srgbClr val="06508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Other Upcoming GÉANT Cloud Events</a:t>
          </a:r>
          <a:endParaRPr lang="en-GB" sz="2400" kern="1200" dirty="0"/>
        </a:p>
      </dsp:txBody>
      <dsp:txXfrm>
        <a:off x="22279" y="12621"/>
        <a:ext cx="9850164" cy="40566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D25186-C0A5-4531-BF4A-5256090FE5BB}">
      <dsp:nvSpPr>
        <dsp:cNvPr id="0" name=""/>
        <dsp:cNvSpPr/>
      </dsp:nvSpPr>
      <dsp:spPr>
        <a:xfrm>
          <a:off x="0" y="31617"/>
          <a:ext cx="9518197" cy="479700"/>
        </a:xfrm>
        <a:prstGeom prst="roundRect">
          <a:avLst/>
        </a:prstGeom>
        <a:solidFill>
          <a:srgbClr val="9E1F6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GÉANT NREN-based community joint offers</a:t>
          </a:r>
          <a:endParaRPr lang="en-GB" sz="2000" kern="1200"/>
        </a:p>
      </dsp:txBody>
      <dsp:txXfrm>
        <a:off x="23417" y="55034"/>
        <a:ext cx="9471363" cy="432866"/>
      </dsp:txXfrm>
    </dsp:sp>
    <dsp:sp modelId="{CBCE6651-BE66-41A8-9CFD-CF4FDC6783BD}">
      <dsp:nvSpPr>
        <dsp:cNvPr id="0" name=""/>
        <dsp:cNvSpPr/>
      </dsp:nvSpPr>
      <dsp:spPr>
        <a:xfrm>
          <a:off x="0" y="511317"/>
          <a:ext cx="9518197" cy="5485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2203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US" sz="1600" b="1" kern="1200" dirty="0" err="1">
              <a:hlinkClick xmlns:r="http://schemas.openxmlformats.org/officeDocument/2006/relationships" r:id="rId1"/>
            </a:rPr>
            <a:t>eduMEET</a:t>
          </a:r>
          <a:r>
            <a:rPr lang="en-US" sz="1600" kern="1200" dirty="0">
              <a:hlinkClick xmlns:r="http://schemas.openxmlformats.org/officeDocument/2006/relationships" r:id="rId1"/>
            </a:rPr>
            <a:t> software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US" sz="1600" b="1" kern="1200" dirty="0">
              <a:hlinkClick xmlns:r="http://schemas.openxmlformats.org/officeDocument/2006/relationships" r:id="rId2"/>
            </a:rPr>
            <a:t>GÉANT Cloud Flow </a:t>
          </a:r>
          <a:r>
            <a:rPr lang="en-US" sz="1600" kern="1200" dirty="0"/>
            <a:t>software for Research</a:t>
          </a:r>
          <a:endParaRPr lang="en-GB" sz="1600" kern="1200" dirty="0"/>
        </a:p>
      </dsp:txBody>
      <dsp:txXfrm>
        <a:off x="0" y="511317"/>
        <a:ext cx="9518197" cy="548550"/>
      </dsp:txXfrm>
    </dsp:sp>
    <dsp:sp modelId="{AC585192-B7AC-42B6-BAF1-8D897E4CD5E9}">
      <dsp:nvSpPr>
        <dsp:cNvPr id="0" name=""/>
        <dsp:cNvSpPr/>
      </dsp:nvSpPr>
      <dsp:spPr>
        <a:xfrm>
          <a:off x="0" y="1059867"/>
          <a:ext cx="9518197" cy="479700"/>
        </a:xfrm>
        <a:prstGeom prst="roundRect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Frameworks (FW)</a:t>
          </a:r>
          <a:endParaRPr lang="en-GB" sz="2000" kern="1200"/>
        </a:p>
      </dsp:txBody>
      <dsp:txXfrm>
        <a:off x="23417" y="1083284"/>
        <a:ext cx="9471363" cy="432866"/>
      </dsp:txXfrm>
    </dsp:sp>
    <dsp:sp modelId="{27835628-7C57-4054-9D02-5304D1BA7332}">
      <dsp:nvSpPr>
        <dsp:cNvPr id="0" name=""/>
        <dsp:cNvSpPr/>
      </dsp:nvSpPr>
      <dsp:spPr>
        <a:xfrm>
          <a:off x="0" y="1539567"/>
          <a:ext cx="9518197" cy="82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2203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US" sz="1600" b="1" kern="1200" dirty="0">
              <a:hlinkClick xmlns:r="http://schemas.openxmlformats.org/officeDocument/2006/relationships" r:id="rId3"/>
            </a:rPr>
            <a:t>2020 IaaS+ </a:t>
          </a:r>
          <a:r>
            <a:rPr lang="en-US" sz="1600" kern="1200" dirty="0"/>
            <a:t>(FW lasts for 4 years)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US" sz="1600" b="1" kern="1200" dirty="0"/>
            <a:t>2016 IaaS </a:t>
          </a:r>
          <a:r>
            <a:rPr lang="en-US" sz="1600" kern="1200" dirty="0"/>
            <a:t>(FW has ended but call-offs valid until 2024, except Microsoft Azure)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US" sz="1600" b="1" kern="1200" dirty="0">
              <a:hlinkClick xmlns:r="http://schemas.openxmlformats.org/officeDocument/2006/relationships" r:id="rId4"/>
            </a:rPr>
            <a:t>Videoconferencing FW </a:t>
          </a:r>
          <a:r>
            <a:rPr lang="en-US" sz="1600" kern="1200" dirty="0"/>
            <a:t>(MVC, until 28 June 2021; </a:t>
          </a:r>
          <a:r>
            <a:rPr lang="en-US" sz="1600" kern="1200" dirty="0" err="1"/>
            <a:t>Kinly</a:t>
          </a:r>
          <a:r>
            <a:rPr lang="en-US" sz="1600" kern="1200" dirty="0"/>
            <a:t> (</a:t>
          </a:r>
          <a:r>
            <a:rPr lang="en-US" sz="1600" kern="1200" dirty="0" err="1"/>
            <a:t>Pexip</a:t>
          </a:r>
          <a:r>
            <a:rPr lang="en-US" sz="1600" kern="1200" dirty="0"/>
            <a:t>), until 3 July 2021)</a:t>
          </a:r>
          <a:endParaRPr lang="en-GB" sz="1600" kern="1200" dirty="0"/>
        </a:p>
      </dsp:txBody>
      <dsp:txXfrm>
        <a:off x="0" y="1539567"/>
        <a:ext cx="9518197" cy="828000"/>
      </dsp:txXfrm>
    </dsp:sp>
    <dsp:sp modelId="{515900F2-0A06-4233-A401-C68E1BBC8BDE}">
      <dsp:nvSpPr>
        <dsp:cNvPr id="0" name=""/>
        <dsp:cNvSpPr/>
      </dsp:nvSpPr>
      <dsp:spPr>
        <a:xfrm>
          <a:off x="0" y="2367567"/>
          <a:ext cx="9518197" cy="479700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Preferential Quotations</a:t>
          </a:r>
          <a:endParaRPr lang="en-GB" sz="2000" kern="1200"/>
        </a:p>
      </dsp:txBody>
      <dsp:txXfrm>
        <a:off x="23417" y="2390984"/>
        <a:ext cx="9471363" cy="432866"/>
      </dsp:txXfrm>
    </dsp:sp>
    <dsp:sp modelId="{9A6C5F13-B544-48BB-A9FC-5CCD26E765D3}">
      <dsp:nvSpPr>
        <dsp:cNvPr id="0" name=""/>
        <dsp:cNvSpPr/>
      </dsp:nvSpPr>
      <dsp:spPr>
        <a:xfrm>
          <a:off x="0" y="2847268"/>
          <a:ext cx="9518197" cy="1366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2203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US" sz="1600" b="1" kern="1200" dirty="0">
              <a:hlinkClick xmlns:r="http://schemas.openxmlformats.org/officeDocument/2006/relationships" r:id="rId5"/>
            </a:rPr>
            <a:t>Dropbox</a:t>
          </a:r>
          <a:r>
            <a:rPr lang="en-US" sz="1600" kern="1200" dirty="0"/>
            <a:t>, until 28 March 2022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US" sz="1600" b="1" kern="1200" dirty="0" err="1">
              <a:hlinkClick xmlns:r="http://schemas.openxmlformats.org/officeDocument/2006/relationships" r:id="rId6"/>
            </a:rPr>
            <a:t>Paldesk</a:t>
          </a:r>
          <a:r>
            <a:rPr lang="en-US" sz="1600" kern="1200" dirty="0"/>
            <a:t>, until 6 December 2021 -&gt; 2024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US" sz="1600" b="1" kern="1200" dirty="0" err="1">
              <a:hlinkClick xmlns:r="http://schemas.openxmlformats.org/officeDocument/2006/relationships" r:id="rId7"/>
            </a:rPr>
            <a:t>ownCloud</a:t>
          </a:r>
          <a:r>
            <a:rPr lang="en-US" sz="1600" kern="1200" dirty="0"/>
            <a:t>, until 14 December 2021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US" sz="1600" b="1" kern="1200" dirty="0" err="1">
              <a:hlinkClick xmlns:r="http://schemas.openxmlformats.org/officeDocument/2006/relationships" r:id="rId8"/>
            </a:rPr>
            <a:t>Nextcloud</a:t>
          </a:r>
          <a:r>
            <a:rPr lang="en-US" sz="1600" kern="1200" dirty="0"/>
            <a:t>, automatic renewal. 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US" sz="1600" b="1" kern="1200" dirty="0">
              <a:hlinkClick xmlns:r="http://schemas.openxmlformats.org/officeDocument/2006/relationships" r:id="rId9"/>
            </a:rPr>
            <a:t>Zoom</a:t>
          </a:r>
          <a:r>
            <a:rPr lang="en-US" sz="1600" kern="1200" dirty="0"/>
            <a:t>, no end date</a:t>
          </a:r>
          <a:endParaRPr lang="en-GB" sz="1600" kern="1200" dirty="0"/>
        </a:p>
      </dsp:txBody>
      <dsp:txXfrm>
        <a:off x="0" y="2847268"/>
        <a:ext cx="9518197" cy="1366200"/>
      </dsp:txXfrm>
    </dsp:sp>
    <dsp:sp modelId="{B87F45C6-52E1-444E-83C1-1D7649ACFDEB}">
      <dsp:nvSpPr>
        <dsp:cNvPr id="0" name=""/>
        <dsp:cNvSpPr/>
      </dsp:nvSpPr>
      <dsp:spPr>
        <a:xfrm>
          <a:off x="0" y="4213468"/>
          <a:ext cx="9518197" cy="479700"/>
        </a:xfrm>
        <a:prstGeom prst="roundRect">
          <a:avLst/>
        </a:prstGeom>
        <a:solidFill>
          <a:srgbClr val="ACB3D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hlinkClick xmlns:r="http://schemas.openxmlformats.org/officeDocument/2006/relationships" r:id="rId10"/>
            </a:rPr>
            <a:t>MS Azure </a:t>
          </a:r>
          <a:r>
            <a:rPr lang="en-US" sz="2000" kern="1200" dirty="0" err="1">
              <a:hlinkClick xmlns:r="http://schemas.openxmlformats.org/officeDocument/2006/relationships" r:id="rId10"/>
            </a:rPr>
            <a:t>ExpressRoutes</a:t>
          </a:r>
          <a:r>
            <a:rPr lang="en-US" sz="2000" kern="1200" dirty="0">
              <a:hlinkClick xmlns:r="http://schemas.openxmlformats.org/officeDocument/2006/relationships" r:id="rId10"/>
            </a:rPr>
            <a:t> </a:t>
          </a:r>
          <a:r>
            <a:rPr lang="en-US" sz="2000" kern="1200" dirty="0"/>
            <a:t>(until 26 October 2023)</a:t>
          </a:r>
          <a:endParaRPr lang="en-GB" sz="2000" kern="1200" dirty="0"/>
        </a:p>
      </dsp:txBody>
      <dsp:txXfrm>
        <a:off x="23417" y="4236885"/>
        <a:ext cx="9471363" cy="43286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6FDDF4-E9C4-41C5-B8AC-D87179C469CA}">
      <dsp:nvSpPr>
        <dsp:cNvPr id="0" name=""/>
        <dsp:cNvSpPr/>
      </dsp:nvSpPr>
      <dsp:spPr>
        <a:xfrm>
          <a:off x="9658" y="0"/>
          <a:ext cx="9875406" cy="430909"/>
        </a:xfrm>
        <a:prstGeom prst="roundRect">
          <a:avLst>
            <a:gd name="adj" fmla="val 10000"/>
          </a:avLst>
        </a:prstGeom>
        <a:solidFill>
          <a:srgbClr val="06508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Services Portfolio: update</a:t>
          </a:r>
          <a:endParaRPr lang="en-GB" sz="2400" kern="1200" dirty="0"/>
        </a:p>
      </dsp:txBody>
      <dsp:txXfrm>
        <a:off x="22279" y="12621"/>
        <a:ext cx="9850164" cy="4056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868FCC-B119-4E64-B784-082DC6127FED}">
      <dsp:nvSpPr>
        <dsp:cNvPr id="0" name=""/>
        <dsp:cNvSpPr/>
      </dsp:nvSpPr>
      <dsp:spPr>
        <a:xfrm>
          <a:off x="9658" y="0"/>
          <a:ext cx="9875406" cy="430909"/>
        </a:xfrm>
        <a:prstGeom prst="roundRect">
          <a:avLst>
            <a:gd name="adj" fmla="val 10000"/>
          </a:avLst>
        </a:prstGeom>
        <a:solidFill>
          <a:srgbClr val="9E1F6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GÉANT Cloud Survey 2021</a:t>
          </a:r>
          <a:endParaRPr lang="en-GB" sz="2400" kern="1200" dirty="0"/>
        </a:p>
      </dsp:txBody>
      <dsp:txXfrm>
        <a:off x="22279" y="12621"/>
        <a:ext cx="9850164" cy="4056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6C17BB-7B29-43CC-9B3E-980BCA5F12EE}">
      <dsp:nvSpPr>
        <dsp:cNvPr id="0" name=""/>
        <dsp:cNvSpPr/>
      </dsp:nvSpPr>
      <dsp:spPr>
        <a:xfrm>
          <a:off x="0" y="562869"/>
          <a:ext cx="8633637" cy="671580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Following the Survey</a:t>
          </a:r>
          <a:endParaRPr lang="en-GB" sz="2800" kern="1200"/>
        </a:p>
      </dsp:txBody>
      <dsp:txXfrm>
        <a:off x="32784" y="595653"/>
        <a:ext cx="8568069" cy="606012"/>
      </dsp:txXfrm>
    </dsp:sp>
    <dsp:sp modelId="{8629E28B-7CDC-48CC-A9AF-FE7A75F68129}">
      <dsp:nvSpPr>
        <dsp:cNvPr id="0" name=""/>
        <dsp:cNvSpPr/>
      </dsp:nvSpPr>
      <dsp:spPr>
        <a:xfrm>
          <a:off x="0" y="1315089"/>
          <a:ext cx="8633637" cy="671580"/>
        </a:xfrm>
        <a:prstGeom prst="roundRect">
          <a:avLst/>
        </a:prstGeom>
        <a:solidFill>
          <a:srgbClr val="06508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For getting more detailed understanding of the needs for </a:t>
          </a:r>
          <a:endParaRPr lang="en-GB" sz="2800" kern="1200" dirty="0"/>
        </a:p>
      </dsp:txBody>
      <dsp:txXfrm>
        <a:off x="32784" y="1347873"/>
        <a:ext cx="8568069" cy="606012"/>
      </dsp:txXfrm>
    </dsp:sp>
    <dsp:sp modelId="{56BF97CD-6FBA-4105-9E5D-65052A56B10C}">
      <dsp:nvSpPr>
        <dsp:cNvPr id="0" name=""/>
        <dsp:cNvSpPr/>
      </dsp:nvSpPr>
      <dsp:spPr>
        <a:xfrm>
          <a:off x="0" y="1986669"/>
          <a:ext cx="8633637" cy="1130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118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/>
            <a:t>Community clouds offerings (providing, using)</a:t>
          </a:r>
          <a:endParaRPr lang="en-GB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/>
            <a:t>LMS tender needs</a:t>
          </a:r>
          <a:endParaRPr lang="en-GB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/>
            <a:t>Future planning (GN5 project)</a:t>
          </a:r>
          <a:endParaRPr lang="en-GB" sz="2200" kern="1200"/>
        </a:p>
      </dsp:txBody>
      <dsp:txXfrm>
        <a:off x="0" y="1986669"/>
        <a:ext cx="8633637" cy="1130220"/>
      </dsp:txXfrm>
    </dsp:sp>
    <dsp:sp modelId="{DDB2ABA4-8CE5-4E07-9E60-C2122ABEC027}">
      <dsp:nvSpPr>
        <dsp:cNvPr id="0" name=""/>
        <dsp:cNvSpPr/>
      </dsp:nvSpPr>
      <dsp:spPr>
        <a:xfrm>
          <a:off x="0" y="3116889"/>
          <a:ext cx="8633637" cy="671580"/>
        </a:xfrm>
        <a:prstGeom prst="roundRect">
          <a:avLst/>
        </a:prstGeom>
        <a:solidFill>
          <a:srgbClr val="9E1F6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Starting in April-May</a:t>
          </a:r>
          <a:endParaRPr lang="en-GB" sz="2800" kern="1200"/>
        </a:p>
      </dsp:txBody>
      <dsp:txXfrm>
        <a:off x="32784" y="3149673"/>
        <a:ext cx="8568069" cy="60601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1E5D0B-6CF0-4913-A71B-D4181F897DE2}">
      <dsp:nvSpPr>
        <dsp:cNvPr id="0" name=""/>
        <dsp:cNvSpPr/>
      </dsp:nvSpPr>
      <dsp:spPr>
        <a:xfrm>
          <a:off x="9658" y="0"/>
          <a:ext cx="9875406" cy="430909"/>
        </a:xfrm>
        <a:prstGeom prst="roundRect">
          <a:avLst>
            <a:gd name="adj" fmla="val 10000"/>
          </a:avLst>
        </a:prstGeom>
        <a:solidFill>
          <a:srgbClr val="06508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NREN Focus Group Interviews</a:t>
          </a:r>
          <a:endParaRPr lang="en-GB" sz="2400" kern="1200" dirty="0"/>
        </a:p>
      </dsp:txBody>
      <dsp:txXfrm>
        <a:off x="22279" y="12621"/>
        <a:ext cx="9850164" cy="40566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2ECA60-B24C-4F7C-902D-EAA4044068C3}">
      <dsp:nvSpPr>
        <dsp:cNvPr id="0" name=""/>
        <dsp:cNvSpPr/>
      </dsp:nvSpPr>
      <dsp:spPr>
        <a:xfrm>
          <a:off x="0" y="200498"/>
          <a:ext cx="7454890" cy="959400"/>
        </a:xfrm>
        <a:prstGeom prst="roundRect">
          <a:avLst/>
        </a:prstGeom>
        <a:solidFill>
          <a:srgbClr val="ACB3D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>
              <a:hlinkClick xmlns:r="http://schemas.openxmlformats.org/officeDocument/2006/relationships" r:id="rId1"/>
            </a:rPr>
            <a:t>Recorded infoshares </a:t>
          </a:r>
          <a:endParaRPr lang="en-GB" sz="4000" kern="1200"/>
        </a:p>
      </dsp:txBody>
      <dsp:txXfrm>
        <a:off x="46834" y="247332"/>
        <a:ext cx="7361222" cy="865732"/>
      </dsp:txXfrm>
    </dsp:sp>
    <dsp:sp modelId="{5027881B-B2C2-425C-9F18-855C39EC3E52}">
      <dsp:nvSpPr>
        <dsp:cNvPr id="0" name=""/>
        <dsp:cNvSpPr/>
      </dsp:nvSpPr>
      <dsp:spPr>
        <a:xfrm>
          <a:off x="0" y="1159898"/>
          <a:ext cx="7454890" cy="107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6693" tIns="50800" rIns="284480" bIns="50800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100" kern="1200" dirty="0" err="1">
              <a:solidFill>
                <a:srgbClr val="065081"/>
              </a:solidFill>
            </a:rPr>
            <a:t>eduMEET</a:t>
          </a:r>
          <a:endParaRPr lang="en-GB" sz="3100" kern="1200" dirty="0">
            <a:solidFill>
              <a:srgbClr val="065081"/>
            </a:solidFill>
          </a:endParaRP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100" kern="1200" dirty="0">
              <a:solidFill>
                <a:srgbClr val="065081"/>
              </a:solidFill>
            </a:rPr>
            <a:t>GÉANT Cloud Flow</a:t>
          </a:r>
          <a:endParaRPr lang="en-GB" sz="3100" kern="1200" dirty="0">
            <a:solidFill>
              <a:srgbClr val="065081"/>
            </a:solidFill>
          </a:endParaRPr>
        </a:p>
      </dsp:txBody>
      <dsp:txXfrm>
        <a:off x="0" y="1159898"/>
        <a:ext cx="7454890" cy="1076400"/>
      </dsp:txXfrm>
    </dsp:sp>
    <dsp:sp modelId="{58EC32E5-6FAD-4182-A288-D4412326D14A}">
      <dsp:nvSpPr>
        <dsp:cNvPr id="0" name=""/>
        <dsp:cNvSpPr/>
      </dsp:nvSpPr>
      <dsp:spPr>
        <a:xfrm>
          <a:off x="0" y="2236299"/>
          <a:ext cx="7454890" cy="959400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>
              <a:hlinkClick xmlns:r="http://schemas.openxmlformats.org/officeDocument/2006/relationships" r:id="rId2"/>
            </a:rPr>
            <a:t>2020 IaaS+ Framework Cookbook</a:t>
          </a:r>
          <a:endParaRPr lang="en-GB" sz="4000" kern="1200"/>
        </a:p>
      </dsp:txBody>
      <dsp:txXfrm>
        <a:off x="46834" y="2283133"/>
        <a:ext cx="7361222" cy="86573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A69019-7AC5-48C5-A223-02CCE8E232AD}">
      <dsp:nvSpPr>
        <dsp:cNvPr id="0" name=""/>
        <dsp:cNvSpPr/>
      </dsp:nvSpPr>
      <dsp:spPr>
        <a:xfrm>
          <a:off x="9658" y="0"/>
          <a:ext cx="9875406" cy="430909"/>
        </a:xfrm>
        <a:prstGeom prst="roundRect">
          <a:avLst>
            <a:gd name="adj" fmla="val 10000"/>
          </a:avLst>
        </a:prstGeom>
        <a:solidFill>
          <a:srgbClr val="06508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Latest additions to adoption support</a:t>
          </a:r>
          <a:endParaRPr lang="en-GB" sz="2400" kern="1200" dirty="0"/>
        </a:p>
      </dsp:txBody>
      <dsp:txXfrm>
        <a:off x="22279" y="12621"/>
        <a:ext cx="9850164" cy="40566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002A51-1F49-4835-8067-BEEE540BF210}">
      <dsp:nvSpPr>
        <dsp:cNvPr id="0" name=""/>
        <dsp:cNvSpPr/>
      </dsp:nvSpPr>
      <dsp:spPr>
        <a:xfrm>
          <a:off x="0" y="74618"/>
          <a:ext cx="8633637" cy="551655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472 contracts (platforms &amp; resellers)</a:t>
          </a:r>
          <a:endParaRPr lang="en-GB" sz="2300" kern="1200"/>
        </a:p>
      </dsp:txBody>
      <dsp:txXfrm>
        <a:off x="26930" y="101548"/>
        <a:ext cx="8579777" cy="497795"/>
      </dsp:txXfrm>
    </dsp:sp>
    <dsp:sp modelId="{30360946-49F0-480F-A5AB-36DB8D130A2D}">
      <dsp:nvSpPr>
        <dsp:cNvPr id="0" name=""/>
        <dsp:cNvSpPr/>
      </dsp:nvSpPr>
      <dsp:spPr>
        <a:xfrm>
          <a:off x="0" y="626273"/>
          <a:ext cx="8633637" cy="380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118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US" sz="1800" kern="1200" dirty="0"/>
            <a:t>12 contracts yet not signed.</a:t>
          </a:r>
          <a:endParaRPr lang="en-GB" sz="1800" kern="1200" dirty="0"/>
        </a:p>
      </dsp:txBody>
      <dsp:txXfrm>
        <a:off x="0" y="626273"/>
        <a:ext cx="8633637" cy="380880"/>
      </dsp:txXfrm>
    </dsp:sp>
    <dsp:sp modelId="{66D84463-B7E6-4799-A9A3-33796D1D5ED7}">
      <dsp:nvSpPr>
        <dsp:cNvPr id="0" name=""/>
        <dsp:cNvSpPr/>
      </dsp:nvSpPr>
      <dsp:spPr>
        <a:xfrm>
          <a:off x="0" y="1007153"/>
          <a:ext cx="8633637" cy="551655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Introduction event with suppliers on 23 April</a:t>
          </a:r>
          <a:endParaRPr lang="en-GB" sz="2300" kern="1200"/>
        </a:p>
      </dsp:txBody>
      <dsp:txXfrm>
        <a:off x="26930" y="1034083"/>
        <a:ext cx="8579777" cy="497795"/>
      </dsp:txXfrm>
    </dsp:sp>
    <dsp:sp modelId="{672EC89D-4A20-4DB9-9C74-5DA9E9E53884}">
      <dsp:nvSpPr>
        <dsp:cNvPr id="0" name=""/>
        <dsp:cNvSpPr/>
      </dsp:nvSpPr>
      <dsp:spPr>
        <a:xfrm>
          <a:off x="0" y="1558809"/>
          <a:ext cx="8633637" cy="1237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118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US" sz="1800" kern="1200" dirty="0"/>
            <a:t>I</a:t>
          </a:r>
          <a:r>
            <a:rPr lang="en-GB" sz="1800" kern="1200" dirty="0" err="1"/>
            <a:t>ntroducing</a:t>
          </a:r>
          <a:r>
            <a:rPr lang="en-GB" sz="1800" kern="1200" dirty="0"/>
            <a:t> the Cloud team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800" kern="1200"/>
            <a:t>Contract Management Group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A</a:t>
          </a:r>
          <a:r>
            <a:rPr lang="en-GB" sz="1800" kern="1200"/>
            <a:t>doption Support Team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US" sz="1800" kern="1200" dirty="0"/>
            <a:t>S</a:t>
          </a:r>
          <a:r>
            <a:rPr lang="en-GB" sz="1800" kern="1200" dirty="0" err="1"/>
            <a:t>etting</a:t>
          </a:r>
          <a:r>
            <a:rPr lang="en-GB" sz="1800" kern="1200" dirty="0"/>
            <a:t> the rules how to communicate </a:t>
          </a:r>
        </a:p>
      </dsp:txBody>
      <dsp:txXfrm>
        <a:off x="0" y="1558809"/>
        <a:ext cx="8633637" cy="1237860"/>
      </dsp:txXfrm>
    </dsp:sp>
    <dsp:sp modelId="{C1628F86-7784-481F-8C75-BAA5369403A8}">
      <dsp:nvSpPr>
        <dsp:cNvPr id="0" name=""/>
        <dsp:cNvSpPr/>
      </dsp:nvSpPr>
      <dsp:spPr>
        <a:xfrm>
          <a:off x="0" y="2796669"/>
          <a:ext cx="8633637" cy="551655"/>
        </a:xfrm>
        <a:prstGeom prst="roundRect">
          <a:avLst/>
        </a:prstGeom>
        <a:solidFill>
          <a:srgbClr val="9E1F6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I</a:t>
          </a:r>
          <a:r>
            <a:rPr lang="en-GB" sz="2300" kern="1200"/>
            <a:t>aaS+ Launch Event before June, date TBD</a:t>
          </a:r>
        </a:p>
      </dsp:txBody>
      <dsp:txXfrm>
        <a:off x="26930" y="2823599"/>
        <a:ext cx="8579777" cy="497795"/>
      </dsp:txXfrm>
    </dsp:sp>
    <dsp:sp modelId="{2392A3BD-770D-4682-8F42-306F5381DA7C}">
      <dsp:nvSpPr>
        <dsp:cNvPr id="0" name=""/>
        <dsp:cNvSpPr/>
      </dsp:nvSpPr>
      <dsp:spPr>
        <a:xfrm>
          <a:off x="0" y="3348324"/>
          <a:ext cx="8633637" cy="9283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118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US" sz="1800" kern="1200" dirty="0"/>
            <a:t>Ca 40 N</a:t>
          </a:r>
          <a:r>
            <a:rPr lang="en-GB" sz="1800" kern="1200" dirty="0"/>
            <a:t>RENs, cloud service delivery managers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US" sz="1800" kern="1200" dirty="0"/>
            <a:t>Ca 470 s</a:t>
          </a:r>
          <a:r>
            <a:rPr lang="en-GB" sz="1800" kern="1200" dirty="0" err="1"/>
            <a:t>uppliers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US" sz="1800" kern="1200" dirty="0"/>
            <a:t>GÉANT Cloud Team representatives</a:t>
          </a:r>
          <a:endParaRPr lang="en-GB" sz="1800" kern="1200" dirty="0"/>
        </a:p>
      </dsp:txBody>
      <dsp:txXfrm>
        <a:off x="0" y="3348324"/>
        <a:ext cx="8633637" cy="92839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D16BB0-5006-49E9-BDE0-3AF5ACF4C8E9}">
      <dsp:nvSpPr>
        <dsp:cNvPr id="0" name=""/>
        <dsp:cNvSpPr/>
      </dsp:nvSpPr>
      <dsp:spPr>
        <a:xfrm>
          <a:off x="9658" y="0"/>
          <a:ext cx="9875406" cy="430909"/>
        </a:xfrm>
        <a:prstGeom prst="roundRect">
          <a:avLst>
            <a:gd name="adj" fmla="val 10000"/>
          </a:avLst>
        </a:prstGeom>
        <a:solidFill>
          <a:srgbClr val="06508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IaaS+ Framework (OCRE): upcoming GÉANT events</a:t>
          </a:r>
          <a:endParaRPr lang="en-GB" sz="2400" kern="1200" dirty="0"/>
        </a:p>
      </dsp:txBody>
      <dsp:txXfrm>
        <a:off x="22279" y="12621"/>
        <a:ext cx="9850164" cy="40566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E9588-C803-4D29-B8B1-2446CFEA96DE}">
      <dsp:nvSpPr>
        <dsp:cNvPr id="0" name=""/>
        <dsp:cNvSpPr/>
      </dsp:nvSpPr>
      <dsp:spPr>
        <a:xfrm rot="10800000">
          <a:off x="1748353" y="1493"/>
          <a:ext cx="5741368" cy="1208877"/>
        </a:xfrm>
        <a:prstGeom prst="homePlate">
          <a:avLst/>
        </a:prstGeom>
        <a:solidFill>
          <a:srgbClr val="9E1F6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082" tIns="87630" rIns="163576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TNC21</a:t>
          </a:r>
          <a:endParaRPr lang="en-GB" sz="23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Cloud side event</a:t>
          </a:r>
          <a:endParaRPr lang="en-GB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Global Clouds meeting</a:t>
          </a:r>
          <a:endParaRPr lang="en-GB" sz="1800" kern="1200"/>
        </a:p>
      </dsp:txBody>
      <dsp:txXfrm rot="10800000">
        <a:off x="2050572" y="1493"/>
        <a:ext cx="5439149" cy="1208877"/>
      </dsp:txXfrm>
    </dsp:sp>
    <dsp:sp modelId="{7280B75A-3AA1-406D-BFD9-9A70CA0C2A27}">
      <dsp:nvSpPr>
        <dsp:cNvPr id="0" name=""/>
        <dsp:cNvSpPr/>
      </dsp:nvSpPr>
      <dsp:spPr>
        <a:xfrm>
          <a:off x="1143914" y="1493"/>
          <a:ext cx="1208877" cy="1208877"/>
        </a:xfrm>
        <a:prstGeom prst="ellipse">
          <a:avLst/>
        </a:prstGeom>
        <a:blipFill>
          <a:blip xmlns:r="http://schemas.openxmlformats.org/officeDocument/2006/relationships" r:embed="rId1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3FF840-3828-4FA6-829C-27F391E90537}">
      <dsp:nvSpPr>
        <dsp:cNvPr id="0" name=""/>
        <dsp:cNvSpPr/>
      </dsp:nvSpPr>
      <dsp:spPr>
        <a:xfrm rot="10800000">
          <a:off x="1748353" y="1571230"/>
          <a:ext cx="5741368" cy="1208877"/>
        </a:xfrm>
        <a:prstGeom prst="homePlate">
          <a:avLst/>
        </a:prstGeom>
        <a:solidFill>
          <a:srgbClr val="1F4E7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082" tIns="87630" rIns="163576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Cloud trainings planned later 2021</a:t>
          </a:r>
          <a:endParaRPr lang="en-GB" sz="2300" kern="1200"/>
        </a:p>
      </dsp:txBody>
      <dsp:txXfrm rot="10800000">
        <a:off x="2050572" y="1571230"/>
        <a:ext cx="5439149" cy="1208877"/>
      </dsp:txXfrm>
    </dsp:sp>
    <dsp:sp modelId="{6240A3F6-5A5A-429C-B48F-BAEAA460E85B}">
      <dsp:nvSpPr>
        <dsp:cNvPr id="0" name=""/>
        <dsp:cNvSpPr/>
      </dsp:nvSpPr>
      <dsp:spPr>
        <a:xfrm>
          <a:off x="1143914" y="1571230"/>
          <a:ext cx="1208877" cy="1208877"/>
        </a:xfrm>
        <a:prstGeom prst="ellipse">
          <a:avLst/>
        </a:prstGeom>
        <a:blipFill>
          <a:blip xmlns:r="http://schemas.openxmlformats.org/officeDocument/2006/relationships"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ECCDF4-3F7F-411A-A14F-535B779068BA}">
      <dsp:nvSpPr>
        <dsp:cNvPr id="0" name=""/>
        <dsp:cNvSpPr/>
      </dsp:nvSpPr>
      <dsp:spPr>
        <a:xfrm rot="10800000">
          <a:off x="1748353" y="3140966"/>
          <a:ext cx="5741368" cy="1208877"/>
        </a:xfrm>
        <a:prstGeom prst="homePlate">
          <a:avLst/>
        </a:prstGeom>
        <a:solidFill>
          <a:srgbClr val="8A94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082" tIns="87630" rIns="163576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Bi-weekly GÉANT Cloud Forums (ca 40 participants average)</a:t>
          </a:r>
          <a:endParaRPr lang="en-GB" sz="2300" kern="1200" dirty="0"/>
        </a:p>
      </dsp:txBody>
      <dsp:txXfrm rot="10800000">
        <a:off x="2050572" y="3140966"/>
        <a:ext cx="5439149" cy="1208877"/>
      </dsp:txXfrm>
    </dsp:sp>
    <dsp:sp modelId="{22AA18C5-CBE2-4C8B-B08B-835C20CEE915}">
      <dsp:nvSpPr>
        <dsp:cNvPr id="0" name=""/>
        <dsp:cNvSpPr/>
      </dsp:nvSpPr>
      <dsp:spPr>
        <a:xfrm>
          <a:off x="1143914" y="3140966"/>
          <a:ext cx="1208877" cy="1208877"/>
        </a:xfrm>
        <a:prstGeom prst="ellipse">
          <a:avLst/>
        </a:prstGeom>
        <a:blipFill>
          <a:blip xmlns:r="http://schemas.openxmlformats.org/officeDocument/2006/relationships" r:embed="rId5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3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2400" dirty="0">
              <a:solidFill>
                <a:schemeClr val="bg1"/>
              </a:solidFill>
            </a:endParaRPr>
          </a:p>
          <a:p>
            <a:endParaRPr lang="en-GB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</a:rPr>
              <a:t>www.geant.org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dirty="0">
                <a:solidFill>
                  <a:schemeClr val="bg1"/>
                </a:solidFill>
              </a:rPr>
              <a:t>Maria Ristkok</a:t>
            </a:r>
            <a:endParaRPr lang="en-US" sz="2200" b="1" i="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cap="all" baseline="0" dirty="0">
                <a:solidFill>
                  <a:schemeClr val="bg1"/>
                </a:solidFill>
              </a:rPr>
              <a:t>GÉANT Clouds, </a:t>
            </a:r>
            <a:r>
              <a:rPr lang="en-US" sz="2000" i="1" cap="all" dirty="0">
                <a:solidFill>
                  <a:schemeClr val="bg1"/>
                </a:solidFill>
              </a:rPr>
              <a:t>Work package leader</a:t>
            </a:r>
            <a:endParaRPr lang="en-GB" sz="2000" i="1" cap="all" baseline="0" dirty="0">
              <a:solidFill>
                <a:schemeClr val="bg1"/>
              </a:solidFill>
            </a:endParaRP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SIG-Marcomms VC meeting, 29 March 2021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</a:rPr>
              <a:t>Public </a:t>
            </a:r>
            <a:endParaRPr lang="en-GB" sz="10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882914" y="2075739"/>
            <a:ext cx="4708589" cy="606707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GÉANT Clouds Update 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6647B97-70AE-4BA6-9B73-AD4DAF3208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1156522"/>
              </p:ext>
            </p:extLst>
          </p:nvPr>
        </p:nvGraphicFramePr>
        <p:xfrm>
          <a:off x="4487916" y="1428049"/>
          <a:ext cx="6180083" cy="48895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D9E78ACC-1FB8-4CEA-898C-8E6C12676E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1972928"/>
              </p:ext>
            </p:extLst>
          </p:nvPr>
        </p:nvGraphicFramePr>
        <p:xfrm>
          <a:off x="1562986" y="705164"/>
          <a:ext cx="9894723" cy="430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5A203D-0825-4EA3-8341-A92DC2BFCB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5C7C2F-5922-4E13-8E90-7E125F5C266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16" y="2230973"/>
            <a:ext cx="3594081" cy="239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555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9C0F4EFA-71B1-4DD3-9B22-2594C857C5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9137399"/>
              </p:ext>
            </p:extLst>
          </p:nvPr>
        </p:nvGraphicFramePr>
        <p:xfrm>
          <a:off x="1562986" y="1428050"/>
          <a:ext cx="863363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D9DE2DA1-230C-4BDF-AC8F-EEA2D27542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9798476"/>
              </p:ext>
            </p:extLst>
          </p:nvPr>
        </p:nvGraphicFramePr>
        <p:xfrm>
          <a:off x="1562986" y="705164"/>
          <a:ext cx="9894723" cy="430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7827C6-5186-4493-AC15-607893CA3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1014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48AAA59-D64F-4FBC-BDF2-2C963A971E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5579328"/>
              </p:ext>
            </p:extLst>
          </p:nvPr>
        </p:nvGraphicFramePr>
        <p:xfrm>
          <a:off x="1562987" y="1428050"/>
          <a:ext cx="7454890" cy="3396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BF70C607-B669-442F-A3A4-58D50416ED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2939364"/>
              </p:ext>
            </p:extLst>
          </p:nvPr>
        </p:nvGraphicFramePr>
        <p:xfrm>
          <a:off x="1562986" y="705164"/>
          <a:ext cx="9894723" cy="430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4C980F-2DF4-451A-890F-A93F8DDC81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081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1DF1434-8A8B-4270-929F-2EBF41ECA9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9890880"/>
              </p:ext>
            </p:extLst>
          </p:nvPr>
        </p:nvGraphicFramePr>
        <p:xfrm>
          <a:off x="1562986" y="1428050"/>
          <a:ext cx="863363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335097F3-DBC4-4BBC-A600-8BE1B48CA2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0548291"/>
              </p:ext>
            </p:extLst>
          </p:nvPr>
        </p:nvGraphicFramePr>
        <p:xfrm>
          <a:off x="1562986" y="705164"/>
          <a:ext cx="9894723" cy="430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C26092-CEC4-43F1-A862-7FD5CAF04D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329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F4031F6-2D24-4D46-965A-E18922CE94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5989200"/>
              </p:ext>
            </p:extLst>
          </p:nvPr>
        </p:nvGraphicFramePr>
        <p:xfrm>
          <a:off x="1562986" y="1428050"/>
          <a:ext cx="863363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C79EF880-D2DA-4488-9CA9-756E1E1226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5025656"/>
              </p:ext>
            </p:extLst>
          </p:nvPr>
        </p:nvGraphicFramePr>
        <p:xfrm>
          <a:off x="1562986" y="705164"/>
          <a:ext cx="9894723" cy="430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BE29B5-EA22-4254-A132-09335E29CD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1819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15F55A1-D089-45B5-A569-DD6288DFED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1520752"/>
              </p:ext>
            </p:extLst>
          </p:nvPr>
        </p:nvGraphicFramePr>
        <p:xfrm>
          <a:off x="678426" y="1428050"/>
          <a:ext cx="9518197" cy="47247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BE7A919-C375-4284-935A-766F216451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0542297"/>
              </p:ext>
            </p:extLst>
          </p:nvPr>
        </p:nvGraphicFramePr>
        <p:xfrm>
          <a:off x="678426" y="600061"/>
          <a:ext cx="9894723" cy="430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6779BC-F2DB-448B-A61C-79586033D7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7614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 dirty="0"/>
              <a:t>     |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781418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882913" y="2689286"/>
            <a:ext cx="4650848" cy="5950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82914" y="5352032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882913" y="3528248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Any questions?</a:t>
            </a:r>
            <a:endParaRPr lang="en-GB" sz="2000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98895" y="6125605"/>
            <a:ext cx="2916820" cy="553998"/>
            <a:chOff x="3977522" y="5079667"/>
            <a:chExt cx="2916820" cy="553998"/>
          </a:xfrm>
        </p:grpSpPr>
        <p:sp>
          <p:nvSpPr>
            <p:cNvPr id="10" name="TextBox 9"/>
            <p:cNvSpPr txBox="1"/>
            <p:nvPr/>
          </p:nvSpPr>
          <p:spPr>
            <a:xfrm>
              <a:off x="4546191" y="5079667"/>
              <a:ext cx="234815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solidFill>
                    <a:schemeClr val="bg1"/>
                  </a:solidFill>
                </a:rPr>
                <a:t>© GÉANT Association 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As part of the GÉANT 2020 Framework Partnership Agreement (FPA), the project receives funding from the European Union's Horizon 2020 research and innovation programme under Grant Agreement No. 856726 (GN4-3).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522" y="5129039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1E9B1AA118C34F82E733F4D848DC35" ma:contentTypeVersion="12" ma:contentTypeDescription="Create a new document." ma:contentTypeScope="" ma:versionID="db40ba973dfba4b89a23f15027921f79">
  <xsd:schema xmlns:xsd="http://www.w3.org/2001/XMLSchema" xmlns:xs="http://www.w3.org/2001/XMLSchema" xmlns:p="http://schemas.microsoft.com/office/2006/metadata/properties" xmlns:ns1="http://schemas.microsoft.com/sharepoint/v3" xmlns:ns2="fe13b33b-dc4c-4fcc-a01d-1ea37eaea64b" xmlns:ns3="4eae8392-67b5-4ed5-8ccf-26b4da69c2f3" targetNamespace="http://schemas.microsoft.com/office/2006/metadata/properties" ma:root="true" ma:fieldsID="77fefd2b06929d821d13a606ece71e6f" ns1:_="" ns2:_="" ns3:_="">
    <xsd:import namespace="http://schemas.microsoft.com/sharepoint/v3"/>
    <xsd:import namespace="fe13b33b-dc4c-4fcc-a01d-1ea37eaea64b"/>
    <xsd:import namespace="4eae8392-67b5-4ed5-8ccf-26b4da69c2f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6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7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13b33b-dc4c-4fcc-a01d-1ea37eaea6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ae8392-67b5-4ed5-8ccf-26b4da69c2f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4B164E-5940-4BEF-B129-61E8F9273DC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83D2AF9-006F-49CC-82C4-B59AD15CB5D2}">
  <ds:schemaRefs>
    <ds:schemaRef ds:uri="http://schemas.microsoft.com/office/2006/documentManagement/types"/>
    <ds:schemaRef ds:uri="http://purl.org/dc/elements/1.1/"/>
    <ds:schemaRef ds:uri="http://purl.org/dc/dcmitype/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4eae8392-67b5-4ed5-8ccf-26b4da69c2f3"/>
    <ds:schemaRef ds:uri="fe13b33b-dc4c-4fcc-a01d-1ea37eaea64b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29C4048A-BBF2-4771-9419-E4BAEBD95B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e13b33b-dc4c-4fcc-a01d-1ea37eaea64b"/>
    <ds:schemaRef ds:uri="4eae8392-67b5-4ed5-8ccf-26b4da69c2f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18561</TotalTime>
  <Words>441</Words>
  <Application>Microsoft Office PowerPoint</Application>
  <PresentationFormat>Widescreen</PresentationFormat>
  <Paragraphs>72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Myriad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Maria Ristkok</cp:lastModifiedBy>
  <cp:revision>1398</cp:revision>
  <dcterms:created xsi:type="dcterms:W3CDTF">2017-02-13T12:05:27Z</dcterms:created>
  <dcterms:modified xsi:type="dcterms:W3CDTF">2021-03-29T11:19:19Z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0x0101004C1E9B1AA118C34F82E733F4D848DC35</vt:lpwstr>
  </property>
  <property fmtid="{D5CDD505-2E9C-101B-9397-08002B2CF9AE}" pid="3" name="AuthorIds_UIVersion_3072">
    <vt:lpwstr>12</vt:lpwstr>
  </property>
</Properties>
</file>