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5"/>
  </p:sldMasterIdLst>
  <p:notesMasterIdLst>
    <p:notesMasterId r:id="rId15"/>
  </p:notesMasterIdLst>
  <p:sldIdLst>
    <p:sldId id="301" r:id="rId6"/>
    <p:sldId id="297" r:id="rId7"/>
    <p:sldId id="298" r:id="rId8"/>
    <p:sldId id="299" r:id="rId9"/>
    <p:sldId id="302" r:id="rId10"/>
    <p:sldId id="307" r:id="rId11"/>
    <p:sldId id="308" r:id="rId12"/>
    <p:sldId id="304" r:id="rId13"/>
    <p:sldId id="30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F60"/>
    <a:srgbClr val="E3F3F4"/>
    <a:srgbClr val="AEDBE0"/>
    <a:srgbClr val="D6EDEF"/>
    <a:srgbClr val="2C4669"/>
    <a:srgbClr val="79BDE4"/>
    <a:srgbClr val="ED84AF"/>
    <a:srgbClr val="003951"/>
    <a:srgbClr val="013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527E-F258-4E03-BD62-9C8D2E90664C}" v="54" dt="2021-03-29T08:06:33.5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0" autoAdjust="0"/>
    <p:restoredTop sz="95742" autoAdjust="0"/>
  </p:normalViewPr>
  <p:slideViewPr>
    <p:cSldViewPr snapToGrid="0">
      <p:cViewPr varScale="1">
        <p:scale>
          <a:sx n="109" d="100"/>
          <a:sy n="109" d="100"/>
        </p:scale>
        <p:origin x="17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Carroll" userId="0f6d864c-9996-4696-99e4-7e7fa0503669" providerId="ADAL" clId="{53F5DEE0-770A-49BA-A8F8-59A60AD512EE}"/>
    <pc:docChg chg="modSld">
      <pc:chgData name="Barbara Carroll" userId="0f6d864c-9996-4696-99e4-7e7fa0503669" providerId="ADAL" clId="{53F5DEE0-770A-49BA-A8F8-59A60AD512EE}" dt="2021-02-10T17:18:04.194" v="0" actId="14100"/>
      <pc:docMkLst>
        <pc:docMk/>
      </pc:docMkLst>
      <pc:sldChg chg="modSp mod">
        <pc:chgData name="Barbara Carroll" userId="0f6d864c-9996-4696-99e4-7e7fa0503669" providerId="ADAL" clId="{53F5DEE0-770A-49BA-A8F8-59A60AD512EE}" dt="2021-02-10T17:18:04.194" v="0" actId="14100"/>
        <pc:sldMkLst>
          <pc:docMk/>
          <pc:sldMk cId="3203066980" sldId="282"/>
        </pc:sldMkLst>
        <pc:picChg chg="mod">
          <ac:chgData name="Barbara Carroll" userId="0f6d864c-9996-4696-99e4-7e7fa0503669" providerId="ADAL" clId="{53F5DEE0-770A-49BA-A8F8-59A60AD512EE}" dt="2021-02-10T17:18:04.194" v="0" actId="14100"/>
          <ac:picMkLst>
            <pc:docMk/>
            <pc:sldMk cId="3203066980" sldId="282"/>
            <ac:picMk id="23" creationId="{4FD5B9C1-A710-4DF7-87EC-E7096ABF4345}"/>
          </ac:picMkLst>
        </pc:picChg>
      </pc:sldChg>
    </pc:docChg>
  </pc:docChgLst>
  <pc:docChgLst>
    <pc:chgData name="Martin Quinless" userId="8e87db71-3e1a-4f5c-b370-08c665626a68" providerId="ADAL" clId="{6578778B-B734-4202-BFF9-701F489A6F07}"/>
    <pc:docChg chg="modSld sldOrd">
      <pc:chgData name="Martin Quinless" userId="8e87db71-3e1a-4f5c-b370-08c665626a68" providerId="ADAL" clId="{6578778B-B734-4202-BFF9-701F489A6F07}" dt="2021-02-22T15:16:28.479" v="1" actId="1076"/>
      <pc:docMkLst>
        <pc:docMk/>
      </pc:docMkLst>
      <pc:sldChg chg="ord">
        <pc:chgData name="Martin Quinless" userId="8e87db71-3e1a-4f5c-b370-08c665626a68" providerId="ADAL" clId="{6578778B-B734-4202-BFF9-701F489A6F07}" dt="2021-02-22T14:32:14.552" v="0" actId="20578"/>
        <pc:sldMkLst>
          <pc:docMk/>
          <pc:sldMk cId="3203066980" sldId="282"/>
        </pc:sldMkLst>
      </pc:sldChg>
      <pc:sldChg chg="modSp mod">
        <pc:chgData name="Martin Quinless" userId="8e87db71-3e1a-4f5c-b370-08c665626a68" providerId="ADAL" clId="{6578778B-B734-4202-BFF9-701F489A6F07}" dt="2021-02-22T15:16:28.479" v="1" actId="1076"/>
        <pc:sldMkLst>
          <pc:docMk/>
          <pc:sldMk cId="1605287132" sldId="288"/>
        </pc:sldMkLst>
        <pc:picChg chg="mod">
          <ac:chgData name="Martin Quinless" userId="8e87db71-3e1a-4f5c-b370-08c665626a68" providerId="ADAL" clId="{6578778B-B734-4202-BFF9-701F489A6F07}" dt="2021-02-22T15:16:28.479" v="1" actId="1076"/>
          <ac:picMkLst>
            <pc:docMk/>
            <pc:sldMk cId="1605287132" sldId="288"/>
            <ac:picMk id="17" creationId="{9EC7C5B8-AEDE-4016-9DF3-244CB4A9178E}"/>
          </ac:picMkLst>
        </pc:picChg>
      </pc:sldChg>
    </pc:docChg>
  </pc:docChgLst>
  <pc:docChgLst>
    <pc:chgData name="Barbara Carroll" userId="0f6d864c-9996-4696-99e4-7e7fa0503669" providerId="ADAL" clId="{9071B3D2-9F1E-40DE-8285-D698B78BAEA5}"/>
    <pc:docChg chg="undo custSel addSld delSld modSld sldOrd">
      <pc:chgData name="Barbara Carroll" userId="0f6d864c-9996-4696-99e4-7e7fa0503669" providerId="ADAL" clId="{9071B3D2-9F1E-40DE-8285-D698B78BAEA5}" dt="2021-03-23T15:35:47.870" v="1016" actId="20577"/>
      <pc:docMkLst>
        <pc:docMk/>
      </pc:docMkLst>
      <pc:sldChg chg="addSp delSp modSp add del mod">
        <pc:chgData name="Barbara Carroll" userId="0f6d864c-9996-4696-99e4-7e7fa0503669" providerId="ADAL" clId="{9071B3D2-9F1E-40DE-8285-D698B78BAEA5}" dt="2021-03-23T14:59:01.177" v="370" actId="47"/>
        <pc:sldMkLst>
          <pc:docMk/>
          <pc:sldMk cId="365769954" sldId="259"/>
        </pc:sldMkLst>
        <pc:spChg chg="del">
          <ac:chgData name="Barbara Carroll" userId="0f6d864c-9996-4696-99e4-7e7fa0503669" providerId="ADAL" clId="{9071B3D2-9F1E-40DE-8285-D698B78BAEA5}" dt="2021-03-23T14:54:41.686" v="324" actId="478"/>
          <ac:spMkLst>
            <pc:docMk/>
            <pc:sldMk cId="365769954" sldId="259"/>
            <ac:spMk id="2" creationId="{F39BB553-A243-43DE-9AB6-7DA454769E52}"/>
          </ac:spMkLst>
        </pc:spChg>
        <pc:spChg chg="del">
          <ac:chgData name="Barbara Carroll" userId="0f6d864c-9996-4696-99e4-7e7fa0503669" providerId="ADAL" clId="{9071B3D2-9F1E-40DE-8285-D698B78BAEA5}" dt="2021-03-23T14:54:44.452" v="326" actId="478"/>
          <ac:spMkLst>
            <pc:docMk/>
            <pc:sldMk cId="365769954" sldId="259"/>
            <ac:spMk id="3" creationId="{073C3EEE-286F-4F7B-AC1D-6207BFD6AD35}"/>
          </ac:spMkLst>
        </pc:spChg>
        <pc:spChg chg="add del mod">
          <ac:chgData name="Barbara Carroll" userId="0f6d864c-9996-4696-99e4-7e7fa0503669" providerId="ADAL" clId="{9071B3D2-9F1E-40DE-8285-D698B78BAEA5}" dt="2021-03-23T14:54:46.188" v="327" actId="478"/>
          <ac:spMkLst>
            <pc:docMk/>
            <pc:sldMk cId="365769954" sldId="259"/>
            <ac:spMk id="5" creationId="{648262D5-1FA8-4507-97EF-CAC50ED05252}"/>
          </ac:spMkLst>
        </pc:spChg>
        <pc:spChg chg="add del mod">
          <ac:chgData name="Barbara Carroll" userId="0f6d864c-9996-4696-99e4-7e7fa0503669" providerId="ADAL" clId="{9071B3D2-9F1E-40DE-8285-D698B78BAEA5}" dt="2021-03-23T14:54:47.768" v="328" actId="478"/>
          <ac:spMkLst>
            <pc:docMk/>
            <pc:sldMk cId="365769954" sldId="259"/>
            <ac:spMk id="8" creationId="{B4B2B1A9-0126-45C7-9B2A-727D5893EA22}"/>
          </ac:spMkLst>
        </pc:spChg>
        <pc:spChg chg="del">
          <ac:chgData name="Barbara Carroll" userId="0f6d864c-9996-4696-99e4-7e7fa0503669" providerId="ADAL" clId="{9071B3D2-9F1E-40DE-8285-D698B78BAEA5}" dt="2021-03-23T14:54:42.617" v="325" actId="478"/>
          <ac:spMkLst>
            <pc:docMk/>
            <pc:sldMk cId="365769954" sldId="259"/>
            <ac:spMk id="9" creationId="{6E8B7467-AFFD-49CA-BD71-6FBC469770BA}"/>
          </ac:spMkLst>
        </pc:spChg>
        <pc:spChg chg="add mod">
          <ac:chgData name="Barbara Carroll" userId="0f6d864c-9996-4696-99e4-7e7fa0503669" providerId="ADAL" clId="{9071B3D2-9F1E-40DE-8285-D698B78BAEA5}" dt="2021-03-23T14:55:58.910" v="337" actId="14100"/>
          <ac:spMkLst>
            <pc:docMk/>
            <pc:sldMk cId="365769954" sldId="259"/>
            <ac:spMk id="15" creationId="{53125D49-1155-4C9A-98AB-C3B05BC66738}"/>
          </ac:spMkLst>
        </pc:spChg>
        <pc:spChg chg="add mod">
          <ac:chgData name="Barbara Carroll" userId="0f6d864c-9996-4696-99e4-7e7fa0503669" providerId="ADAL" clId="{9071B3D2-9F1E-40DE-8285-D698B78BAEA5}" dt="2021-03-23T14:58:16.594" v="362" actId="207"/>
          <ac:spMkLst>
            <pc:docMk/>
            <pc:sldMk cId="365769954" sldId="259"/>
            <ac:spMk id="17" creationId="{C33159E6-C70C-4961-AFF1-B6F6BFBAEE62}"/>
          </ac:spMkLst>
        </pc:spChg>
        <pc:picChg chg="del">
          <ac:chgData name="Barbara Carroll" userId="0f6d864c-9996-4696-99e4-7e7fa0503669" providerId="ADAL" clId="{9071B3D2-9F1E-40DE-8285-D698B78BAEA5}" dt="2021-03-23T14:54:39.736" v="322" actId="478"/>
          <ac:picMkLst>
            <pc:docMk/>
            <pc:sldMk cId="365769954" sldId="259"/>
            <ac:picMk id="6" creationId="{E431278F-BFB1-4108-9580-E65C021D7DA3}"/>
          </ac:picMkLst>
        </pc:picChg>
        <pc:picChg chg="del">
          <ac:chgData name="Barbara Carroll" userId="0f6d864c-9996-4696-99e4-7e7fa0503669" providerId="ADAL" clId="{9071B3D2-9F1E-40DE-8285-D698B78BAEA5}" dt="2021-03-23T14:54:40.244" v="323" actId="478"/>
          <ac:picMkLst>
            <pc:docMk/>
            <pc:sldMk cId="365769954" sldId="259"/>
            <ac:picMk id="11" creationId="{335F2406-A418-4AF3-B8DB-8FA0E6C18256}"/>
          </ac:picMkLst>
        </pc:picChg>
        <pc:picChg chg="add mod">
          <ac:chgData name="Barbara Carroll" userId="0f6d864c-9996-4696-99e4-7e7fa0503669" providerId="ADAL" clId="{9071B3D2-9F1E-40DE-8285-D698B78BAEA5}" dt="2021-03-23T14:58:06.753" v="361" actId="29295"/>
          <ac:picMkLst>
            <pc:docMk/>
            <pc:sldMk cId="365769954" sldId="259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4:54:38.778" v="321" actId="478"/>
          <ac:picMkLst>
            <pc:docMk/>
            <pc:sldMk cId="365769954" sldId="259"/>
            <ac:picMk id="13" creationId="{20180442-F8A7-4D22-958C-3988BF067C0D}"/>
          </ac:picMkLst>
        </pc:picChg>
        <pc:picChg chg="add mod modCrop">
          <ac:chgData name="Barbara Carroll" userId="0f6d864c-9996-4696-99e4-7e7fa0503669" providerId="ADAL" clId="{9071B3D2-9F1E-40DE-8285-D698B78BAEA5}" dt="2021-03-23T14:57:43.955" v="360" actId="1076"/>
          <ac:picMkLst>
            <pc:docMk/>
            <pc:sldMk cId="365769954" sldId="259"/>
            <ac:picMk id="18" creationId="{8F0D5F48-B439-41C1-8C1B-67694906223B}"/>
          </ac:picMkLst>
        </pc:picChg>
        <pc:picChg chg="add mod">
          <ac:chgData name="Barbara Carroll" userId="0f6d864c-9996-4696-99e4-7e7fa0503669" providerId="ADAL" clId="{9071B3D2-9F1E-40DE-8285-D698B78BAEA5}" dt="2021-03-23T14:56:42.721" v="352" actId="1076"/>
          <ac:picMkLst>
            <pc:docMk/>
            <pc:sldMk cId="365769954" sldId="259"/>
            <ac:picMk id="19" creationId="{62161ADF-B571-43FD-AFF9-447C5C143BC1}"/>
          </ac:picMkLst>
        </pc:picChg>
      </pc:sldChg>
      <pc:sldChg chg="addSp delSp modSp del mod setBg setClrOvrMap">
        <pc:chgData name="Barbara Carroll" userId="0f6d864c-9996-4696-99e4-7e7fa0503669" providerId="ADAL" clId="{9071B3D2-9F1E-40DE-8285-D698B78BAEA5}" dt="2021-03-23T15:26:57.190" v="787" actId="47"/>
        <pc:sldMkLst>
          <pc:docMk/>
          <pc:sldMk cId="2489152429" sldId="260"/>
        </pc:sldMkLst>
        <pc:spChg chg="mo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2" creationId="{E6ECDB9F-8D3A-4F43-92E1-8011279B7163}"/>
          </ac:spMkLst>
        </pc:spChg>
        <pc:spChg chg="del ord">
          <ac:chgData name="Barbara Carroll" userId="0f6d864c-9996-4696-99e4-7e7fa0503669" providerId="ADAL" clId="{9071B3D2-9F1E-40DE-8285-D698B78BAEA5}" dt="2021-03-23T14:48:01.848" v="268" actId="478"/>
          <ac:spMkLst>
            <pc:docMk/>
            <pc:sldMk cId="2489152429" sldId="260"/>
            <ac:spMk id="7" creationId="{85DAD1AC-1428-4FDE-8CD7-0E6828C85360}"/>
          </ac:spMkLst>
        </pc:spChg>
        <pc:spChg chg="mo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11" creationId="{DFAECD41-656D-488E-A9B4-A4701956C927}"/>
          </ac:spMkLst>
        </pc:spChg>
        <pc:spChg chg="ad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16" creationId="{C62225A2-D3F0-45D1-9C47-B10375316553}"/>
          </ac:spMkLst>
        </pc:spChg>
        <pc:spChg chg="ad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18" creationId="{1B9FBFA8-6AF4-4091-9C8B-DEC6D89338F0}"/>
          </ac:spMkLst>
        </pc:spChg>
        <pc:picChg chg="mod ord">
          <ac:chgData name="Barbara Carroll" userId="0f6d864c-9996-4696-99e4-7e7fa0503669" providerId="ADAL" clId="{9071B3D2-9F1E-40DE-8285-D698B78BAEA5}" dt="2021-03-23T14:47:55.136" v="267" actId="26606"/>
          <ac:picMkLst>
            <pc:docMk/>
            <pc:sldMk cId="2489152429" sldId="260"/>
            <ac:picMk id="4" creationId="{D0D17F79-2681-47A2-9FD7-121982B07C51}"/>
          </ac:picMkLst>
        </pc:picChg>
        <pc:picChg chg="add mod">
          <ac:chgData name="Barbara Carroll" userId="0f6d864c-9996-4696-99e4-7e7fa0503669" providerId="ADAL" clId="{9071B3D2-9F1E-40DE-8285-D698B78BAEA5}" dt="2021-03-23T14:47:55.136" v="267" actId="26606"/>
          <ac:picMkLst>
            <pc:docMk/>
            <pc:sldMk cId="2489152429" sldId="260"/>
            <ac:picMk id="6" creationId="{8DB0F12D-E9C5-4A82-8FB9-D6CD2BD4F560}"/>
          </ac:picMkLst>
        </pc:picChg>
      </pc:sldChg>
      <pc:sldChg chg="del modNotesTx">
        <pc:chgData name="Barbara Carroll" userId="0f6d864c-9996-4696-99e4-7e7fa0503669" providerId="ADAL" clId="{9071B3D2-9F1E-40DE-8285-D698B78BAEA5}" dt="2021-03-23T15:32:28.335" v="980" actId="47"/>
        <pc:sldMkLst>
          <pc:docMk/>
          <pc:sldMk cId="3203066980" sldId="282"/>
        </pc:sldMkLst>
      </pc:sldChg>
      <pc:sldChg chg="modSp mod">
        <pc:chgData name="Barbara Carroll" userId="0f6d864c-9996-4696-99e4-7e7fa0503669" providerId="ADAL" clId="{9071B3D2-9F1E-40DE-8285-D698B78BAEA5}" dt="2021-03-23T15:35:23.650" v="985" actId="1076"/>
        <pc:sldMkLst>
          <pc:docMk/>
          <pc:sldMk cId="1605287132" sldId="288"/>
        </pc:sldMkLst>
        <pc:picChg chg="mod">
          <ac:chgData name="Barbara Carroll" userId="0f6d864c-9996-4696-99e4-7e7fa0503669" providerId="ADAL" clId="{9071B3D2-9F1E-40DE-8285-D698B78BAEA5}" dt="2021-03-23T15:35:23.650" v="985" actId="1076"/>
          <ac:picMkLst>
            <pc:docMk/>
            <pc:sldMk cId="1605287132" sldId="288"/>
            <ac:picMk id="17" creationId="{9EC7C5B8-AEDE-4016-9DF3-244CB4A9178E}"/>
          </ac:picMkLst>
        </pc:picChg>
      </pc:sldChg>
      <pc:sldChg chg="addSp delSp modSp add mod ord setBg delDesignElem">
        <pc:chgData name="Barbara Carroll" userId="0f6d864c-9996-4696-99e4-7e7fa0503669" providerId="ADAL" clId="{9071B3D2-9F1E-40DE-8285-D698B78BAEA5}" dt="2021-03-23T15:16:03.078" v="731" actId="1076"/>
        <pc:sldMkLst>
          <pc:docMk/>
          <pc:sldMk cId="3128186437" sldId="293"/>
        </pc:sldMkLst>
        <pc:spChg chg="del">
          <ac:chgData name="Barbara Carroll" userId="0f6d864c-9996-4696-99e4-7e7fa0503669" providerId="ADAL" clId="{9071B3D2-9F1E-40DE-8285-D698B78BAEA5}" dt="2021-03-23T14:43:14.104" v="5" actId="478"/>
          <ac:spMkLst>
            <pc:docMk/>
            <pc:sldMk cId="3128186437" sldId="293"/>
            <ac:spMk id="2" creationId="{F39BB553-A243-43DE-9AB6-7DA454769E52}"/>
          </ac:spMkLst>
        </pc:spChg>
        <pc:spChg chg="mod ord">
          <ac:chgData name="Barbara Carroll" userId="0f6d864c-9996-4696-99e4-7e7fa0503669" providerId="ADAL" clId="{9071B3D2-9F1E-40DE-8285-D698B78BAEA5}" dt="2021-03-23T14:53:56.662" v="314" actId="1076"/>
          <ac:spMkLst>
            <pc:docMk/>
            <pc:sldMk cId="3128186437" sldId="293"/>
            <ac:spMk id="3" creationId="{073C3EEE-286F-4F7B-AC1D-6207BFD6AD35}"/>
          </ac:spMkLst>
        </pc:spChg>
        <pc:spChg chg="add del mod">
          <ac:chgData name="Barbara Carroll" userId="0f6d864c-9996-4696-99e4-7e7fa0503669" providerId="ADAL" clId="{9071B3D2-9F1E-40DE-8285-D698B78BAEA5}" dt="2021-03-23T14:43:15.655" v="6" actId="478"/>
          <ac:spMkLst>
            <pc:docMk/>
            <pc:sldMk cId="3128186437" sldId="293"/>
            <ac:spMk id="5" creationId="{40A78D2D-68FF-4510-B875-E88445409B45}"/>
          </ac:spMkLst>
        </pc:spChg>
        <pc:spChg chg="del">
          <ac:chgData name="Barbara Carroll" userId="0f6d864c-9996-4696-99e4-7e7fa0503669" providerId="ADAL" clId="{9071B3D2-9F1E-40DE-8285-D698B78BAEA5}" dt="2021-03-23T14:43:16.043" v="7" actId="478"/>
          <ac:spMkLst>
            <pc:docMk/>
            <pc:sldMk cId="3128186437" sldId="293"/>
            <ac:spMk id="9" creationId="{6E8B7467-AFFD-49CA-BD71-6FBC469770BA}"/>
          </ac:spMkLst>
        </pc:spChg>
        <pc:spChg chg="add mod ord">
          <ac:chgData name="Barbara Carroll" userId="0f6d864c-9996-4696-99e4-7e7fa0503669" providerId="ADAL" clId="{9071B3D2-9F1E-40DE-8285-D698B78BAEA5}" dt="2021-03-23T14:54:12.266" v="316" actId="1076"/>
          <ac:spMkLst>
            <pc:docMk/>
            <pc:sldMk cId="3128186437" sldId="293"/>
            <ac:spMk id="15" creationId="{1E849037-AB8D-4F64-BB13-51E18DCBFD9E}"/>
          </ac:spMkLst>
        </pc:spChg>
        <pc:spChg chg="add del mod">
          <ac:chgData name="Barbara Carroll" userId="0f6d864c-9996-4696-99e4-7e7fa0503669" providerId="ADAL" clId="{9071B3D2-9F1E-40DE-8285-D698B78BAEA5}" dt="2021-03-23T14:52:35.388" v="306" actId="478"/>
          <ac:spMkLst>
            <pc:docMk/>
            <pc:sldMk cId="3128186437" sldId="293"/>
            <ac:spMk id="16" creationId="{AFEEA90C-A960-4C7E-957F-F0F4FC39E9D4}"/>
          </ac:spMkLst>
        </pc:spChg>
        <pc:spChg chg="add mod">
          <ac:chgData name="Barbara Carroll" userId="0f6d864c-9996-4696-99e4-7e7fa0503669" providerId="ADAL" clId="{9071B3D2-9F1E-40DE-8285-D698B78BAEA5}" dt="2021-03-23T15:16:03.078" v="731" actId="1076"/>
          <ac:spMkLst>
            <pc:docMk/>
            <pc:sldMk cId="3128186437" sldId="293"/>
            <ac:spMk id="17" creationId="{5BD93C44-638A-462D-B63F-282A9E6FA7B0}"/>
          </ac:spMkLst>
        </pc:spChg>
        <pc:spChg chg="add del mod">
          <ac:chgData name="Barbara Carroll" userId="0f6d864c-9996-4696-99e4-7e7fa0503669" providerId="ADAL" clId="{9071B3D2-9F1E-40DE-8285-D698B78BAEA5}" dt="2021-03-23T15:05:47.811" v="447" actId="478"/>
          <ac:spMkLst>
            <pc:docMk/>
            <pc:sldMk cId="3128186437" sldId="293"/>
            <ac:spMk id="19" creationId="{9FDEE913-E858-43B3-9BDB-49A2DB57A150}"/>
          </ac:spMkLst>
        </pc:spChg>
        <pc:spChg chg="del">
          <ac:chgData name="Barbara Carroll" userId="0f6d864c-9996-4696-99e4-7e7fa0503669" providerId="ADAL" clId="{9071B3D2-9F1E-40DE-8285-D698B78BAEA5}" dt="2021-03-23T14:43:09.479" v="1"/>
          <ac:spMkLst>
            <pc:docMk/>
            <pc:sldMk cId="3128186437" sldId="293"/>
            <ac:spMk id="31" creationId="{2A0E4E09-FC02-4ADC-951A-3FFA90B6FE39}"/>
          </ac:spMkLst>
        </pc:spChg>
        <pc:picChg chg="del">
          <ac:chgData name="Barbara Carroll" userId="0f6d864c-9996-4696-99e4-7e7fa0503669" providerId="ADAL" clId="{9071B3D2-9F1E-40DE-8285-D698B78BAEA5}" dt="2021-03-23T14:43:11.941" v="3" actId="478"/>
          <ac:picMkLst>
            <pc:docMk/>
            <pc:sldMk cId="3128186437" sldId="293"/>
            <ac:picMk id="6" creationId="{E431278F-BFB1-4108-9580-E65C021D7DA3}"/>
          </ac:picMkLst>
        </pc:picChg>
        <pc:picChg chg="add del mod">
          <ac:chgData name="Barbara Carroll" userId="0f6d864c-9996-4696-99e4-7e7fa0503669" providerId="ADAL" clId="{9071B3D2-9F1E-40DE-8285-D698B78BAEA5}" dt="2021-03-23T14:49:54.565" v="277" actId="478"/>
          <ac:picMkLst>
            <pc:docMk/>
            <pc:sldMk cId="3128186437" sldId="293"/>
            <ac:picMk id="8" creationId="{F1218136-5AC5-4410-B5FB-BD76B5795FE4}"/>
          </ac:picMkLst>
        </pc:picChg>
        <pc:picChg chg="del">
          <ac:chgData name="Barbara Carroll" userId="0f6d864c-9996-4696-99e4-7e7fa0503669" providerId="ADAL" clId="{9071B3D2-9F1E-40DE-8285-D698B78BAEA5}" dt="2021-03-23T14:43:12.284" v="4" actId="478"/>
          <ac:picMkLst>
            <pc:docMk/>
            <pc:sldMk cId="3128186437" sldId="293"/>
            <ac:picMk id="11" creationId="{335F2406-A418-4AF3-B8DB-8FA0E6C18256}"/>
          </ac:picMkLst>
        </pc:picChg>
        <pc:picChg chg="add mod ord">
          <ac:chgData name="Barbara Carroll" userId="0f6d864c-9996-4696-99e4-7e7fa0503669" providerId="ADAL" clId="{9071B3D2-9F1E-40DE-8285-D698B78BAEA5}" dt="2021-03-23T14:51:29.625" v="299" actId="1076"/>
          <ac:picMkLst>
            <pc:docMk/>
            <pc:sldMk cId="3128186437" sldId="293"/>
            <ac:picMk id="12" creationId="{3DCC1E65-AB5B-4F90-B054-FEBAF896BE11}"/>
          </ac:picMkLst>
        </pc:picChg>
        <pc:picChg chg="del">
          <ac:chgData name="Barbara Carroll" userId="0f6d864c-9996-4696-99e4-7e7fa0503669" providerId="ADAL" clId="{9071B3D2-9F1E-40DE-8285-D698B78BAEA5}" dt="2021-03-23T14:43:11.404" v="2" actId="478"/>
          <ac:picMkLst>
            <pc:docMk/>
            <pc:sldMk cId="3128186437" sldId="293"/>
            <ac:picMk id="13" creationId="{20180442-F8A7-4D22-958C-3988BF067C0D}"/>
          </ac:picMkLst>
        </pc:picChg>
        <pc:picChg chg="del">
          <ac:chgData name="Barbara Carroll" userId="0f6d864c-9996-4696-99e4-7e7fa0503669" providerId="ADAL" clId="{9071B3D2-9F1E-40DE-8285-D698B78BAEA5}" dt="2021-03-23T14:43:09.479" v="1"/>
          <ac:picMkLst>
            <pc:docMk/>
            <pc:sldMk cId="3128186437" sldId="293"/>
            <ac:picMk id="14" creationId="{24F266AD-725B-4A9D-B448-4C000F95CB47}"/>
          </ac:picMkLst>
        </pc:picChg>
      </pc:sldChg>
      <pc:sldChg chg="delSp add del setBg delDesignElem">
        <pc:chgData name="Barbara Carroll" userId="0f6d864c-9996-4696-99e4-7e7fa0503669" providerId="ADAL" clId="{9071B3D2-9F1E-40DE-8285-D698B78BAEA5}" dt="2021-03-23T15:26:56.580" v="786" actId="47"/>
        <pc:sldMkLst>
          <pc:docMk/>
          <pc:sldMk cId="3306909287" sldId="294"/>
        </pc:sldMkLst>
        <pc:spChg chg="del">
          <ac:chgData name="Barbara Carroll" userId="0f6d864c-9996-4696-99e4-7e7fa0503669" providerId="ADAL" clId="{9071B3D2-9F1E-40DE-8285-D698B78BAEA5}" dt="2021-03-23T14:54:37.510" v="320"/>
          <ac:spMkLst>
            <pc:docMk/>
            <pc:sldMk cId="3306909287" sldId="294"/>
            <ac:spMk id="31" creationId="{2A0E4E09-FC02-4ADC-951A-3FFA90B6FE39}"/>
          </ac:spMkLst>
        </pc:spChg>
        <pc:picChg chg="del">
          <ac:chgData name="Barbara Carroll" userId="0f6d864c-9996-4696-99e4-7e7fa0503669" providerId="ADAL" clId="{9071B3D2-9F1E-40DE-8285-D698B78BAEA5}" dt="2021-03-23T14:54:37.510" v="320"/>
          <ac:picMkLst>
            <pc:docMk/>
            <pc:sldMk cId="3306909287" sldId="294"/>
            <ac:picMk id="14" creationId="{24F266AD-725B-4A9D-B448-4C000F95CB47}"/>
          </ac:picMkLst>
        </pc:picChg>
      </pc:sldChg>
      <pc:sldChg chg="addSp delSp modSp add del mod setBg delDesignElem">
        <pc:chgData name="Barbara Carroll" userId="0f6d864c-9996-4696-99e4-7e7fa0503669" providerId="ADAL" clId="{9071B3D2-9F1E-40DE-8285-D698B78BAEA5}" dt="2021-03-23T15:10:24.814" v="492" actId="47"/>
        <pc:sldMkLst>
          <pc:docMk/>
          <pc:sldMk cId="1326922958" sldId="295"/>
        </pc:sldMkLst>
        <pc:spChg chg="add del mod">
          <ac:chgData name="Barbara Carroll" userId="0f6d864c-9996-4696-99e4-7e7fa0503669" providerId="ADAL" clId="{9071B3D2-9F1E-40DE-8285-D698B78BAEA5}" dt="2021-03-23T15:04:49.154" v="411" actId="478"/>
          <ac:spMkLst>
            <pc:docMk/>
            <pc:sldMk cId="1326922958" sldId="295"/>
            <ac:spMk id="9" creationId="{E33CB3E5-9D52-484E-8434-F754F6C62E5D}"/>
          </ac:spMkLst>
        </pc:spChg>
        <pc:spChg chg="add mod">
          <ac:chgData name="Barbara Carroll" userId="0f6d864c-9996-4696-99e4-7e7fa0503669" providerId="ADAL" clId="{9071B3D2-9F1E-40DE-8285-D698B78BAEA5}" dt="2021-03-23T15:04:20.530" v="405" actId="1076"/>
          <ac:spMkLst>
            <pc:docMk/>
            <pc:sldMk cId="1326922958" sldId="295"/>
            <ac:spMk id="10" creationId="{46B702B5-D5A8-4BA9-913D-C8822490B554}"/>
          </ac:spMkLst>
        </pc:spChg>
        <pc:spChg chg="add mod">
          <ac:chgData name="Barbara Carroll" userId="0f6d864c-9996-4696-99e4-7e7fa0503669" providerId="ADAL" clId="{9071B3D2-9F1E-40DE-8285-D698B78BAEA5}" dt="2021-03-23T15:06:07.776" v="449" actId="14100"/>
          <ac:spMkLst>
            <pc:docMk/>
            <pc:sldMk cId="1326922958" sldId="295"/>
            <ac:spMk id="11" creationId="{8D6C820F-4247-43D6-BFC2-33F55C70F5A9}"/>
          </ac:spMkLst>
        </pc:spChg>
        <pc:spChg chg="add mod">
          <ac:chgData name="Barbara Carroll" userId="0f6d864c-9996-4696-99e4-7e7fa0503669" providerId="ADAL" clId="{9071B3D2-9F1E-40DE-8285-D698B78BAEA5}" dt="2021-03-23T15:06:10.488" v="450" actId="1076"/>
          <ac:spMkLst>
            <pc:docMk/>
            <pc:sldMk cId="1326922958" sldId="295"/>
            <ac:spMk id="13" creationId="{D18F39EE-939B-4A12-BAE6-71DCB4D818D0}"/>
          </ac:spMkLst>
        </pc:spChg>
        <pc:spChg chg="mod">
          <ac:chgData name="Barbara Carroll" userId="0f6d864c-9996-4696-99e4-7e7fa0503669" providerId="ADAL" clId="{9071B3D2-9F1E-40DE-8285-D698B78BAEA5}" dt="2021-03-23T15:04:08.982" v="403" actId="14100"/>
          <ac:spMkLst>
            <pc:docMk/>
            <pc:sldMk cId="1326922958" sldId="295"/>
            <ac:spMk id="17" creationId="{C33159E6-C70C-4961-AFF1-B6F6BFBAEE62}"/>
          </ac:spMkLst>
        </pc:spChg>
        <pc:spChg chg="del">
          <ac:chgData name="Barbara Carroll" userId="0f6d864c-9996-4696-99e4-7e7fa0503669" providerId="ADAL" clId="{9071B3D2-9F1E-40DE-8285-D698B78BAEA5}" dt="2021-03-23T14:58:26.865" v="364"/>
          <ac:spMkLst>
            <pc:docMk/>
            <pc:sldMk cId="1326922958" sldId="295"/>
            <ac:spMk id="31" creationId="{2A0E4E09-FC02-4ADC-951A-3FFA90B6FE39}"/>
          </ac:spMkLst>
        </pc:spChg>
        <pc:picChg chg="add del mod">
          <ac:chgData name="Barbara Carroll" userId="0f6d864c-9996-4696-99e4-7e7fa0503669" providerId="ADAL" clId="{9071B3D2-9F1E-40DE-8285-D698B78BAEA5}" dt="2021-03-23T15:07:36.789" v="464" actId="478"/>
          <ac:picMkLst>
            <pc:docMk/>
            <pc:sldMk cId="1326922958" sldId="295"/>
            <ac:picMk id="3" creationId="{6E34CA2D-B0BB-4E89-8B66-9AC18ECB791C}"/>
          </ac:picMkLst>
        </pc:picChg>
        <pc:picChg chg="add mod">
          <ac:chgData name="Barbara Carroll" userId="0f6d864c-9996-4696-99e4-7e7fa0503669" providerId="ADAL" clId="{9071B3D2-9F1E-40DE-8285-D698B78BAEA5}" dt="2021-03-23T15:07:41.876" v="467" actId="1076"/>
          <ac:picMkLst>
            <pc:docMk/>
            <pc:sldMk cId="1326922958" sldId="295"/>
            <ac:picMk id="5" creationId="{D324ED1E-BD97-49F7-8940-B87F0DC560AA}"/>
          </ac:picMkLst>
        </pc:picChg>
        <pc:picChg chg="add mod">
          <ac:chgData name="Barbara Carroll" userId="0f6d864c-9996-4696-99e4-7e7fa0503669" providerId="ADAL" clId="{9071B3D2-9F1E-40DE-8285-D698B78BAEA5}" dt="2021-03-23T15:08:28.845" v="475" actId="1076"/>
          <ac:picMkLst>
            <pc:docMk/>
            <pc:sldMk cId="1326922958" sldId="295"/>
            <ac:picMk id="7" creationId="{1FF4B830-21E5-4FF5-B5F6-8C7C3C675E44}"/>
          </ac:picMkLst>
        </pc:picChg>
        <pc:picChg chg="mod modCrop">
          <ac:chgData name="Barbara Carroll" userId="0f6d864c-9996-4696-99e4-7e7fa0503669" providerId="ADAL" clId="{9071B3D2-9F1E-40DE-8285-D698B78BAEA5}" dt="2021-03-23T15:03:59.767" v="401" actId="732"/>
          <ac:picMkLst>
            <pc:docMk/>
            <pc:sldMk cId="1326922958" sldId="295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4:58:26.865" v="364"/>
          <ac:picMkLst>
            <pc:docMk/>
            <pc:sldMk cId="1326922958" sldId="295"/>
            <ac:picMk id="14" creationId="{24F266AD-725B-4A9D-B448-4C000F95CB47}"/>
          </ac:picMkLst>
        </pc:picChg>
        <pc:picChg chg="add mod">
          <ac:chgData name="Barbara Carroll" userId="0f6d864c-9996-4696-99e4-7e7fa0503669" providerId="ADAL" clId="{9071B3D2-9F1E-40DE-8285-D698B78BAEA5}" dt="2021-03-23T15:06:36.881" v="453" actId="1076"/>
          <ac:picMkLst>
            <pc:docMk/>
            <pc:sldMk cId="1326922958" sldId="295"/>
            <ac:picMk id="16" creationId="{A2619B17-F52B-4E1B-8270-534CEE9FE857}"/>
          </ac:picMkLst>
        </pc:picChg>
        <pc:picChg chg="del mod ord">
          <ac:chgData name="Barbara Carroll" userId="0f6d864c-9996-4696-99e4-7e7fa0503669" providerId="ADAL" clId="{9071B3D2-9F1E-40DE-8285-D698B78BAEA5}" dt="2021-03-23T15:07:21.292" v="458" actId="478"/>
          <ac:picMkLst>
            <pc:docMk/>
            <pc:sldMk cId="1326922958" sldId="295"/>
            <ac:picMk id="18" creationId="{8F0D5F48-B439-41C1-8C1B-67694906223B}"/>
          </ac:picMkLst>
        </pc:picChg>
        <pc:picChg chg="del mod ord">
          <ac:chgData name="Barbara Carroll" userId="0f6d864c-9996-4696-99e4-7e7fa0503669" providerId="ADAL" clId="{9071B3D2-9F1E-40DE-8285-D698B78BAEA5}" dt="2021-03-23T15:08:25.083" v="472" actId="478"/>
          <ac:picMkLst>
            <pc:docMk/>
            <pc:sldMk cId="1326922958" sldId="295"/>
            <ac:picMk id="19" creationId="{62161ADF-B571-43FD-AFF9-447C5C143BC1}"/>
          </ac:picMkLst>
        </pc:picChg>
      </pc:sldChg>
      <pc:sldChg chg="addSp modSp add del mod">
        <pc:chgData name="Barbara Carroll" userId="0f6d864c-9996-4696-99e4-7e7fa0503669" providerId="ADAL" clId="{9071B3D2-9F1E-40DE-8285-D698B78BAEA5}" dt="2021-03-23T15:11:02.737" v="493" actId="47"/>
        <pc:sldMkLst>
          <pc:docMk/>
          <pc:sldMk cId="4034941780" sldId="296"/>
        </pc:sldMkLst>
        <pc:picChg chg="add mod">
          <ac:chgData name="Barbara Carroll" userId="0f6d864c-9996-4696-99e4-7e7fa0503669" providerId="ADAL" clId="{9071B3D2-9F1E-40DE-8285-D698B78BAEA5}" dt="2021-03-23T15:02:01.869" v="379" actId="1076"/>
          <ac:picMkLst>
            <pc:docMk/>
            <pc:sldMk cId="4034941780" sldId="296"/>
            <ac:picMk id="3" creationId="{BEFD2698-3FFC-47FC-A516-A435A541D0A2}"/>
          </ac:picMkLst>
        </pc:picChg>
        <pc:picChg chg="mod">
          <ac:chgData name="Barbara Carroll" userId="0f6d864c-9996-4696-99e4-7e7fa0503669" providerId="ADAL" clId="{9071B3D2-9F1E-40DE-8285-D698B78BAEA5}" dt="2021-03-23T15:02:27.485" v="385" actId="1076"/>
          <ac:picMkLst>
            <pc:docMk/>
            <pc:sldMk cId="4034941780" sldId="296"/>
            <ac:picMk id="18" creationId="{8F0D5F48-B439-41C1-8C1B-67694906223B}"/>
          </ac:picMkLst>
        </pc:picChg>
        <pc:picChg chg="mod">
          <ac:chgData name="Barbara Carroll" userId="0f6d864c-9996-4696-99e4-7e7fa0503669" providerId="ADAL" clId="{9071B3D2-9F1E-40DE-8285-D698B78BAEA5}" dt="2021-03-23T15:02:27.980" v="386" actId="1076"/>
          <ac:picMkLst>
            <pc:docMk/>
            <pc:sldMk cId="4034941780" sldId="296"/>
            <ac:picMk id="19" creationId="{62161ADF-B571-43FD-AFF9-447C5C143BC1}"/>
          </ac:picMkLst>
        </pc:picChg>
      </pc:sldChg>
      <pc:sldChg chg="addSp modSp add mod">
        <pc:chgData name="Barbara Carroll" userId="0f6d864c-9996-4696-99e4-7e7fa0503669" providerId="ADAL" clId="{9071B3D2-9F1E-40DE-8285-D698B78BAEA5}" dt="2021-03-23T15:26:44.061" v="785" actId="1076"/>
        <pc:sldMkLst>
          <pc:docMk/>
          <pc:sldMk cId="981603496" sldId="297"/>
        </pc:sldMkLst>
        <pc:spChg chg="mod">
          <ac:chgData name="Barbara Carroll" userId="0f6d864c-9996-4696-99e4-7e7fa0503669" providerId="ADAL" clId="{9071B3D2-9F1E-40DE-8285-D698B78BAEA5}" dt="2021-03-23T15:26:32.691" v="782" actId="14100"/>
          <ac:spMkLst>
            <pc:docMk/>
            <pc:sldMk cId="981603496" sldId="297"/>
            <ac:spMk id="10" creationId="{46B702B5-D5A8-4BA9-913D-C8822490B554}"/>
          </ac:spMkLst>
        </pc:spChg>
        <pc:spChg chg="mod">
          <ac:chgData name="Barbara Carroll" userId="0f6d864c-9996-4696-99e4-7e7fa0503669" providerId="ADAL" clId="{9071B3D2-9F1E-40DE-8285-D698B78BAEA5}" dt="2021-03-23T15:08:54.465" v="477" actId="207"/>
          <ac:spMkLst>
            <pc:docMk/>
            <pc:sldMk cId="981603496" sldId="297"/>
            <ac:spMk id="11" creationId="{8D6C820F-4247-43D6-BFC2-33F55C70F5A9}"/>
          </ac:spMkLst>
        </pc:spChg>
        <pc:spChg chg="mod">
          <ac:chgData name="Barbara Carroll" userId="0f6d864c-9996-4696-99e4-7e7fa0503669" providerId="ADAL" clId="{9071B3D2-9F1E-40DE-8285-D698B78BAEA5}" dt="2021-03-23T15:10:12.215" v="491" actId="1076"/>
          <ac:spMkLst>
            <pc:docMk/>
            <pc:sldMk cId="981603496" sldId="297"/>
            <ac:spMk id="13" creationId="{D18F39EE-939B-4A12-BAE6-71DCB4D818D0}"/>
          </ac:spMkLst>
        </pc:spChg>
        <pc:spChg chg="add mod">
          <ac:chgData name="Barbara Carroll" userId="0f6d864c-9996-4696-99e4-7e7fa0503669" providerId="ADAL" clId="{9071B3D2-9F1E-40DE-8285-D698B78BAEA5}" dt="2021-03-23T15:15:29.718" v="729"/>
          <ac:spMkLst>
            <pc:docMk/>
            <pc:sldMk cId="981603496" sldId="297"/>
            <ac:spMk id="14" creationId="{7F35BD2F-E3EF-4454-ADD9-1D6DA4759E00}"/>
          </ac:spMkLst>
        </pc:spChg>
        <pc:spChg chg="mod">
          <ac:chgData name="Barbara Carroll" userId="0f6d864c-9996-4696-99e4-7e7fa0503669" providerId="ADAL" clId="{9071B3D2-9F1E-40DE-8285-D698B78BAEA5}" dt="2021-03-23T15:26:10.130" v="776" actId="207"/>
          <ac:spMkLst>
            <pc:docMk/>
            <pc:sldMk cId="981603496" sldId="297"/>
            <ac:spMk id="17" creationId="{C33159E6-C70C-4961-AFF1-B6F6BFBAEE62}"/>
          </ac:spMkLst>
        </pc:spChg>
        <pc:picChg chg="mod">
          <ac:chgData name="Barbara Carroll" userId="0f6d864c-9996-4696-99e4-7e7fa0503669" providerId="ADAL" clId="{9071B3D2-9F1E-40DE-8285-D698B78BAEA5}" dt="2021-03-23T15:09:03.784" v="479" actId="1076"/>
          <ac:picMkLst>
            <pc:docMk/>
            <pc:sldMk cId="981603496" sldId="297"/>
            <ac:picMk id="7" creationId="{1FF4B830-21E5-4FF5-B5F6-8C7C3C675E44}"/>
          </ac:picMkLst>
        </pc:picChg>
        <pc:picChg chg="mod modCrop">
          <ac:chgData name="Barbara Carroll" userId="0f6d864c-9996-4696-99e4-7e7fa0503669" providerId="ADAL" clId="{9071B3D2-9F1E-40DE-8285-D698B78BAEA5}" dt="2021-03-23T15:17:28.169" v="748" actId="29295"/>
          <ac:picMkLst>
            <pc:docMk/>
            <pc:sldMk cId="981603496" sldId="297"/>
            <ac:picMk id="12" creationId="{483C71AA-4268-4391-AB7D-CBE4F68F0F77}"/>
          </ac:picMkLst>
        </pc:picChg>
        <pc:picChg chg="mod">
          <ac:chgData name="Barbara Carroll" userId="0f6d864c-9996-4696-99e4-7e7fa0503669" providerId="ADAL" clId="{9071B3D2-9F1E-40DE-8285-D698B78BAEA5}" dt="2021-03-23T15:26:44.061" v="785" actId="1076"/>
          <ac:picMkLst>
            <pc:docMk/>
            <pc:sldMk cId="981603496" sldId="297"/>
            <ac:picMk id="16" creationId="{A2619B17-F52B-4E1B-8270-534CEE9FE857}"/>
          </ac:picMkLst>
        </pc:picChg>
      </pc:sldChg>
      <pc:sldChg chg="addSp delSp modSp add mod">
        <pc:chgData name="Barbara Carroll" userId="0f6d864c-9996-4696-99e4-7e7fa0503669" providerId="ADAL" clId="{9071B3D2-9F1E-40DE-8285-D698B78BAEA5}" dt="2021-03-23T15:15:23.596" v="728" actId="14100"/>
        <pc:sldMkLst>
          <pc:docMk/>
          <pc:sldMk cId="4084501811" sldId="298"/>
        </pc:sldMkLst>
        <pc:spChg chg="mod">
          <ac:chgData name="Barbara Carroll" userId="0f6d864c-9996-4696-99e4-7e7fa0503669" providerId="ADAL" clId="{9071B3D2-9F1E-40DE-8285-D698B78BAEA5}" dt="2021-03-23T15:14:05.345" v="718" actId="14100"/>
          <ac:spMkLst>
            <pc:docMk/>
            <pc:sldMk cId="4084501811" sldId="298"/>
            <ac:spMk id="10" creationId="{46B702B5-D5A8-4BA9-913D-C8822490B554}"/>
          </ac:spMkLst>
        </pc:spChg>
        <pc:spChg chg="mod">
          <ac:chgData name="Barbara Carroll" userId="0f6d864c-9996-4696-99e4-7e7fa0503669" providerId="ADAL" clId="{9071B3D2-9F1E-40DE-8285-D698B78BAEA5}" dt="2021-03-23T15:11:34.232" v="515" actId="20577"/>
          <ac:spMkLst>
            <pc:docMk/>
            <pc:sldMk cId="4084501811" sldId="298"/>
            <ac:spMk id="13" creationId="{D18F39EE-939B-4A12-BAE6-71DCB4D818D0}"/>
          </ac:spMkLst>
        </pc:spChg>
        <pc:spChg chg="add mod">
          <ac:chgData name="Barbara Carroll" userId="0f6d864c-9996-4696-99e4-7e7fa0503669" providerId="ADAL" clId="{9071B3D2-9F1E-40DE-8285-D698B78BAEA5}" dt="2021-03-23T15:14:11.022" v="719" actId="1076"/>
          <ac:spMkLst>
            <pc:docMk/>
            <pc:sldMk cId="4084501811" sldId="298"/>
            <ac:spMk id="14" creationId="{E7147DD6-0234-49E9-BC5A-653DBC250211}"/>
          </ac:spMkLst>
        </pc:spChg>
        <pc:spChg chg="mod">
          <ac:chgData name="Barbara Carroll" userId="0f6d864c-9996-4696-99e4-7e7fa0503669" providerId="ADAL" clId="{9071B3D2-9F1E-40DE-8285-D698B78BAEA5}" dt="2021-03-23T15:14:59.120" v="721" actId="207"/>
          <ac:spMkLst>
            <pc:docMk/>
            <pc:sldMk cId="4084501811" sldId="298"/>
            <ac:spMk id="17" creationId="{C33159E6-C70C-4961-AFF1-B6F6BFBAEE62}"/>
          </ac:spMkLst>
        </pc:spChg>
        <pc:spChg chg="add mod">
          <ac:chgData name="Barbara Carroll" userId="0f6d864c-9996-4696-99e4-7e7fa0503669" providerId="ADAL" clId="{9071B3D2-9F1E-40DE-8285-D698B78BAEA5}" dt="2021-03-23T15:15:23.596" v="728" actId="14100"/>
          <ac:spMkLst>
            <pc:docMk/>
            <pc:sldMk cId="4084501811" sldId="298"/>
            <ac:spMk id="18" creationId="{8FBE88B7-49ED-4DC2-8A2F-134AC7DB25C4}"/>
          </ac:spMkLst>
        </pc:spChg>
        <pc:picChg chg="mod">
          <ac:chgData name="Barbara Carroll" userId="0f6d864c-9996-4696-99e4-7e7fa0503669" providerId="ADAL" clId="{9071B3D2-9F1E-40DE-8285-D698B78BAEA5}" dt="2021-03-23T15:15:03.496" v="722" actId="14100"/>
          <ac:picMkLst>
            <pc:docMk/>
            <pc:sldMk cId="4084501811" sldId="298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5:11:35.516" v="516" actId="478"/>
          <ac:picMkLst>
            <pc:docMk/>
            <pc:sldMk cId="4084501811" sldId="298"/>
            <ac:picMk id="16" creationId="{A2619B17-F52B-4E1B-8270-534CEE9FE857}"/>
          </ac:picMkLst>
        </pc:picChg>
      </pc:sldChg>
      <pc:sldChg chg="addSp delSp modSp add mod modAnim">
        <pc:chgData name="Barbara Carroll" userId="0f6d864c-9996-4696-99e4-7e7fa0503669" providerId="ADAL" clId="{9071B3D2-9F1E-40DE-8285-D698B78BAEA5}" dt="2021-03-23T15:34:55.320" v="984" actId="207"/>
        <pc:sldMkLst>
          <pc:docMk/>
          <pc:sldMk cId="400732311" sldId="299"/>
        </pc:sldMkLst>
        <pc:spChg chg="mod">
          <ac:chgData name="Barbara Carroll" userId="0f6d864c-9996-4696-99e4-7e7fa0503669" providerId="ADAL" clId="{9071B3D2-9F1E-40DE-8285-D698B78BAEA5}" dt="2021-03-23T15:26:24.940" v="780" actId="14100"/>
          <ac:spMkLst>
            <pc:docMk/>
            <pc:sldMk cId="400732311" sldId="299"/>
            <ac:spMk id="10" creationId="{46B702B5-D5A8-4BA9-913D-C8822490B554}"/>
          </ac:spMkLst>
        </pc:spChg>
        <pc:spChg chg="mod">
          <ac:chgData name="Barbara Carroll" userId="0f6d864c-9996-4696-99e4-7e7fa0503669" providerId="ADAL" clId="{9071B3D2-9F1E-40DE-8285-D698B78BAEA5}" dt="2021-03-23T15:25:30.191" v="774" actId="20577"/>
          <ac:spMkLst>
            <pc:docMk/>
            <pc:sldMk cId="400732311" sldId="299"/>
            <ac:spMk id="13" creationId="{D18F39EE-939B-4A12-BAE6-71DCB4D818D0}"/>
          </ac:spMkLst>
        </pc:spChg>
        <pc:spChg chg="del">
          <ac:chgData name="Barbara Carroll" userId="0f6d864c-9996-4696-99e4-7e7fa0503669" providerId="ADAL" clId="{9071B3D2-9F1E-40DE-8285-D698B78BAEA5}" dt="2021-03-23T15:26:14.200" v="778" actId="478"/>
          <ac:spMkLst>
            <pc:docMk/>
            <pc:sldMk cId="400732311" sldId="299"/>
            <ac:spMk id="17" creationId="{C33159E6-C70C-4961-AFF1-B6F6BFBAEE62}"/>
          </ac:spMkLst>
        </pc:spChg>
        <pc:spChg chg="add del mod">
          <ac:chgData name="Barbara Carroll" userId="0f6d864c-9996-4696-99e4-7e7fa0503669" providerId="ADAL" clId="{9071B3D2-9F1E-40DE-8285-D698B78BAEA5}" dt="2021-03-23T15:30:24.320" v="851" actId="478"/>
          <ac:spMkLst>
            <pc:docMk/>
            <pc:sldMk cId="400732311" sldId="299"/>
            <ac:spMk id="18" creationId="{54475624-B196-41D5-9D10-274CFF343F28}"/>
          </ac:spMkLst>
        </pc:spChg>
        <pc:spChg chg="add mod">
          <ac:chgData name="Barbara Carroll" userId="0f6d864c-9996-4696-99e4-7e7fa0503669" providerId="ADAL" clId="{9071B3D2-9F1E-40DE-8285-D698B78BAEA5}" dt="2021-03-23T15:34:51.010" v="983" actId="207"/>
          <ac:spMkLst>
            <pc:docMk/>
            <pc:sldMk cId="400732311" sldId="299"/>
            <ac:spMk id="27" creationId="{C54DC9EA-6219-47AF-8381-9454A9FB5D50}"/>
          </ac:spMkLst>
        </pc:spChg>
        <pc:spChg chg="add mod">
          <ac:chgData name="Barbara Carroll" userId="0f6d864c-9996-4696-99e4-7e7fa0503669" providerId="ADAL" clId="{9071B3D2-9F1E-40DE-8285-D698B78BAEA5}" dt="2021-03-23T15:34:55.320" v="984" actId="207"/>
          <ac:spMkLst>
            <pc:docMk/>
            <pc:sldMk cId="400732311" sldId="299"/>
            <ac:spMk id="28" creationId="{8832C0EC-BAE0-4CBF-9979-1C1778669C28}"/>
          </ac:spMkLst>
        </pc:spChg>
        <pc:spChg chg="add mod">
          <ac:chgData name="Barbara Carroll" userId="0f6d864c-9996-4696-99e4-7e7fa0503669" providerId="ADAL" clId="{9071B3D2-9F1E-40DE-8285-D698B78BAEA5}" dt="2021-03-23T15:32:43.195" v="982" actId="1076"/>
          <ac:spMkLst>
            <pc:docMk/>
            <pc:sldMk cId="400732311" sldId="299"/>
            <ac:spMk id="29" creationId="{6B7C5353-8378-47FD-9122-89249E13F840}"/>
          </ac:spMkLst>
        </pc:spChg>
        <pc:picChg chg="del">
          <ac:chgData name="Barbara Carroll" userId="0f6d864c-9996-4696-99e4-7e7fa0503669" providerId="ADAL" clId="{9071B3D2-9F1E-40DE-8285-D698B78BAEA5}" dt="2021-03-23T15:30:16.320" v="850" actId="478"/>
          <ac:picMkLst>
            <pc:docMk/>
            <pc:sldMk cId="400732311" sldId="299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5:25:37.021" v="775" actId="478"/>
          <ac:picMkLst>
            <pc:docMk/>
            <pc:sldMk cId="400732311" sldId="299"/>
            <ac:picMk id="16" creationId="{A2619B17-F52B-4E1B-8270-534CEE9FE857}"/>
          </ac:picMkLst>
        </pc:picChg>
        <pc:picChg chg="add mod">
          <ac:chgData name="Barbara Carroll" userId="0f6d864c-9996-4696-99e4-7e7fa0503669" providerId="ADAL" clId="{9071B3D2-9F1E-40DE-8285-D698B78BAEA5}" dt="2021-03-23T15:30:27.991" v="853" actId="1076"/>
          <ac:picMkLst>
            <pc:docMk/>
            <pc:sldMk cId="400732311" sldId="299"/>
            <ac:picMk id="19" creationId="{5F4717F5-0715-4472-AA97-5AEDAB54E5EE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0" creationId="{227FCF56-3FF2-4BDB-B0EE-BBA3B6033C08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1" creationId="{3E129913-B49A-4233-9DEC-4991EE97C422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2" creationId="{5F9A01D9-D90D-42EF-BDE6-33FF8BB61705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3" creationId="{5EB28DF4-6FF5-44C5-B90C-994EB22D443F}"/>
          </ac:picMkLst>
        </pc:picChg>
        <pc:picChg chg="add mod ord modCrop">
          <ac:chgData name="Barbara Carroll" userId="0f6d864c-9996-4696-99e4-7e7fa0503669" providerId="ADAL" clId="{9071B3D2-9F1E-40DE-8285-D698B78BAEA5}" dt="2021-03-23T15:31:57.130" v="976" actId="1076"/>
          <ac:picMkLst>
            <pc:docMk/>
            <pc:sldMk cId="400732311" sldId="299"/>
            <ac:picMk id="24" creationId="{6D45227A-D9D6-486D-8DC1-5F553EB2AB71}"/>
          </ac:picMkLst>
        </pc:picChg>
        <pc:picChg chg="add mod ord">
          <ac:chgData name="Barbara Carroll" userId="0f6d864c-9996-4696-99e4-7e7fa0503669" providerId="ADAL" clId="{9071B3D2-9F1E-40DE-8285-D698B78BAEA5}" dt="2021-03-23T15:31:59.385" v="978" actId="1076"/>
          <ac:picMkLst>
            <pc:docMk/>
            <pc:sldMk cId="400732311" sldId="299"/>
            <ac:picMk id="25" creationId="{1E5E6502-2235-4112-81BF-FA7A829C0F0E}"/>
          </ac:picMkLst>
        </pc:picChg>
        <pc:picChg chg="add mod ord">
          <ac:chgData name="Barbara Carroll" userId="0f6d864c-9996-4696-99e4-7e7fa0503669" providerId="ADAL" clId="{9071B3D2-9F1E-40DE-8285-D698B78BAEA5}" dt="2021-03-23T15:31:57.850" v="977" actId="1076"/>
          <ac:picMkLst>
            <pc:docMk/>
            <pc:sldMk cId="400732311" sldId="299"/>
            <ac:picMk id="26" creationId="{D658BEB7-DE17-458B-B640-51F7D69C3582}"/>
          </ac:picMkLst>
        </pc:picChg>
      </pc:sldChg>
      <pc:sldChg chg="modSp add mod">
        <pc:chgData name="Barbara Carroll" userId="0f6d864c-9996-4696-99e4-7e7fa0503669" providerId="ADAL" clId="{9071B3D2-9F1E-40DE-8285-D698B78BAEA5}" dt="2021-03-23T15:35:47.870" v="1016" actId="20577"/>
        <pc:sldMkLst>
          <pc:docMk/>
          <pc:sldMk cId="520755794" sldId="300"/>
        </pc:sldMkLst>
        <pc:spChg chg="mod">
          <ac:chgData name="Barbara Carroll" userId="0f6d864c-9996-4696-99e4-7e7fa0503669" providerId="ADAL" clId="{9071B3D2-9F1E-40DE-8285-D698B78BAEA5}" dt="2021-03-23T15:35:47.870" v="1016" actId="20577"/>
          <ac:spMkLst>
            <pc:docMk/>
            <pc:sldMk cId="520755794" sldId="300"/>
            <ac:spMk id="13" creationId="{D18F39EE-939B-4A12-BAE6-71DCB4D818D0}"/>
          </ac:spMkLst>
        </pc:spChg>
      </pc:sldChg>
    </pc:docChg>
  </pc:docChgLst>
  <pc:docChgLst>
    <pc:chgData name="Barbara" userId="0f6d864c-9996-4696-99e4-7e7fa0503669" providerId="ADAL" clId="{BC8D7F20-5EA9-4B34-A3B0-CB71441703A0}"/>
    <pc:docChg chg="undo custSel addSld delSld modSld sldOrd">
      <pc:chgData name="Barbara" userId="0f6d864c-9996-4696-99e4-7e7fa0503669" providerId="ADAL" clId="{BC8D7F20-5EA9-4B34-A3B0-CB71441703A0}" dt="2021-01-12T09:54:42.226" v="1001" actId="20577"/>
      <pc:docMkLst>
        <pc:docMk/>
      </pc:docMkLst>
      <pc:sldChg chg="modSp mod">
        <pc:chgData name="Barbara" userId="0f6d864c-9996-4696-99e4-7e7fa0503669" providerId="ADAL" clId="{BC8D7F20-5EA9-4B34-A3B0-CB71441703A0}" dt="2021-01-11T15:58:55.605" v="14" actId="20577"/>
        <pc:sldMkLst>
          <pc:docMk/>
          <pc:sldMk cId="365769954" sldId="259"/>
        </pc:sldMkLst>
        <pc:spChg chg="mod">
          <ac:chgData name="Barbara" userId="0f6d864c-9996-4696-99e4-7e7fa0503669" providerId="ADAL" clId="{BC8D7F20-5EA9-4B34-A3B0-CB71441703A0}" dt="2021-01-11T15:58:47.946" v="4" actId="20577"/>
          <ac:spMkLst>
            <pc:docMk/>
            <pc:sldMk cId="365769954" sldId="259"/>
            <ac:spMk id="2" creationId="{F39BB553-A243-43DE-9AB6-7DA454769E52}"/>
          </ac:spMkLst>
        </pc:spChg>
        <pc:spChg chg="mod">
          <ac:chgData name="Barbara" userId="0f6d864c-9996-4696-99e4-7e7fa0503669" providerId="ADAL" clId="{BC8D7F20-5EA9-4B34-A3B0-CB71441703A0}" dt="2021-01-11T15:58:55.605" v="14" actId="20577"/>
          <ac:spMkLst>
            <pc:docMk/>
            <pc:sldMk cId="365769954" sldId="259"/>
            <ac:spMk id="3" creationId="{073C3EEE-286F-4F7B-AC1D-6207BFD6AD35}"/>
          </ac:spMkLst>
        </pc:spChg>
      </pc:sldChg>
      <pc:sldChg chg="modSp mod">
        <pc:chgData name="Barbara" userId="0f6d864c-9996-4696-99e4-7e7fa0503669" providerId="ADAL" clId="{BC8D7F20-5EA9-4B34-A3B0-CB71441703A0}" dt="2021-01-12T09:54:42.226" v="1001" actId="20577"/>
        <pc:sldMkLst>
          <pc:docMk/>
          <pc:sldMk cId="2489152429" sldId="260"/>
        </pc:sldMkLst>
        <pc:spChg chg="mod">
          <ac:chgData name="Barbara" userId="0f6d864c-9996-4696-99e4-7e7fa0503669" providerId="ADAL" clId="{BC8D7F20-5EA9-4B34-A3B0-CB71441703A0}" dt="2021-01-12T09:54:42.226" v="1001" actId="20577"/>
          <ac:spMkLst>
            <pc:docMk/>
            <pc:sldMk cId="2489152429" sldId="260"/>
            <ac:spMk id="11" creationId="{DFAECD41-656D-488E-A9B4-A4701956C927}"/>
          </ac:spMkLst>
        </pc:spChg>
      </pc:sldChg>
      <pc:sldChg chg="del">
        <pc:chgData name="Barbara" userId="0f6d864c-9996-4696-99e4-7e7fa0503669" providerId="ADAL" clId="{BC8D7F20-5EA9-4B34-A3B0-CB71441703A0}" dt="2021-01-11T17:09:41.944" v="938" actId="47"/>
        <pc:sldMkLst>
          <pc:docMk/>
          <pc:sldMk cId="1687990232" sldId="271"/>
        </pc:sldMkLst>
      </pc:sldChg>
      <pc:sldChg chg="ord">
        <pc:chgData name="Barbara" userId="0f6d864c-9996-4696-99e4-7e7fa0503669" providerId="ADAL" clId="{BC8D7F20-5EA9-4B34-A3B0-CB71441703A0}" dt="2021-01-12T09:05:34.116" v="986"/>
        <pc:sldMkLst>
          <pc:docMk/>
          <pc:sldMk cId="2023328230" sldId="275"/>
        </pc:sldMkLst>
      </pc:sldChg>
      <pc:sldChg chg="del">
        <pc:chgData name="Barbara" userId="0f6d864c-9996-4696-99e4-7e7fa0503669" providerId="ADAL" clId="{BC8D7F20-5EA9-4B34-A3B0-CB71441703A0}" dt="2021-01-11T17:09:05.543" v="933" actId="47"/>
        <pc:sldMkLst>
          <pc:docMk/>
          <pc:sldMk cId="2218523573" sldId="276"/>
        </pc:sldMkLst>
      </pc:sldChg>
      <pc:sldChg chg="ord">
        <pc:chgData name="Barbara" userId="0f6d864c-9996-4696-99e4-7e7fa0503669" providerId="ADAL" clId="{BC8D7F20-5EA9-4B34-A3B0-CB71441703A0}" dt="2021-01-11T17:09:13.596" v="937"/>
        <pc:sldMkLst>
          <pc:docMk/>
          <pc:sldMk cId="240989466" sldId="279"/>
        </pc:sldMkLst>
      </pc:sldChg>
      <pc:sldChg chg="addSp delSp modSp mod delAnim modAnim">
        <pc:chgData name="Barbara" userId="0f6d864c-9996-4696-99e4-7e7fa0503669" providerId="ADAL" clId="{BC8D7F20-5EA9-4B34-A3B0-CB71441703A0}" dt="2021-01-12T08:36:28.256" v="979"/>
        <pc:sldMkLst>
          <pc:docMk/>
          <pc:sldMk cId="3203066980" sldId="282"/>
        </pc:sldMkLst>
        <pc:spChg chg="mod">
          <ac:chgData name="Barbara" userId="0f6d864c-9996-4696-99e4-7e7fa0503669" providerId="ADAL" clId="{BC8D7F20-5EA9-4B34-A3B0-CB71441703A0}" dt="2021-01-11T16:18:18.079" v="488" actId="20577"/>
          <ac:spMkLst>
            <pc:docMk/>
            <pc:sldMk cId="3203066980" sldId="282"/>
            <ac:spMk id="2" creationId="{E6ECDB9F-8D3A-4F43-92E1-8011279B7163}"/>
          </ac:spMkLst>
        </pc:spChg>
        <pc:spChg chg="add mod ord">
          <ac:chgData name="Barbara" userId="0f6d864c-9996-4696-99e4-7e7fa0503669" providerId="ADAL" clId="{BC8D7F20-5EA9-4B34-A3B0-CB71441703A0}" dt="2021-01-11T16:11:42.893" v="214" actId="14100"/>
          <ac:spMkLst>
            <pc:docMk/>
            <pc:sldMk cId="3203066980" sldId="282"/>
            <ac:spMk id="13" creationId="{A258FFB2-073B-4321-B5FD-440EB19ABE52}"/>
          </ac:spMkLst>
        </pc:spChg>
        <pc:spChg chg="add del mod">
          <ac:chgData name="Barbara" userId="0f6d864c-9996-4696-99e4-7e7fa0503669" providerId="ADAL" clId="{BC8D7F20-5EA9-4B34-A3B0-CB71441703A0}" dt="2021-01-12T08:27:39.260" v="969" actId="20577"/>
          <ac:spMkLst>
            <pc:docMk/>
            <pc:sldMk cId="3203066980" sldId="282"/>
            <ac:spMk id="14" creationId="{9DFF185F-2236-48B7-A9EE-1CD65B88B078}"/>
          </ac:spMkLst>
        </pc:spChg>
        <pc:spChg chg="add mod">
          <ac:chgData name="Barbara" userId="0f6d864c-9996-4696-99e4-7e7fa0503669" providerId="ADAL" clId="{BC8D7F20-5EA9-4B34-A3B0-CB71441703A0}" dt="2021-01-11T16:56:53.391" v="795" actId="207"/>
          <ac:spMkLst>
            <pc:docMk/>
            <pc:sldMk cId="3203066980" sldId="282"/>
            <ac:spMk id="15" creationId="{31C7B2E2-6941-48F7-9BBE-E85B9B56AE5A}"/>
          </ac:spMkLst>
        </pc:spChg>
        <pc:picChg chg="add mod">
          <ac:chgData name="Barbara" userId="0f6d864c-9996-4696-99e4-7e7fa0503669" providerId="ADAL" clId="{BC8D7F20-5EA9-4B34-A3B0-CB71441703A0}" dt="2021-01-12T08:36:18.710" v="977" actId="1076"/>
          <ac:picMkLst>
            <pc:docMk/>
            <pc:sldMk cId="3203066980" sldId="282"/>
            <ac:picMk id="5" creationId="{437C751C-676E-48E6-8A16-580A1029A65B}"/>
          </ac:picMkLst>
        </pc:picChg>
        <pc:picChg chg="del">
          <ac:chgData name="Barbara" userId="0f6d864c-9996-4696-99e4-7e7fa0503669" providerId="ADAL" clId="{BC8D7F20-5EA9-4B34-A3B0-CB71441703A0}" dt="2021-01-11T16:00:56.074" v="74" actId="478"/>
          <ac:picMkLst>
            <pc:docMk/>
            <pc:sldMk cId="3203066980" sldId="282"/>
            <ac:picMk id="5" creationId="{59C90571-00D8-4171-81E3-5E4039902984}"/>
          </ac:picMkLst>
        </pc:picChg>
        <pc:picChg chg="add del mod">
          <ac:chgData name="Barbara" userId="0f6d864c-9996-4696-99e4-7e7fa0503669" providerId="ADAL" clId="{BC8D7F20-5EA9-4B34-A3B0-CB71441703A0}" dt="2021-01-12T08:36:08.110" v="971" actId="478"/>
          <ac:picMkLst>
            <pc:docMk/>
            <pc:sldMk cId="3203066980" sldId="282"/>
            <ac:picMk id="6" creationId="{1CAB3FFF-B339-466C-A03B-C36566EF470F}"/>
          </ac:picMkLst>
        </pc:picChg>
        <pc:picChg chg="add del mod">
          <ac:chgData name="Barbara" userId="0f6d864c-9996-4696-99e4-7e7fa0503669" providerId="ADAL" clId="{BC8D7F20-5EA9-4B34-A3B0-CB71441703A0}" dt="2021-01-11T16:10:16.601" v="187" actId="478"/>
          <ac:picMkLst>
            <pc:docMk/>
            <pc:sldMk cId="3203066980" sldId="282"/>
            <ac:picMk id="8" creationId="{D2849595-4476-42EA-A6D1-C705B3403BB4}"/>
          </ac:picMkLst>
        </pc:picChg>
        <pc:picChg chg="add del mod">
          <ac:chgData name="Barbara" userId="0f6d864c-9996-4696-99e4-7e7fa0503669" providerId="ADAL" clId="{BC8D7F20-5EA9-4B34-A3B0-CB71441703A0}" dt="2021-01-11T16:06:17.395" v="104" actId="478"/>
          <ac:picMkLst>
            <pc:docMk/>
            <pc:sldMk cId="3203066980" sldId="282"/>
            <ac:picMk id="9" creationId="{07B10BF6-8DCB-4E39-BFB0-081B4F8FC37E}"/>
          </ac:picMkLst>
        </pc:picChg>
        <pc:picChg chg="add mod ord modCrop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10" creationId="{8D88557D-20A6-4F9D-BF1E-C3F4156D40A3}"/>
          </ac:picMkLst>
        </pc:picChg>
        <pc:picChg chg="add mod ord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11" creationId="{CE10EA31-CB4C-4CAD-AAB5-F590BED1877A}"/>
          </ac:picMkLst>
        </pc:picChg>
        <pc:picChg chg="add mod modCrop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12" creationId="{9DC2A06A-E0A5-491B-AB68-23919887E072}"/>
          </ac:picMkLst>
        </pc:picChg>
        <pc:picChg chg="add del mod">
          <ac:chgData name="Barbara" userId="0f6d864c-9996-4696-99e4-7e7fa0503669" providerId="ADAL" clId="{BC8D7F20-5EA9-4B34-A3B0-CB71441703A0}" dt="2021-01-11T16:10:34.865" v="190" actId="478"/>
          <ac:picMkLst>
            <pc:docMk/>
            <pc:sldMk cId="3203066980" sldId="282"/>
            <ac:picMk id="16" creationId="{C675E328-0AB3-48A9-B5D4-25E4164424BE}"/>
          </ac:picMkLst>
        </pc:picChg>
        <pc:picChg chg="add del mod">
          <ac:chgData name="Barbara" userId="0f6d864c-9996-4696-99e4-7e7fa0503669" providerId="ADAL" clId="{BC8D7F20-5EA9-4B34-A3B0-CB71441703A0}" dt="2021-01-11T16:11:02.741" v="201" actId="478"/>
          <ac:picMkLst>
            <pc:docMk/>
            <pc:sldMk cId="3203066980" sldId="282"/>
            <ac:picMk id="18" creationId="{446D3E3B-5C80-4865-8E6E-41830F12CFA2}"/>
          </ac:picMkLst>
        </pc:picChg>
        <pc:picChg chg="add del mod">
          <ac:chgData name="Barbara" userId="0f6d864c-9996-4696-99e4-7e7fa0503669" providerId="ADAL" clId="{BC8D7F20-5EA9-4B34-A3B0-CB71441703A0}" dt="2021-01-11T16:11:07.005" v="204" actId="478"/>
          <ac:picMkLst>
            <pc:docMk/>
            <pc:sldMk cId="3203066980" sldId="282"/>
            <ac:picMk id="20" creationId="{EC8EBF41-17D0-4397-986E-90935C302A9E}"/>
          </ac:picMkLst>
        </pc:picChg>
        <pc:picChg chg="add del mod">
          <ac:chgData name="Barbara" userId="0f6d864c-9996-4696-99e4-7e7fa0503669" providerId="ADAL" clId="{BC8D7F20-5EA9-4B34-A3B0-CB71441703A0}" dt="2021-01-12T08:36:06.854" v="970" actId="478"/>
          <ac:picMkLst>
            <pc:docMk/>
            <pc:sldMk cId="3203066980" sldId="282"/>
            <ac:picMk id="22" creationId="{84517C96-A786-4AA8-A00D-E9CFE4677DB5}"/>
          </ac:picMkLst>
        </pc:picChg>
        <pc:picChg chg="add mod ord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23" creationId="{4FD5B9C1-A710-4DF7-87EC-E7096ABF4345}"/>
          </ac:picMkLst>
        </pc:picChg>
        <pc:picChg chg="add mod modCrop">
          <ac:chgData name="Barbara" userId="0f6d864c-9996-4696-99e4-7e7fa0503669" providerId="ADAL" clId="{BC8D7F20-5EA9-4B34-A3B0-CB71441703A0}" dt="2021-01-11T16:24:30.982" v="569" actId="1076"/>
          <ac:picMkLst>
            <pc:docMk/>
            <pc:sldMk cId="3203066980" sldId="282"/>
            <ac:picMk id="25" creationId="{170E1901-F51D-4656-854E-A9CCC55AC0C7}"/>
          </ac:picMkLst>
        </pc:picChg>
        <pc:picChg chg="add mod">
          <ac:chgData name="Barbara" userId="0f6d864c-9996-4696-99e4-7e7fa0503669" providerId="ADAL" clId="{BC8D7F20-5EA9-4B34-A3B0-CB71441703A0}" dt="2021-01-11T16:24:20.534" v="564" actId="1076"/>
          <ac:picMkLst>
            <pc:docMk/>
            <pc:sldMk cId="3203066980" sldId="282"/>
            <ac:picMk id="27" creationId="{3C7C64F2-5A9E-476D-9F52-5446E07591D7}"/>
          </ac:picMkLst>
        </pc:picChg>
        <pc:picChg chg="add mod">
          <ac:chgData name="Barbara" userId="0f6d864c-9996-4696-99e4-7e7fa0503669" providerId="ADAL" clId="{BC8D7F20-5EA9-4B34-A3B0-CB71441703A0}" dt="2021-01-11T16:24:38.754" v="572" actId="1076"/>
          <ac:picMkLst>
            <pc:docMk/>
            <pc:sldMk cId="3203066980" sldId="282"/>
            <ac:picMk id="29" creationId="{B55FD467-8663-40AA-9C3D-7BC2FC3B071F}"/>
          </ac:picMkLst>
        </pc:picChg>
      </pc:sldChg>
      <pc:sldChg chg="addSp delSp modSp mod">
        <pc:chgData name="Barbara" userId="0f6d864c-9996-4696-99e4-7e7fa0503669" providerId="ADAL" clId="{BC8D7F20-5EA9-4B34-A3B0-CB71441703A0}" dt="2021-01-12T09:13:18.266" v="997" actId="14734"/>
        <pc:sldMkLst>
          <pc:docMk/>
          <pc:sldMk cId="2662182320" sldId="284"/>
        </pc:sldMkLst>
        <pc:spChg chg="mod">
          <ac:chgData name="Barbara" userId="0f6d864c-9996-4696-99e4-7e7fa0503669" providerId="ADAL" clId="{BC8D7F20-5EA9-4B34-A3B0-CB71441703A0}" dt="2021-01-11T16:39:53.843" v="748" actId="20577"/>
          <ac:spMkLst>
            <pc:docMk/>
            <pc:sldMk cId="2662182320" sldId="284"/>
            <ac:spMk id="2" creationId="{E6ECDB9F-8D3A-4F43-92E1-8011279B7163}"/>
          </ac:spMkLst>
        </pc:spChg>
        <pc:spChg chg="del">
          <ac:chgData name="Barbara" userId="0f6d864c-9996-4696-99e4-7e7fa0503669" providerId="ADAL" clId="{BC8D7F20-5EA9-4B34-A3B0-CB71441703A0}" dt="2021-01-11T16:32:52.213" v="599" actId="478"/>
          <ac:spMkLst>
            <pc:docMk/>
            <pc:sldMk cId="2662182320" sldId="284"/>
            <ac:spMk id="8" creationId="{A9B33775-3C23-466D-BC6E-0130EFDC5A3A}"/>
          </ac:spMkLst>
        </pc:spChg>
        <pc:spChg chg="del">
          <ac:chgData name="Barbara" userId="0f6d864c-9996-4696-99e4-7e7fa0503669" providerId="ADAL" clId="{BC8D7F20-5EA9-4B34-A3B0-CB71441703A0}" dt="2021-01-11T16:32:51.443" v="598" actId="478"/>
          <ac:spMkLst>
            <pc:docMk/>
            <pc:sldMk cId="2662182320" sldId="284"/>
            <ac:spMk id="9" creationId="{86D42024-36EC-41AF-9276-C98F146F181F}"/>
          </ac:spMkLst>
        </pc:spChg>
        <pc:spChg chg="del mod">
          <ac:chgData name="Barbara" userId="0f6d864c-9996-4696-99e4-7e7fa0503669" providerId="ADAL" clId="{BC8D7F20-5EA9-4B34-A3B0-CB71441703A0}" dt="2021-01-11T16:32:49.864" v="597" actId="478"/>
          <ac:spMkLst>
            <pc:docMk/>
            <pc:sldMk cId="2662182320" sldId="284"/>
            <ac:spMk id="10" creationId="{4C30D166-4DB8-4BB5-9137-BCA923CB823F}"/>
          </ac:spMkLst>
        </pc:spChg>
        <pc:spChg chg="add mod">
          <ac:chgData name="Barbara" userId="0f6d864c-9996-4696-99e4-7e7fa0503669" providerId="ADAL" clId="{BC8D7F20-5EA9-4B34-A3B0-CB71441703A0}" dt="2021-01-11T16:39:51.232" v="747" actId="20577"/>
          <ac:spMkLst>
            <pc:docMk/>
            <pc:sldMk cId="2662182320" sldId="284"/>
            <ac:spMk id="13" creationId="{B5AD79A9-3DC8-4761-B555-E70630D4E8CC}"/>
          </ac:spMkLst>
        </pc:spChg>
        <pc:graphicFrameChg chg="add del mod">
          <ac:chgData name="Barbara" userId="0f6d864c-9996-4696-99e4-7e7fa0503669" providerId="ADAL" clId="{BC8D7F20-5EA9-4B34-A3B0-CB71441703A0}" dt="2021-01-11T16:32:59.683" v="601" actId="478"/>
          <ac:graphicFrameMkLst>
            <pc:docMk/>
            <pc:sldMk cId="2662182320" sldId="284"/>
            <ac:graphicFrameMk id="3" creationId="{D6628018-920B-4DFA-9A39-CB19225C2683}"/>
          </ac:graphicFrameMkLst>
        </pc:graphicFrameChg>
        <pc:graphicFrameChg chg="add del mod">
          <ac:chgData name="Barbara" userId="0f6d864c-9996-4696-99e4-7e7fa0503669" providerId="ADAL" clId="{BC8D7F20-5EA9-4B34-A3B0-CB71441703A0}" dt="2021-01-11T16:33:15.813" v="607" actId="478"/>
          <ac:graphicFrameMkLst>
            <pc:docMk/>
            <pc:sldMk cId="2662182320" sldId="284"/>
            <ac:graphicFrameMk id="5" creationId="{63E73EF3-1A4B-4F09-9B5A-D79F77BEE8C6}"/>
          </ac:graphicFrameMkLst>
        </pc:graphicFrameChg>
        <pc:graphicFrameChg chg="add del mod">
          <ac:chgData name="Barbara" userId="0f6d864c-9996-4696-99e4-7e7fa0503669" providerId="ADAL" clId="{BC8D7F20-5EA9-4B34-A3B0-CB71441703A0}" dt="2021-01-11T16:33:17.943" v="609" actId="478"/>
          <ac:graphicFrameMkLst>
            <pc:docMk/>
            <pc:sldMk cId="2662182320" sldId="284"/>
            <ac:graphicFrameMk id="11" creationId="{89C73333-5DDB-4DF1-9B05-86DF9F599BC2}"/>
          </ac:graphicFrameMkLst>
        </pc:graphicFrameChg>
        <pc:graphicFrameChg chg="add mod modGraphic">
          <ac:chgData name="Barbara" userId="0f6d864c-9996-4696-99e4-7e7fa0503669" providerId="ADAL" clId="{BC8D7F20-5EA9-4B34-A3B0-CB71441703A0}" dt="2021-01-12T09:13:18.266" v="997" actId="14734"/>
          <ac:graphicFrameMkLst>
            <pc:docMk/>
            <pc:sldMk cId="2662182320" sldId="284"/>
            <ac:graphicFrameMk id="12" creationId="{AEEAD78B-1F8C-4D4C-A58B-5ECE16292C89}"/>
          </ac:graphicFrameMkLst>
        </pc:graphicFrameChg>
        <pc:picChg chg="del mod">
          <ac:chgData name="Barbara" userId="0f6d864c-9996-4696-99e4-7e7fa0503669" providerId="ADAL" clId="{BC8D7F20-5EA9-4B34-A3B0-CB71441703A0}" dt="2021-01-11T16:38:21.673" v="710" actId="478"/>
          <ac:picMkLst>
            <pc:docMk/>
            <pc:sldMk cId="2662182320" sldId="284"/>
            <ac:picMk id="6" creationId="{77B11335-4AF2-4877-B33D-84D1097CFF77}"/>
          </ac:picMkLst>
        </pc:picChg>
      </pc:sldChg>
      <pc:sldChg chg="add del">
        <pc:chgData name="Barbara" userId="0f6d864c-9996-4696-99e4-7e7fa0503669" providerId="ADAL" clId="{BC8D7F20-5EA9-4B34-A3B0-CB71441703A0}" dt="2021-01-11T17:06:19.431" v="901" actId="47"/>
        <pc:sldMkLst>
          <pc:docMk/>
          <pc:sldMk cId="2743349711" sldId="286"/>
        </pc:sldMkLst>
      </pc:sldChg>
      <pc:sldChg chg="addSp modSp mod modAnim">
        <pc:chgData name="Barbara" userId="0f6d864c-9996-4696-99e4-7e7fa0503669" providerId="ADAL" clId="{BC8D7F20-5EA9-4B34-A3B0-CB71441703A0}" dt="2021-01-12T09:09:33.529" v="991" actId="20577"/>
        <pc:sldMkLst>
          <pc:docMk/>
          <pc:sldMk cId="4160865844" sldId="287"/>
        </pc:sldMkLst>
        <pc:spChg chg="add mod">
          <ac:chgData name="Barbara" userId="0f6d864c-9996-4696-99e4-7e7fa0503669" providerId="ADAL" clId="{BC8D7F20-5EA9-4B34-A3B0-CB71441703A0}" dt="2021-01-11T17:07:31.601" v="911"/>
          <ac:spMkLst>
            <pc:docMk/>
            <pc:sldMk cId="4160865844" sldId="287"/>
            <ac:spMk id="8" creationId="{9DF2DC0B-8270-4B5A-AC11-D9A95B859EA7}"/>
          </ac:spMkLst>
        </pc:spChg>
        <pc:spChg chg="mod">
          <ac:chgData name="Barbara" userId="0f6d864c-9996-4696-99e4-7e7fa0503669" providerId="ADAL" clId="{BC8D7F20-5EA9-4B34-A3B0-CB71441703A0}" dt="2021-01-11T17:07:13.303" v="907" actId="20577"/>
          <ac:spMkLst>
            <pc:docMk/>
            <pc:sldMk cId="4160865844" sldId="287"/>
            <ac:spMk id="9" creationId="{86D42024-36EC-41AF-9276-C98F146F181F}"/>
          </ac:spMkLst>
        </pc:spChg>
        <pc:spChg chg="mod">
          <ac:chgData name="Barbara" userId="0f6d864c-9996-4696-99e4-7e7fa0503669" providerId="ADAL" clId="{BC8D7F20-5EA9-4B34-A3B0-CB71441703A0}" dt="2021-01-12T09:09:33.529" v="991" actId="20577"/>
          <ac:spMkLst>
            <pc:docMk/>
            <pc:sldMk cId="4160865844" sldId="287"/>
            <ac:spMk id="10" creationId="{4C30D166-4DB8-4BB5-9137-BCA923CB823F}"/>
          </ac:spMkLst>
        </pc:spChg>
        <pc:picChg chg="mod">
          <ac:chgData name="Barbara" userId="0f6d864c-9996-4696-99e4-7e7fa0503669" providerId="ADAL" clId="{BC8D7F20-5EA9-4B34-A3B0-CB71441703A0}" dt="2021-01-11T17:07:23.745" v="910" actId="1076"/>
          <ac:picMkLst>
            <pc:docMk/>
            <pc:sldMk cId="4160865844" sldId="287"/>
            <ac:picMk id="5" creationId="{A6B54A89-CEF8-49AB-8F44-A3AE592AE1DD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1" creationId="{98609664-032F-47B9-A195-5C4FC0093273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2" creationId="{523DC457-3542-4347-ABC3-0D73DD056F2A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3" creationId="{F8CA1A86-0921-4A74-A771-2C8ED17C8912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4" creationId="{8FAB1E74-4A59-47EF-B97C-C643E4BE73A0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5" creationId="{DFB8874D-C5AC-4D8F-8614-C75530700AA7}"/>
          </ac:picMkLst>
        </pc:picChg>
      </pc:sldChg>
      <pc:sldChg chg="addSp delSp modSp mod ord modAnim modNotesTx">
        <pc:chgData name="Barbara" userId="0f6d864c-9996-4696-99e4-7e7fa0503669" providerId="ADAL" clId="{BC8D7F20-5EA9-4B34-A3B0-CB71441703A0}" dt="2021-01-11T17:10:50.310" v="946"/>
        <pc:sldMkLst>
          <pc:docMk/>
          <pc:sldMk cId="1605287132" sldId="288"/>
        </pc:sldMkLst>
        <pc:spChg chg="mod">
          <ac:chgData name="Barbara" userId="0f6d864c-9996-4696-99e4-7e7fa0503669" providerId="ADAL" clId="{BC8D7F20-5EA9-4B34-A3B0-CB71441703A0}" dt="2021-01-11T16:59:57.970" v="841" actId="20577"/>
          <ac:spMkLst>
            <pc:docMk/>
            <pc:sldMk cId="1605287132" sldId="288"/>
            <ac:spMk id="9" creationId="{86D42024-36EC-41AF-9276-C98F146F181F}"/>
          </ac:spMkLst>
        </pc:spChg>
        <pc:spChg chg="mod">
          <ac:chgData name="Barbara" userId="0f6d864c-9996-4696-99e4-7e7fa0503669" providerId="ADAL" clId="{BC8D7F20-5EA9-4B34-A3B0-CB71441703A0}" dt="2021-01-11T16:58:15.601" v="816" actId="20577"/>
          <ac:spMkLst>
            <pc:docMk/>
            <pc:sldMk cId="1605287132" sldId="288"/>
            <ac:spMk id="10" creationId="{4C30D166-4DB8-4BB5-9137-BCA923CB823F}"/>
          </ac:spMkLst>
        </pc:spChg>
        <pc:spChg chg="add del mod">
          <ac:chgData name="Barbara" userId="0f6d864c-9996-4696-99e4-7e7fa0503669" providerId="ADAL" clId="{BC8D7F20-5EA9-4B34-A3B0-CB71441703A0}" dt="2021-01-11T16:58:55.951" v="829" actId="478"/>
          <ac:spMkLst>
            <pc:docMk/>
            <pc:sldMk cId="1605287132" sldId="288"/>
            <ac:spMk id="12" creationId="{53EF0B7A-4769-444E-82FF-9111A4CC966E}"/>
          </ac:spMkLst>
        </pc:spChg>
        <pc:spChg chg="add del">
          <ac:chgData name="Barbara" userId="0f6d864c-9996-4696-99e4-7e7fa0503669" providerId="ADAL" clId="{BC8D7F20-5EA9-4B34-A3B0-CB71441703A0}" dt="2021-01-11T16:57:52.251" v="803" actId="478"/>
          <ac:spMkLst>
            <pc:docMk/>
            <pc:sldMk cId="1605287132" sldId="288"/>
            <ac:spMk id="15" creationId="{449063D5-71F6-4310-B107-E5C73FB1B888}"/>
          </ac:spMkLst>
        </pc:spChg>
        <pc:spChg chg="add mod">
          <ac:chgData name="Barbara" userId="0f6d864c-9996-4696-99e4-7e7fa0503669" providerId="ADAL" clId="{BC8D7F20-5EA9-4B34-A3B0-CB71441703A0}" dt="2021-01-11T16:58:07.941" v="812" actId="1076"/>
          <ac:spMkLst>
            <pc:docMk/>
            <pc:sldMk cId="1605287132" sldId="288"/>
            <ac:spMk id="16" creationId="{57A47ADE-13FC-49AD-8FEB-D6C43B1D31D1}"/>
          </ac:spMkLst>
        </pc:spChg>
        <pc:spChg chg="add mod">
          <ac:chgData name="Barbara" userId="0f6d864c-9996-4696-99e4-7e7fa0503669" providerId="ADAL" clId="{BC8D7F20-5EA9-4B34-A3B0-CB71441703A0}" dt="2021-01-11T17:04:45.241" v="893" actId="1076"/>
          <ac:spMkLst>
            <pc:docMk/>
            <pc:sldMk cId="1605287132" sldId="288"/>
            <ac:spMk id="18" creationId="{40C44D22-3FF0-43C1-9100-0BDAC12CEA7F}"/>
          </ac:spMkLst>
        </pc:spChg>
        <pc:picChg chg="del mod">
          <ac:chgData name="Barbara" userId="0f6d864c-9996-4696-99e4-7e7fa0503669" providerId="ADAL" clId="{BC8D7F20-5EA9-4B34-A3B0-CB71441703A0}" dt="2021-01-11T16:58:52.551" v="828" actId="478"/>
          <ac:picMkLst>
            <pc:docMk/>
            <pc:sldMk cId="1605287132" sldId="288"/>
            <ac:picMk id="6" creationId="{9791777D-186B-4E71-9463-F75D93020BD7}"/>
          </ac:picMkLst>
        </pc:picChg>
        <pc:picChg chg="add mod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8" creationId="{7A0A0A9B-F03B-40A4-AAE2-BC10EC799896}"/>
          </ac:picMkLst>
        </pc:picChg>
        <pc:picChg chg="add del mod">
          <ac:chgData name="Barbara" userId="0f6d864c-9996-4696-99e4-7e7fa0503669" providerId="ADAL" clId="{BC8D7F20-5EA9-4B34-A3B0-CB71441703A0}" dt="2021-01-11T16:58:56.511" v="830" actId="478"/>
          <ac:picMkLst>
            <pc:docMk/>
            <pc:sldMk cId="1605287132" sldId="288"/>
            <ac:picMk id="11" creationId="{5351D0CD-3C18-482F-A16F-BB6C4B99CA69}"/>
          </ac:picMkLst>
        </pc:picChg>
        <pc:picChg chg="add mod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3" creationId="{9DBB7AE4-9D61-40D8-B70B-F66488A47322}"/>
          </ac:picMkLst>
        </pc:picChg>
        <pc:picChg chg="add mod ord modCrop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4" creationId="{FF12471D-FF01-4C3C-815C-CB1B04BEF0BF}"/>
          </ac:picMkLst>
        </pc:picChg>
        <pc:picChg chg="add mod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7" creationId="{9EC7C5B8-AEDE-4016-9DF3-244CB4A9178E}"/>
          </ac:picMkLst>
        </pc:picChg>
        <pc:picChg chg="add mod modCrop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9" creationId="{CE481317-7968-46E7-BD4C-336D34BA1F9F}"/>
          </ac:picMkLst>
        </pc:picChg>
      </pc:sldChg>
      <pc:sldChg chg="modSp add mod ord">
        <pc:chgData name="Barbara" userId="0f6d864c-9996-4696-99e4-7e7fa0503669" providerId="ADAL" clId="{BC8D7F20-5EA9-4B34-A3B0-CB71441703A0}" dt="2021-01-12T08:37:02.883" v="981" actId="20577"/>
        <pc:sldMkLst>
          <pc:docMk/>
          <pc:sldMk cId="1631919337" sldId="290"/>
        </pc:sldMkLst>
        <pc:spChg chg="mod">
          <ac:chgData name="Barbara" userId="0f6d864c-9996-4696-99e4-7e7fa0503669" providerId="ADAL" clId="{BC8D7F20-5EA9-4B34-A3B0-CB71441703A0}" dt="2021-01-12T08:37:02.883" v="981" actId="20577"/>
          <ac:spMkLst>
            <pc:docMk/>
            <pc:sldMk cId="1631919337" sldId="290"/>
            <ac:spMk id="10" creationId="{4C30D166-4DB8-4BB5-9137-BCA923CB823F}"/>
          </ac:spMkLst>
        </pc:spChg>
      </pc:sldChg>
      <pc:sldChg chg="add del">
        <pc:chgData name="Barbara" userId="0f6d864c-9996-4696-99e4-7e7fa0503669" providerId="ADAL" clId="{BC8D7F20-5EA9-4B34-A3B0-CB71441703A0}" dt="2021-01-11T17:09:04.830" v="932" actId="47"/>
        <pc:sldMkLst>
          <pc:docMk/>
          <pc:sldMk cId="1283842823" sldId="291"/>
        </pc:sldMkLst>
      </pc:sldChg>
      <pc:sldChg chg="add del ord">
        <pc:chgData name="Barbara" userId="0f6d864c-9996-4696-99e4-7e7fa0503669" providerId="ADAL" clId="{BC8D7F20-5EA9-4B34-A3B0-CB71441703A0}" dt="2021-01-11T16:59:19.476" v="831" actId="47"/>
        <pc:sldMkLst>
          <pc:docMk/>
          <pc:sldMk cId="3866876431" sldId="291"/>
        </pc:sldMkLst>
      </pc:sldChg>
      <pc:sldChg chg="add del">
        <pc:chgData name="Barbara" userId="0f6d864c-9996-4696-99e4-7e7fa0503669" providerId="ADAL" clId="{BC8D7F20-5EA9-4B34-A3B0-CB71441703A0}" dt="2021-01-11T16:59:22.781" v="832" actId="47"/>
        <pc:sldMkLst>
          <pc:docMk/>
          <pc:sldMk cId="31179285" sldId="292"/>
        </pc:sldMkLst>
      </pc:sldChg>
    </pc:docChg>
  </pc:docChgLst>
  <pc:docChgLst>
    <pc:chgData name="Barbara Carroll" userId="0f6d864c-9996-4696-99e4-7e7fa0503669" providerId="ADAL" clId="{BC8D7F20-5EA9-4B34-A3B0-CB71441703A0}"/>
    <pc:docChg chg="custSel addSld delSld modSld">
      <pc:chgData name="Barbara Carroll" userId="0f6d864c-9996-4696-99e4-7e7fa0503669" providerId="ADAL" clId="{BC8D7F20-5EA9-4B34-A3B0-CB71441703A0}" dt="2021-01-12T12:26:58.914" v="92" actId="20577"/>
      <pc:docMkLst>
        <pc:docMk/>
      </pc:docMkLst>
      <pc:sldChg chg="modSp">
        <pc:chgData name="Barbara Carroll" userId="0f6d864c-9996-4696-99e4-7e7fa0503669" providerId="ADAL" clId="{BC8D7F20-5EA9-4B34-A3B0-CB71441703A0}" dt="2021-01-12T12:26:58.914" v="92" actId="20577"/>
        <pc:sldMkLst>
          <pc:docMk/>
          <pc:sldMk cId="3203066980" sldId="282"/>
        </pc:sldMkLst>
        <pc:spChg chg="mod">
          <ac:chgData name="Barbara Carroll" userId="0f6d864c-9996-4696-99e4-7e7fa0503669" providerId="ADAL" clId="{BC8D7F20-5EA9-4B34-A3B0-CB71441703A0}" dt="2021-01-12T12:26:58.914" v="92" actId="20577"/>
          <ac:spMkLst>
            <pc:docMk/>
            <pc:sldMk cId="3203066980" sldId="282"/>
            <ac:spMk id="14" creationId="{9DFF185F-2236-48B7-A9EE-1CD65B88B078}"/>
          </ac:spMkLst>
        </pc:spChg>
      </pc:sldChg>
      <pc:sldChg chg="modSp mod">
        <pc:chgData name="Barbara Carroll" userId="0f6d864c-9996-4696-99e4-7e7fa0503669" providerId="ADAL" clId="{BC8D7F20-5EA9-4B34-A3B0-CB71441703A0}" dt="2021-01-12T12:09:05.699" v="85" actId="403"/>
        <pc:sldMkLst>
          <pc:docMk/>
          <pc:sldMk cId="2662182320" sldId="284"/>
        </pc:sldMkLst>
        <pc:graphicFrameChg chg="modGraphic">
          <ac:chgData name="Barbara Carroll" userId="0f6d864c-9996-4696-99e4-7e7fa0503669" providerId="ADAL" clId="{BC8D7F20-5EA9-4B34-A3B0-CB71441703A0}" dt="2021-01-12T12:09:05.699" v="85" actId="403"/>
          <ac:graphicFrameMkLst>
            <pc:docMk/>
            <pc:sldMk cId="2662182320" sldId="284"/>
            <ac:graphicFrameMk id="12" creationId="{AEEAD78B-1F8C-4D4C-A58B-5ECE16292C89}"/>
          </ac:graphicFrameMkLst>
        </pc:graphicFrameChg>
      </pc:sldChg>
      <pc:sldChg chg="modSp">
        <pc:chgData name="Barbara Carroll" userId="0f6d864c-9996-4696-99e4-7e7fa0503669" providerId="ADAL" clId="{BC8D7F20-5EA9-4B34-A3B0-CB71441703A0}" dt="2021-01-12T12:09:49.389" v="86" actId="1076"/>
        <pc:sldMkLst>
          <pc:docMk/>
          <pc:sldMk cId="1605287132" sldId="288"/>
        </pc:sldMkLst>
        <pc:spChg chg="mod">
          <ac:chgData name="Barbara Carroll" userId="0f6d864c-9996-4696-99e4-7e7fa0503669" providerId="ADAL" clId="{BC8D7F20-5EA9-4B34-A3B0-CB71441703A0}" dt="2021-01-12T12:09:49.389" v="86" actId="1076"/>
          <ac:spMkLst>
            <pc:docMk/>
            <pc:sldMk cId="1605287132" sldId="288"/>
            <ac:spMk id="18" creationId="{40C44D22-3FF0-43C1-9100-0BDAC12CEA7F}"/>
          </ac:spMkLst>
        </pc:spChg>
      </pc:sldChg>
      <pc:sldChg chg="add del">
        <pc:chgData name="Barbara Carroll" userId="0f6d864c-9996-4696-99e4-7e7fa0503669" providerId="ADAL" clId="{BC8D7F20-5EA9-4B34-A3B0-CB71441703A0}" dt="2021-01-12T12:06:41.086" v="64" actId="47"/>
        <pc:sldMkLst>
          <pc:docMk/>
          <pc:sldMk cId="2093846192" sldId="291"/>
        </pc:sldMkLst>
      </pc:sldChg>
      <pc:sldChg chg="addSp delSp modSp add mod">
        <pc:chgData name="Barbara Carroll" userId="0f6d864c-9996-4696-99e4-7e7fa0503669" providerId="ADAL" clId="{BC8D7F20-5EA9-4B34-A3B0-CB71441703A0}" dt="2021-01-12T12:04:03.989" v="63" actId="1076"/>
        <pc:sldMkLst>
          <pc:docMk/>
          <pc:sldMk cId="1888223986" sldId="292"/>
        </pc:sldMkLst>
        <pc:spChg chg="mod">
          <ac:chgData name="Barbara Carroll" userId="0f6d864c-9996-4696-99e4-7e7fa0503669" providerId="ADAL" clId="{BC8D7F20-5EA9-4B34-A3B0-CB71441703A0}" dt="2021-01-12T11:57:26.932" v="40" actId="20577"/>
          <ac:spMkLst>
            <pc:docMk/>
            <pc:sldMk cId="1888223986" sldId="292"/>
            <ac:spMk id="2" creationId="{E6ECDB9F-8D3A-4F43-92E1-8011279B7163}"/>
          </ac:spMkLst>
        </pc:spChg>
        <pc:spChg chg="mod">
          <ac:chgData name="Barbara Carroll" userId="0f6d864c-9996-4696-99e4-7e7fa0503669" providerId="ADAL" clId="{BC8D7F20-5EA9-4B34-A3B0-CB71441703A0}" dt="2021-01-12T11:57:32.372" v="54" actId="20577"/>
          <ac:spMkLst>
            <pc:docMk/>
            <pc:sldMk cId="1888223986" sldId="292"/>
            <ac:spMk id="13" creationId="{B5AD79A9-3DC8-4761-B555-E70630D4E8CC}"/>
          </ac:spMkLst>
        </pc:spChg>
        <pc:graphicFrameChg chg="add del mod">
          <ac:chgData name="Barbara Carroll" userId="0f6d864c-9996-4696-99e4-7e7fa0503669" providerId="ADAL" clId="{BC8D7F20-5EA9-4B34-A3B0-CB71441703A0}" dt="2021-01-12T12:03:50.109" v="57" actId="478"/>
          <ac:graphicFrameMkLst>
            <pc:docMk/>
            <pc:sldMk cId="1888223986" sldId="292"/>
            <ac:graphicFrameMk id="3" creationId="{48D4000B-C58D-4AAF-8B7A-B71DF964ED10}"/>
          </ac:graphicFrameMkLst>
        </pc:graphicFrameChg>
        <pc:graphicFrameChg chg="add mod modGraphic">
          <ac:chgData name="Barbara Carroll" userId="0f6d864c-9996-4696-99e4-7e7fa0503669" providerId="ADAL" clId="{BC8D7F20-5EA9-4B34-A3B0-CB71441703A0}" dt="2021-01-12T12:04:03.989" v="63" actId="1076"/>
          <ac:graphicFrameMkLst>
            <pc:docMk/>
            <pc:sldMk cId="1888223986" sldId="292"/>
            <ac:graphicFrameMk id="5" creationId="{0A79D499-BB26-4AC9-B7EE-758B8052F020}"/>
          </ac:graphicFrameMkLst>
        </pc:graphicFrameChg>
        <pc:graphicFrameChg chg="del">
          <ac:chgData name="Barbara Carroll" userId="0f6d864c-9996-4696-99e4-7e7fa0503669" providerId="ADAL" clId="{BC8D7F20-5EA9-4B34-A3B0-CB71441703A0}" dt="2021-01-12T11:57:34.343" v="55" actId="478"/>
          <ac:graphicFrameMkLst>
            <pc:docMk/>
            <pc:sldMk cId="1888223986" sldId="292"/>
            <ac:graphicFrameMk id="12" creationId="{AEEAD78B-1F8C-4D4C-A58B-5ECE16292C89}"/>
          </ac:graphicFrameMkLst>
        </pc:graphicFrameChg>
      </pc:sldChg>
    </pc:docChg>
  </pc:docChgLst>
  <pc:docChgLst>
    <pc:chgData name="Barbara Carroll" userId="0f6d864c-9996-4696-99e4-7e7fa0503669" providerId="ADAL" clId="{0DA2527E-F258-4E03-BD62-9C8D2E90664C}"/>
    <pc:docChg chg="undo custSel addSld delSld modSld sldOrd">
      <pc:chgData name="Barbara Carroll" userId="0f6d864c-9996-4696-99e4-7e7fa0503669" providerId="ADAL" clId="{0DA2527E-F258-4E03-BD62-9C8D2E90664C}" dt="2021-03-29T08:06:55.742" v="546" actId="20577"/>
      <pc:docMkLst>
        <pc:docMk/>
      </pc:docMkLst>
      <pc:sldChg chg="del">
        <pc:chgData name="Barbara Carroll" userId="0f6d864c-9996-4696-99e4-7e7fa0503669" providerId="ADAL" clId="{0DA2527E-F258-4E03-BD62-9C8D2E90664C}" dt="2021-03-24T16:09:42.946" v="474" actId="47"/>
        <pc:sldMkLst>
          <pc:docMk/>
          <pc:sldMk cId="2023328230" sldId="275"/>
        </pc:sldMkLst>
      </pc:sldChg>
      <pc:sldChg chg="del">
        <pc:chgData name="Barbara Carroll" userId="0f6d864c-9996-4696-99e4-7e7fa0503669" providerId="ADAL" clId="{0DA2527E-F258-4E03-BD62-9C8D2E90664C}" dt="2021-03-24T16:09:28.596" v="473" actId="47"/>
        <pc:sldMkLst>
          <pc:docMk/>
          <pc:sldMk cId="240989466" sldId="279"/>
        </pc:sldMkLst>
      </pc:sldChg>
      <pc:sldChg chg="del">
        <pc:chgData name="Barbara Carroll" userId="0f6d864c-9996-4696-99e4-7e7fa0503669" providerId="ADAL" clId="{0DA2527E-F258-4E03-BD62-9C8D2E90664C}" dt="2021-03-24T07:56:25.183" v="350" actId="47"/>
        <pc:sldMkLst>
          <pc:docMk/>
          <pc:sldMk cId="2622986249" sldId="280"/>
        </pc:sldMkLst>
      </pc:sldChg>
      <pc:sldChg chg="del">
        <pc:chgData name="Barbara Carroll" userId="0f6d864c-9996-4696-99e4-7e7fa0503669" providerId="ADAL" clId="{0DA2527E-F258-4E03-BD62-9C8D2E90664C}" dt="2021-03-24T07:59:02.346" v="385" actId="47"/>
        <pc:sldMkLst>
          <pc:docMk/>
          <pc:sldMk cId="2662182320" sldId="284"/>
        </pc:sldMkLst>
      </pc:sldChg>
      <pc:sldChg chg="del">
        <pc:chgData name="Barbara Carroll" userId="0f6d864c-9996-4696-99e4-7e7fa0503669" providerId="ADAL" clId="{0DA2527E-F258-4E03-BD62-9C8D2E90664C}" dt="2021-03-24T16:11:05.663" v="541" actId="47"/>
        <pc:sldMkLst>
          <pc:docMk/>
          <pc:sldMk cId="4160865844" sldId="287"/>
        </pc:sldMkLst>
      </pc:sldChg>
      <pc:sldChg chg="del">
        <pc:chgData name="Barbara Carroll" userId="0f6d864c-9996-4696-99e4-7e7fa0503669" providerId="ADAL" clId="{0DA2527E-F258-4E03-BD62-9C8D2E90664C}" dt="2021-03-24T16:11:05.031" v="540" actId="47"/>
        <pc:sldMkLst>
          <pc:docMk/>
          <pc:sldMk cId="1605287132" sldId="288"/>
        </pc:sldMkLst>
      </pc:sldChg>
      <pc:sldChg chg="del">
        <pc:chgData name="Barbara Carroll" userId="0f6d864c-9996-4696-99e4-7e7fa0503669" providerId="ADAL" clId="{0DA2527E-F258-4E03-BD62-9C8D2E90664C}" dt="2021-03-24T07:56:24.065" v="349" actId="47"/>
        <pc:sldMkLst>
          <pc:docMk/>
          <pc:sldMk cId="206515463" sldId="289"/>
        </pc:sldMkLst>
      </pc:sldChg>
      <pc:sldChg chg="addSp delSp modSp del mod delAnim modAnim">
        <pc:chgData name="Barbara Carroll" userId="0f6d864c-9996-4696-99e4-7e7fa0503669" providerId="ADAL" clId="{0DA2527E-F258-4E03-BD62-9C8D2E90664C}" dt="2021-03-24T07:59:58.883" v="401" actId="47"/>
        <pc:sldMkLst>
          <pc:docMk/>
          <pc:sldMk cId="1631919337" sldId="290"/>
        </pc:sldMkLst>
        <pc:picChg chg="add del mod">
          <ac:chgData name="Barbara Carroll" userId="0f6d864c-9996-4696-99e4-7e7fa0503669" providerId="ADAL" clId="{0DA2527E-F258-4E03-BD62-9C8D2E90664C}" dt="2021-03-24T07:59:12.884" v="390" actId="478"/>
          <ac:picMkLst>
            <pc:docMk/>
            <pc:sldMk cId="1631919337" sldId="290"/>
            <ac:picMk id="11" creationId="{FD579E1D-2CA4-434B-B470-37837029B003}"/>
          </ac:picMkLst>
        </pc:picChg>
      </pc:sldChg>
      <pc:sldChg chg="del">
        <pc:chgData name="Barbara Carroll" userId="0f6d864c-9996-4696-99e4-7e7fa0503669" providerId="ADAL" clId="{0DA2527E-F258-4E03-BD62-9C8D2E90664C}" dt="2021-03-24T16:08:51.144" v="469" actId="47"/>
        <pc:sldMkLst>
          <pc:docMk/>
          <pc:sldMk cId="1888223986" sldId="292"/>
        </pc:sldMkLst>
      </pc:sldChg>
      <pc:sldChg chg="addSp modSp del mod">
        <pc:chgData name="Barbara Carroll" userId="0f6d864c-9996-4696-99e4-7e7fa0503669" providerId="ADAL" clId="{0DA2527E-F258-4E03-BD62-9C8D2E90664C}" dt="2021-03-24T07:40:26.267" v="26" actId="47"/>
        <pc:sldMkLst>
          <pc:docMk/>
          <pc:sldMk cId="3128186437" sldId="293"/>
        </pc:sldMkLst>
        <pc:spChg chg="mod">
          <ac:chgData name="Barbara Carroll" userId="0f6d864c-9996-4696-99e4-7e7fa0503669" providerId="ADAL" clId="{0DA2527E-F258-4E03-BD62-9C8D2E90664C}" dt="2021-03-24T07:38:17.716" v="2" actId="1076"/>
          <ac:spMkLst>
            <pc:docMk/>
            <pc:sldMk cId="3128186437" sldId="293"/>
            <ac:spMk id="3" creationId="{073C3EEE-286F-4F7B-AC1D-6207BFD6AD35}"/>
          </ac:spMkLst>
        </pc:spChg>
        <pc:spChg chg="add mod">
          <ac:chgData name="Barbara Carroll" userId="0f6d864c-9996-4696-99e4-7e7fa0503669" providerId="ADAL" clId="{0DA2527E-F258-4E03-BD62-9C8D2E90664C}" dt="2021-03-24T07:38:50.398" v="9" actId="14100"/>
          <ac:spMkLst>
            <pc:docMk/>
            <pc:sldMk cId="3128186437" sldId="293"/>
            <ac:spMk id="6" creationId="{6568283E-F2AD-4085-9A6B-8AC0CCAC5820}"/>
          </ac:spMkLst>
        </pc:spChg>
        <pc:picChg chg="mod">
          <ac:chgData name="Barbara Carroll" userId="0f6d864c-9996-4696-99e4-7e7fa0503669" providerId="ADAL" clId="{0DA2527E-F258-4E03-BD62-9C8D2E90664C}" dt="2021-03-24T07:38:13.764" v="1" actId="1076"/>
          <ac:picMkLst>
            <pc:docMk/>
            <pc:sldMk cId="3128186437" sldId="293"/>
            <ac:picMk id="12" creationId="{3DCC1E65-AB5B-4F90-B054-FEBAF896BE11}"/>
          </ac:picMkLst>
        </pc:picChg>
      </pc:sldChg>
      <pc:sldChg chg="addSp delSp modSp mod modAnim">
        <pc:chgData name="Barbara Carroll" userId="0f6d864c-9996-4696-99e4-7e7fa0503669" providerId="ADAL" clId="{0DA2527E-F258-4E03-BD62-9C8D2E90664C}" dt="2021-03-24T07:56:55.401" v="351" actId="14100"/>
        <pc:sldMkLst>
          <pc:docMk/>
          <pc:sldMk cId="400732311" sldId="299"/>
        </pc:sldMkLst>
        <pc:spChg chg="mod">
          <ac:chgData name="Barbara Carroll" userId="0f6d864c-9996-4696-99e4-7e7fa0503669" providerId="ADAL" clId="{0DA2527E-F258-4E03-BD62-9C8D2E90664C}" dt="2021-03-24T07:56:55.401" v="351" actId="14100"/>
          <ac:spMkLst>
            <pc:docMk/>
            <pc:sldMk cId="400732311" sldId="299"/>
            <ac:spMk id="27" creationId="{C54DC9EA-6219-47AF-8381-9454A9FB5D50}"/>
          </ac:spMkLst>
        </pc:spChg>
        <pc:spChg chg="mod">
          <ac:chgData name="Barbara Carroll" userId="0f6d864c-9996-4696-99e4-7e7fa0503669" providerId="ADAL" clId="{0DA2527E-F258-4E03-BD62-9C8D2E90664C}" dt="2021-03-24T07:51:58.091" v="195" actId="1076"/>
          <ac:spMkLst>
            <pc:docMk/>
            <pc:sldMk cId="400732311" sldId="299"/>
            <ac:spMk id="28" creationId="{8832C0EC-BAE0-4CBF-9979-1C1778669C28}"/>
          </ac:spMkLst>
        </pc:spChg>
        <pc:spChg chg="mod">
          <ac:chgData name="Barbara Carroll" userId="0f6d864c-9996-4696-99e4-7e7fa0503669" providerId="ADAL" clId="{0DA2527E-F258-4E03-BD62-9C8D2E90664C}" dt="2021-03-24T07:52:17.663" v="205" actId="20577"/>
          <ac:spMkLst>
            <pc:docMk/>
            <pc:sldMk cId="400732311" sldId="299"/>
            <ac:spMk id="29" creationId="{6B7C5353-8378-47FD-9122-89249E13F840}"/>
          </ac:spMkLst>
        </pc:spChg>
        <pc:spChg chg="add mod ord">
          <ac:chgData name="Barbara Carroll" userId="0f6d864c-9996-4696-99e4-7e7fa0503669" providerId="ADAL" clId="{0DA2527E-F258-4E03-BD62-9C8D2E90664C}" dt="2021-03-24T07:51:11.423" v="184" actId="167"/>
          <ac:spMkLst>
            <pc:docMk/>
            <pc:sldMk cId="400732311" sldId="299"/>
            <ac:spMk id="32" creationId="{58B0DBCD-0983-488D-BA8F-FBA0B5BE0C18}"/>
          </ac:spMkLst>
        </pc:spChg>
        <pc:picChg chg="mod">
          <ac:chgData name="Barbara Carroll" userId="0f6d864c-9996-4696-99e4-7e7fa0503669" providerId="ADAL" clId="{0DA2527E-F258-4E03-BD62-9C8D2E90664C}" dt="2021-03-24T07:53:06.093" v="214" actId="14100"/>
          <ac:picMkLst>
            <pc:docMk/>
            <pc:sldMk cId="400732311" sldId="299"/>
            <ac:picMk id="19" creationId="{5F4717F5-0715-4472-AA97-5AEDAB54E5EE}"/>
          </ac:picMkLst>
        </pc:picChg>
        <pc:picChg chg="mod">
          <ac:chgData name="Barbara Carroll" userId="0f6d864c-9996-4696-99e4-7e7fa0503669" providerId="ADAL" clId="{0DA2527E-F258-4E03-BD62-9C8D2E90664C}" dt="2021-03-24T07:45:22.664" v="96" actId="1076"/>
          <ac:picMkLst>
            <pc:docMk/>
            <pc:sldMk cId="400732311" sldId="299"/>
            <ac:picMk id="20" creationId="{227FCF56-3FF2-4BDB-B0EE-BBA3B6033C08}"/>
          </ac:picMkLst>
        </pc:picChg>
        <pc:picChg chg="mod">
          <ac:chgData name="Barbara Carroll" userId="0f6d864c-9996-4696-99e4-7e7fa0503669" providerId="ADAL" clId="{0DA2527E-F258-4E03-BD62-9C8D2E90664C}" dt="2021-03-24T07:45:11.459" v="91" actId="1076"/>
          <ac:picMkLst>
            <pc:docMk/>
            <pc:sldMk cId="400732311" sldId="299"/>
            <ac:picMk id="21" creationId="{3E129913-B49A-4233-9DEC-4991EE97C422}"/>
          </ac:picMkLst>
        </pc:picChg>
        <pc:picChg chg="mod">
          <ac:chgData name="Barbara Carroll" userId="0f6d864c-9996-4696-99e4-7e7fa0503669" providerId="ADAL" clId="{0DA2527E-F258-4E03-BD62-9C8D2E90664C}" dt="2021-03-24T07:45:19.327" v="94" actId="1076"/>
          <ac:picMkLst>
            <pc:docMk/>
            <pc:sldMk cId="400732311" sldId="299"/>
            <ac:picMk id="22" creationId="{5F9A01D9-D90D-42EF-BDE6-33FF8BB61705}"/>
          </ac:picMkLst>
        </pc:picChg>
        <pc:picChg chg="mod">
          <ac:chgData name="Barbara Carroll" userId="0f6d864c-9996-4696-99e4-7e7fa0503669" providerId="ADAL" clId="{0DA2527E-F258-4E03-BD62-9C8D2E90664C}" dt="2021-03-24T07:45:13.077" v="92" actId="1076"/>
          <ac:picMkLst>
            <pc:docMk/>
            <pc:sldMk cId="400732311" sldId="299"/>
            <ac:picMk id="23" creationId="{5EB28DF4-6FF5-44C5-B90C-994EB22D443F}"/>
          </ac:picMkLst>
        </pc:picChg>
        <pc:picChg chg="mod ord">
          <ac:chgData name="Barbara Carroll" userId="0f6d864c-9996-4696-99e4-7e7fa0503669" providerId="ADAL" clId="{0DA2527E-F258-4E03-BD62-9C8D2E90664C}" dt="2021-03-24T07:51:32.179" v="191" actId="1076"/>
          <ac:picMkLst>
            <pc:docMk/>
            <pc:sldMk cId="400732311" sldId="299"/>
            <ac:picMk id="24" creationId="{6D45227A-D9D6-486D-8DC1-5F553EB2AB71}"/>
          </ac:picMkLst>
        </pc:picChg>
        <pc:picChg chg="add del">
          <ac:chgData name="Barbara Carroll" userId="0f6d864c-9996-4696-99e4-7e7fa0503669" providerId="ADAL" clId="{0DA2527E-F258-4E03-BD62-9C8D2E90664C}" dt="2021-03-24T07:44:29.904" v="72" actId="478"/>
          <ac:picMkLst>
            <pc:docMk/>
            <pc:sldMk cId="400732311" sldId="299"/>
            <ac:picMk id="25" creationId="{1E5E6502-2235-4112-81BF-FA7A829C0F0E}"/>
          </ac:picMkLst>
        </pc:picChg>
        <pc:picChg chg="mod modCrop">
          <ac:chgData name="Barbara Carroll" userId="0f6d864c-9996-4696-99e4-7e7fa0503669" providerId="ADAL" clId="{0DA2527E-F258-4E03-BD62-9C8D2E90664C}" dt="2021-03-24T07:51:32.179" v="191" actId="1076"/>
          <ac:picMkLst>
            <pc:docMk/>
            <pc:sldMk cId="400732311" sldId="299"/>
            <ac:picMk id="26" creationId="{D658BEB7-DE17-458B-B640-51F7D69C3582}"/>
          </ac:picMkLst>
        </pc:picChg>
        <pc:picChg chg="add mod">
          <ac:chgData name="Barbara Carroll" userId="0f6d864c-9996-4696-99e4-7e7fa0503669" providerId="ADAL" clId="{0DA2527E-F258-4E03-BD62-9C8D2E90664C}" dt="2021-03-24T07:52:23.857" v="206" actId="1076"/>
          <ac:picMkLst>
            <pc:docMk/>
            <pc:sldMk cId="400732311" sldId="299"/>
            <ac:picMk id="30" creationId="{D8DF1DB5-4CBA-4A2D-B564-95AFDBA96536}"/>
          </ac:picMkLst>
        </pc:picChg>
        <pc:picChg chg="add mod ord">
          <ac:chgData name="Barbara Carroll" userId="0f6d864c-9996-4696-99e4-7e7fa0503669" providerId="ADAL" clId="{0DA2527E-F258-4E03-BD62-9C8D2E90664C}" dt="2021-03-24T07:51:11.423" v="184" actId="167"/>
          <ac:picMkLst>
            <pc:docMk/>
            <pc:sldMk cId="400732311" sldId="299"/>
            <ac:picMk id="31" creationId="{0FE8693C-189F-4DAC-92E1-E6DF40609180}"/>
          </ac:picMkLst>
        </pc:picChg>
      </pc:sldChg>
      <pc:sldChg chg="addSp delSp modSp del mod delAnim modAnim">
        <pc:chgData name="Barbara Carroll" userId="0f6d864c-9996-4696-99e4-7e7fa0503669" providerId="ADAL" clId="{0DA2527E-F258-4E03-BD62-9C8D2E90664C}" dt="2021-03-24T08:04:30.889" v="446" actId="47"/>
        <pc:sldMkLst>
          <pc:docMk/>
          <pc:sldMk cId="520755794" sldId="300"/>
        </pc:sldMkLst>
        <pc:picChg chg="del">
          <ac:chgData name="Barbara Carroll" userId="0f6d864c-9996-4696-99e4-7e7fa0503669" providerId="ADAL" clId="{0DA2527E-F258-4E03-BD62-9C8D2E90664C}" dt="2021-03-24T07:48:11.556" v="134" actId="478"/>
          <ac:picMkLst>
            <pc:docMk/>
            <pc:sldMk cId="520755794" sldId="300"/>
            <ac:picMk id="19" creationId="{5F4717F5-0715-4472-AA97-5AEDAB54E5EE}"/>
          </ac:picMkLst>
        </pc:picChg>
        <pc:picChg chg="del">
          <ac:chgData name="Barbara Carroll" userId="0f6d864c-9996-4696-99e4-7e7fa0503669" providerId="ADAL" clId="{0DA2527E-F258-4E03-BD62-9C8D2E90664C}" dt="2021-03-24T07:48:12.896" v="138" actId="478"/>
          <ac:picMkLst>
            <pc:docMk/>
            <pc:sldMk cId="520755794" sldId="300"/>
            <ac:picMk id="20" creationId="{227FCF56-3FF2-4BDB-B0EE-BBA3B6033C08}"/>
          </ac:picMkLst>
        </pc:picChg>
        <pc:picChg chg="del">
          <ac:chgData name="Barbara Carroll" userId="0f6d864c-9996-4696-99e4-7e7fa0503669" providerId="ADAL" clId="{0DA2527E-F258-4E03-BD62-9C8D2E90664C}" dt="2021-03-24T07:48:11.863" v="135" actId="478"/>
          <ac:picMkLst>
            <pc:docMk/>
            <pc:sldMk cId="520755794" sldId="300"/>
            <ac:picMk id="21" creationId="{3E129913-B49A-4233-9DEC-4991EE97C422}"/>
          </ac:picMkLst>
        </pc:picChg>
        <pc:picChg chg="del">
          <ac:chgData name="Barbara Carroll" userId="0f6d864c-9996-4696-99e4-7e7fa0503669" providerId="ADAL" clId="{0DA2527E-F258-4E03-BD62-9C8D2E90664C}" dt="2021-03-24T07:48:12.182" v="136" actId="478"/>
          <ac:picMkLst>
            <pc:docMk/>
            <pc:sldMk cId="520755794" sldId="300"/>
            <ac:picMk id="22" creationId="{5F9A01D9-D90D-42EF-BDE6-33FF8BB61705}"/>
          </ac:picMkLst>
        </pc:picChg>
        <pc:picChg chg="del">
          <ac:chgData name="Barbara Carroll" userId="0f6d864c-9996-4696-99e4-7e7fa0503669" providerId="ADAL" clId="{0DA2527E-F258-4E03-BD62-9C8D2E90664C}" dt="2021-03-24T07:48:12.595" v="137" actId="478"/>
          <ac:picMkLst>
            <pc:docMk/>
            <pc:sldMk cId="520755794" sldId="300"/>
            <ac:picMk id="23" creationId="{5EB28DF4-6FF5-44C5-B90C-994EB22D443F}"/>
          </ac:picMkLst>
        </pc:picChg>
        <pc:picChg chg="del">
          <ac:chgData name="Barbara Carroll" userId="0f6d864c-9996-4696-99e4-7e7fa0503669" providerId="ADAL" clId="{0DA2527E-F258-4E03-BD62-9C8D2E90664C}" dt="2021-03-24T07:48:13.961" v="140" actId="478"/>
          <ac:picMkLst>
            <pc:docMk/>
            <pc:sldMk cId="520755794" sldId="300"/>
            <ac:picMk id="24" creationId="{6D45227A-D9D6-486D-8DC1-5F553EB2AB71}"/>
          </ac:picMkLst>
        </pc:picChg>
        <pc:picChg chg="del">
          <ac:chgData name="Barbara Carroll" userId="0f6d864c-9996-4696-99e4-7e7fa0503669" providerId="ADAL" clId="{0DA2527E-F258-4E03-BD62-9C8D2E90664C}" dt="2021-03-24T07:48:14.685" v="141" actId="478"/>
          <ac:picMkLst>
            <pc:docMk/>
            <pc:sldMk cId="520755794" sldId="300"/>
            <ac:picMk id="25" creationId="{1E5E6502-2235-4112-81BF-FA7A829C0F0E}"/>
          </ac:picMkLst>
        </pc:picChg>
        <pc:picChg chg="del">
          <ac:chgData name="Barbara Carroll" userId="0f6d864c-9996-4696-99e4-7e7fa0503669" providerId="ADAL" clId="{0DA2527E-F258-4E03-BD62-9C8D2E90664C}" dt="2021-03-24T07:48:13.613" v="139" actId="478"/>
          <ac:picMkLst>
            <pc:docMk/>
            <pc:sldMk cId="520755794" sldId="300"/>
            <ac:picMk id="26" creationId="{D658BEB7-DE17-458B-B640-51F7D69C3582}"/>
          </ac:picMkLst>
        </pc:picChg>
        <pc:picChg chg="add mod">
          <ac:chgData name="Barbara Carroll" userId="0f6d864c-9996-4696-99e4-7e7fa0503669" providerId="ADAL" clId="{0DA2527E-F258-4E03-BD62-9C8D2E90664C}" dt="2021-03-24T07:49:16.610" v="159" actId="1076"/>
          <ac:picMkLst>
            <pc:docMk/>
            <pc:sldMk cId="520755794" sldId="300"/>
            <ac:picMk id="30" creationId="{AB98CF62-FAB9-47D7-9EB1-EF3520A283BA}"/>
          </ac:picMkLst>
        </pc:picChg>
        <pc:picChg chg="add mod">
          <ac:chgData name="Barbara Carroll" userId="0f6d864c-9996-4696-99e4-7e7fa0503669" providerId="ADAL" clId="{0DA2527E-F258-4E03-BD62-9C8D2E90664C}" dt="2021-03-24T07:49:17.189" v="160" actId="1076"/>
          <ac:picMkLst>
            <pc:docMk/>
            <pc:sldMk cId="520755794" sldId="300"/>
            <ac:picMk id="31" creationId="{7E5CB662-2235-426B-A1AE-EE2DB3A67084}"/>
          </ac:picMkLst>
        </pc:picChg>
      </pc:sldChg>
      <pc:sldChg chg="delSp modSp add mod">
        <pc:chgData name="Barbara Carroll" userId="0f6d864c-9996-4696-99e4-7e7fa0503669" providerId="ADAL" clId="{0DA2527E-F258-4E03-BD62-9C8D2E90664C}" dt="2021-03-24T07:39:49.915" v="25" actId="14100"/>
        <pc:sldMkLst>
          <pc:docMk/>
          <pc:sldMk cId="1983722959" sldId="301"/>
        </pc:sldMkLst>
        <pc:spChg chg="mod">
          <ac:chgData name="Barbara Carroll" userId="0f6d864c-9996-4696-99e4-7e7fa0503669" providerId="ADAL" clId="{0DA2527E-F258-4E03-BD62-9C8D2E90664C}" dt="2021-03-24T07:39:28.399" v="21" actId="20577"/>
          <ac:spMkLst>
            <pc:docMk/>
            <pc:sldMk cId="1983722959" sldId="301"/>
            <ac:spMk id="3" creationId="{073C3EEE-286F-4F7B-AC1D-6207BFD6AD35}"/>
          </ac:spMkLst>
        </pc:spChg>
        <pc:spChg chg="mod">
          <ac:chgData name="Barbara Carroll" userId="0f6d864c-9996-4696-99e4-7e7fa0503669" providerId="ADAL" clId="{0DA2527E-F258-4E03-BD62-9C8D2E90664C}" dt="2021-03-24T07:39:49.915" v="25" actId="14100"/>
          <ac:spMkLst>
            <pc:docMk/>
            <pc:sldMk cId="1983722959" sldId="301"/>
            <ac:spMk id="6" creationId="{6568283E-F2AD-4085-9A6B-8AC0CCAC5820}"/>
          </ac:spMkLst>
        </pc:spChg>
        <pc:spChg chg="mod ord">
          <ac:chgData name="Barbara Carroll" userId="0f6d864c-9996-4696-99e4-7e7fa0503669" providerId="ADAL" clId="{0DA2527E-F258-4E03-BD62-9C8D2E90664C}" dt="2021-03-24T07:39:36.867" v="23" actId="1076"/>
          <ac:spMkLst>
            <pc:docMk/>
            <pc:sldMk cId="1983722959" sldId="301"/>
            <ac:spMk id="15" creationId="{1E849037-AB8D-4F64-BB13-51E18DCBFD9E}"/>
          </ac:spMkLst>
        </pc:spChg>
        <pc:spChg chg="del">
          <ac:chgData name="Barbara Carroll" userId="0f6d864c-9996-4696-99e4-7e7fa0503669" providerId="ADAL" clId="{0DA2527E-F258-4E03-BD62-9C8D2E90664C}" dt="2021-03-24T07:38:54.692" v="11" actId="478"/>
          <ac:spMkLst>
            <pc:docMk/>
            <pc:sldMk cId="1983722959" sldId="301"/>
            <ac:spMk id="17" creationId="{5BD93C44-638A-462D-B63F-282A9E6FA7B0}"/>
          </ac:spMkLst>
        </pc:spChg>
        <pc:picChg chg="mod">
          <ac:chgData name="Barbara Carroll" userId="0f6d864c-9996-4696-99e4-7e7fa0503669" providerId="ADAL" clId="{0DA2527E-F258-4E03-BD62-9C8D2E90664C}" dt="2021-03-24T07:39:16.280" v="16" actId="1076"/>
          <ac:picMkLst>
            <pc:docMk/>
            <pc:sldMk cId="1983722959" sldId="301"/>
            <ac:picMk id="12" creationId="{3DCC1E65-AB5B-4F90-B054-FEBAF896BE11}"/>
          </ac:picMkLst>
        </pc:picChg>
      </pc:sldChg>
      <pc:sldChg chg="addSp delSp modSp add mod delAnim modAnim">
        <pc:chgData name="Barbara Carroll" userId="0f6d864c-9996-4696-99e4-7e7fa0503669" providerId="ADAL" clId="{0DA2527E-F258-4E03-BD62-9C8D2E90664C}" dt="2021-03-29T08:06:47.512" v="544" actId="478"/>
        <pc:sldMkLst>
          <pc:docMk/>
          <pc:sldMk cId="276226042" sldId="302"/>
        </pc:sldMkLst>
        <pc:spChg chg="add del mod">
          <ac:chgData name="Barbara Carroll" userId="0f6d864c-9996-4696-99e4-7e7fa0503669" providerId="ADAL" clId="{0DA2527E-F258-4E03-BD62-9C8D2E90664C}" dt="2021-03-29T08:06:47.512" v="544" actId="478"/>
          <ac:spMkLst>
            <pc:docMk/>
            <pc:sldMk cId="276226042" sldId="302"/>
            <ac:spMk id="27" creationId="{C54DC9EA-6219-47AF-8381-9454A9FB5D50}"/>
          </ac:spMkLst>
        </pc:spChg>
        <pc:spChg chg="add del mod">
          <ac:chgData name="Barbara Carroll" userId="0f6d864c-9996-4696-99e4-7e7fa0503669" providerId="ADAL" clId="{0DA2527E-F258-4E03-BD62-9C8D2E90664C}" dt="2021-03-24T07:50:42.169" v="180" actId="14100"/>
          <ac:spMkLst>
            <pc:docMk/>
            <pc:sldMk cId="276226042" sldId="302"/>
            <ac:spMk id="28" creationId="{8832C0EC-BAE0-4CBF-9979-1C1778669C28}"/>
          </ac:spMkLst>
        </pc:spChg>
        <pc:spChg chg="add del mod ord">
          <ac:chgData name="Barbara Carroll" userId="0f6d864c-9996-4696-99e4-7e7fa0503669" providerId="ADAL" clId="{0DA2527E-F258-4E03-BD62-9C8D2E90664C}" dt="2021-03-24T07:50:27.616" v="176"/>
          <ac:spMkLst>
            <pc:docMk/>
            <pc:sldMk cId="276226042" sldId="302"/>
            <ac:spMk id="32" creationId="{3331A2AA-388E-484A-BC0F-11FDEA2FE340}"/>
          </ac:spMkLst>
        </pc:spChg>
        <pc:spChg chg="add del mod ord">
          <ac:chgData name="Barbara Carroll" userId="0f6d864c-9996-4696-99e4-7e7fa0503669" providerId="ADAL" clId="{0DA2527E-F258-4E03-BD62-9C8D2E90664C}" dt="2021-03-24T07:50:27.616" v="176"/>
          <ac:spMkLst>
            <pc:docMk/>
            <pc:sldMk cId="276226042" sldId="302"/>
            <ac:spMk id="33" creationId="{2C90C70B-3B1D-4851-82B5-149096156456}"/>
          </ac:spMkLst>
        </pc:spChg>
        <pc:spChg chg="add mod ord">
          <ac:chgData name="Barbara Carroll" userId="0f6d864c-9996-4696-99e4-7e7fa0503669" providerId="ADAL" clId="{0DA2527E-F258-4E03-BD62-9C8D2E90664C}" dt="2021-03-24T07:52:52.301" v="208" actId="167"/>
          <ac:spMkLst>
            <pc:docMk/>
            <pc:sldMk cId="276226042" sldId="302"/>
            <ac:spMk id="35" creationId="{34C8F4E0-D9B7-4D6F-A8ED-85457789DA51}"/>
          </ac:spMkLst>
        </pc:spChg>
        <pc:picChg chg="add mod">
          <ac:chgData name="Barbara Carroll" userId="0f6d864c-9996-4696-99e4-7e7fa0503669" providerId="ADAL" clId="{0DA2527E-F258-4E03-BD62-9C8D2E90664C}" dt="2021-03-24T07:57:28.151" v="354" actId="14100"/>
          <ac:picMkLst>
            <pc:docMk/>
            <pc:sldMk cId="276226042" sldId="302"/>
            <ac:picMk id="3" creationId="{AC1D0136-7F70-41A7-83FB-B117A8372F7C}"/>
          </ac:picMkLst>
        </pc:picChg>
        <pc:picChg chg="del">
          <ac:chgData name="Barbara Carroll" userId="0f6d864c-9996-4696-99e4-7e7fa0503669" providerId="ADAL" clId="{0DA2527E-F258-4E03-BD62-9C8D2E90664C}" dt="2021-03-24T07:42:07.828" v="28" actId="478"/>
          <ac:picMkLst>
            <pc:docMk/>
            <pc:sldMk cId="276226042" sldId="302"/>
            <ac:picMk id="19" creationId="{5F4717F5-0715-4472-AA97-5AEDAB54E5EE}"/>
          </ac:picMkLst>
        </pc:picChg>
        <pc:picChg chg="del">
          <ac:chgData name="Barbara Carroll" userId="0f6d864c-9996-4696-99e4-7e7fa0503669" providerId="ADAL" clId="{0DA2527E-F258-4E03-BD62-9C8D2E90664C}" dt="2021-03-24T07:47:42.318" v="126" actId="478"/>
          <ac:picMkLst>
            <pc:docMk/>
            <pc:sldMk cId="276226042" sldId="302"/>
            <ac:picMk id="20" creationId="{227FCF56-3FF2-4BDB-B0EE-BBA3B6033C08}"/>
          </ac:picMkLst>
        </pc:picChg>
        <pc:picChg chg="del">
          <ac:chgData name="Barbara Carroll" userId="0f6d864c-9996-4696-99e4-7e7fa0503669" providerId="ADAL" clId="{0DA2527E-F258-4E03-BD62-9C8D2E90664C}" dt="2021-03-24T07:47:41.986" v="125" actId="478"/>
          <ac:picMkLst>
            <pc:docMk/>
            <pc:sldMk cId="276226042" sldId="302"/>
            <ac:picMk id="21" creationId="{3E129913-B49A-4233-9DEC-4991EE97C422}"/>
          </ac:picMkLst>
        </pc:picChg>
        <pc:picChg chg="del">
          <ac:chgData name="Barbara Carroll" userId="0f6d864c-9996-4696-99e4-7e7fa0503669" providerId="ADAL" clId="{0DA2527E-F258-4E03-BD62-9C8D2E90664C}" dt="2021-03-24T07:47:39.599" v="122" actId="478"/>
          <ac:picMkLst>
            <pc:docMk/>
            <pc:sldMk cId="276226042" sldId="302"/>
            <ac:picMk id="22" creationId="{5F9A01D9-D90D-42EF-BDE6-33FF8BB61705}"/>
          </ac:picMkLst>
        </pc:picChg>
        <pc:picChg chg="del">
          <ac:chgData name="Barbara Carroll" userId="0f6d864c-9996-4696-99e4-7e7fa0503669" providerId="ADAL" clId="{0DA2527E-F258-4E03-BD62-9C8D2E90664C}" dt="2021-03-24T07:47:42.656" v="127" actId="478"/>
          <ac:picMkLst>
            <pc:docMk/>
            <pc:sldMk cId="276226042" sldId="302"/>
            <ac:picMk id="23" creationId="{5EB28DF4-6FF5-44C5-B90C-994EB22D443F}"/>
          </ac:picMkLst>
        </pc:picChg>
        <pc:picChg chg="del">
          <ac:chgData name="Barbara Carroll" userId="0f6d864c-9996-4696-99e4-7e7fa0503669" providerId="ADAL" clId="{0DA2527E-F258-4E03-BD62-9C8D2E90664C}" dt="2021-03-24T07:47:43.327" v="128" actId="478"/>
          <ac:picMkLst>
            <pc:docMk/>
            <pc:sldMk cId="276226042" sldId="302"/>
            <ac:picMk id="24" creationId="{6D45227A-D9D6-486D-8DC1-5F553EB2AB71}"/>
          </ac:picMkLst>
        </pc:picChg>
        <pc:picChg chg="del">
          <ac:chgData name="Barbara Carroll" userId="0f6d864c-9996-4696-99e4-7e7fa0503669" providerId="ADAL" clId="{0DA2527E-F258-4E03-BD62-9C8D2E90664C}" dt="2021-03-24T07:47:43.977" v="130" actId="478"/>
          <ac:picMkLst>
            <pc:docMk/>
            <pc:sldMk cId="276226042" sldId="302"/>
            <ac:picMk id="25" creationId="{1E5E6502-2235-4112-81BF-FA7A829C0F0E}"/>
          </ac:picMkLst>
        </pc:picChg>
        <pc:picChg chg="del">
          <ac:chgData name="Barbara Carroll" userId="0f6d864c-9996-4696-99e4-7e7fa0503669" providerId="ADAL" clId="{0DA2527E-F258-4E03-BD62-9C8D2E90664C}" dt="2021-03-24T07:47:43.627" v="129" actId="478"/>
          <ac:picMkLst>
            <pc:docMk/>
            <pc:sldMk cId="276226042" sldId="302"/>
            <ac:picMk id="26" creationId="{D658BEB7-DE17-458B-B640-51F7D69C3582}"/>
          </ac:picMkLst>
        </pc:picChg>
        <pc:picChg chg="add mod">
          <ac:chgData name="Barbara Carroll" userId="0f6d864c-9996-4696-99e4-7e7fa0503669" providerId="ADAL" clId="{0DA2527E-F258-4E03-BD62-9C8D2E90664C}" dt="2021-03-24T07:50:38.560" v="179" actId="1076"/>
          <ac:picMkLst>
            <pc:docMk/>
            <pc:sldMk cId="276226042" sldId="302"/>
            <ac:picMk id="30" creationId="{F2FFA5B5-5382-4087-A3D6-AF089760123D}"/>
          </ac:picMkLst>
        </pc:picChg>
        <pc:picChg chg="add del mod">
          <ac:chgData name="Barbara Carroll" userId="0f6d864c-9996-4696-99e4-7e7fa0503669" providerId="ADAL" clId="{0DA2527E-F258-4E03-BD62-9C8D2E90664C}" dt="2021-03-24T07:49:18.543" v="161" actId="478"/>
          <ac:picMkLst>
            <pc:docMk/>
            <pc:sldMk cId="276226042" sldId="302"/>
            <ac:picMk id="31" creationId="{C3656579-739E-42AA-B2B2-4085129457F1}"/>
          </ac:picMkLst>
        </pc:picChg>
        <pc:picChg chg="add mod ord">
          <ac:chgData name="Barbara Carroll" userId="0f6d864c-9996-4696-99e4-7e7fa0503669" providerId="ADAL" clId="{0DA2527E-F258-4E03-BD62-9C8D2E90664C}" dt="2021-03-24T07:52:52.301" v="208" actId="167"/>
          <ac:picMkLst>
            <pc:docMk/>
            <pc:sldMk cId="276226042" sldId="302"/>
            <ac:picMk id="34" creationId="{280DDBC1-C418-487F-8FCE-0535E090727B}"/>
          </ac:picMkLst>
        </pc:picChg>
      </pc:sldChg>
      <pc:sldChg chg="addSp delSp modSp add mod ord">
        <pc:chgData name="Barbara Carroll" userId="0f6d864c-9996-4696-99e4-7e7fa0503669" providerId="ADAL" clId="{0DA2527E-F258-4E03-BD62-9C8D2E90664C}" dt="2021-03-24T07:56:20.843" v="348"/>
        <pc:sldMkLst>
          <pc:docMk/>
          <pc:sldMk cId="2256290697" sldId="303"/>
        </pc:sldMkLst>
        <pc:spChg chg="del">
          <ac:chgData name="Barbara Carroll" userId="0f6d864c-9996-4696-99e4-7e7fa0503669" providerId="ADAL" clId="{0DA2527E-F258-4E03-BD62-9C8D2E90664C}" dt="2021-03-24T07:55:31.197" v="338" actId="478"/>
          <ac:spMkLst>
            <pc:docMk/>
            <pc:sldMk cId="2256290697" sldId="303"/>
            <ac:spMk id="3" creationId="{073C3EEE-286F-4F7B-AC1D-6207BFD6AD35}"/>
          </ac:spMkLst>
        </pc:spChg>
        <pc:spChg chg="add del mod">
          <ac:chgData name="Barbara Carroll" userId="0f6d864c-9996-4696-99e4-7e7fa0503669" providerId="ADAL" clId="{0DA2527E-F258-4E03-BD62-9C8D2E90664C}" dt="2021-03-24T07:55:33.668" v="339" actId="478"/>
          <ac:spMkLst>
            <pc:docMk/>
            <pc:sldMk cId="2256290697" sldId="303"/>
            <ac:spMk id="4" creationId="{BB49D118-53A2-4F40-9D9A-56C3F54CE669}"/>
          </ac:spMkLst>
        </pc:spChg>
        <pc:spChg chg="mod">
          <ac:chgData name="Barbara Carroll" userId="0f6d864c-9996-4696-99e4-7e7fa0503669" providerId="ADAL" clId="{0DA2527E-F258-4E03-BD62-9C8D2E90664C}" dt="2021-03-24T07:56:07.936" v="346" actId="14100"/>
          <ac:spMkLst>
            <pc:docMk/>
            <pc:sldMk cId="2256290697" sldId="303"/>
            <ac:spMk id="6" creationId="{6568283E-F2AD-4085-9A6B-8AC0CCAC5820}"/>
          </ac:spMkLst>
        </pc:spChg>
        <pc:spChg chg="mod">
          <ac:chgData name="Barbara Carroll" userId="0f6d864c-9996-4696-99e4-7e7fa0503669" providerId="ADAL" clId="{0DA2527E-F258-4E03-BD62-9C8D2E90664C}" dt="2021-03-24T07:55:43.378" v="340" actId="1076"/>
          <ac:spMkLst>
            <pc:docMk/>
            <pc:sldMk cId="2256290697" sldId="303"/>
            <ac:spMk id="15" creationId="{1E849037-AB8D-4F64-BB13-51E18DCBFD9E}"/>
          </ac:spMkLst>
        </pc:spChg>
        <pc:picChg chg="mod">
          <ac:chgData name="Barbara Carroll" userId="0f6d864c-9996-4696-99e4-7e7fa0503669" providerId="ADAL" clId="{0DA2527E-F258-4E03-BD62-9C8D2E90664C}" dt="2021-03-24T07:55:11.347" v="332" actId="1076"/>
          <ac:picMkLst>
            <pc:docMk/>
            <pc:sldMk cId="2256290697" sldId="303"/>
            <ac:picMk id="12" creationId="{3DCC1E65-AB5B-4F90-B054-FEBAF896BE11}"/>
          </ac:picMkLst>
        </pc:picChg>
      </pc:sldChg>
      <pc:sldChg chg="addSp delSp modSp add mod modAnim modNotesTx">
        <pc:chgData name="Barbara Carroll" userId="0f6d864c-9996-4696-99e4-7e7fa0503669" providerId="ADAL" clId="{0DA2527E-F258-4E03-BD62-9C8D2E90664C}" dt="2021-03-29T08:06:55.742" v="546" actId="20577"/>
        <pc:sldMkLst>
          <pc:docMk/>
          <pc:sldMk cId="1208737376" sldId="304"/>
        </pc:sldMkLst>
        <pc:spChg chg="mod">
          <ac:chgData name="Barbara Carroll" userId="0f6d864c-9996-4696-99e4-7e7fa0503669" providerId="ADAL" clId="{0DA2527E-F258-4E03-BD62-9C8D2E90664C}" dt="2021-03-24T08:05:21.865" v="465" actId="1076"/>
          <ac:spMkLst>
            <pc:docMk/>
            <pc:sldMk cId="1208737376" sldId="304"/>
            <ac:spMk id="10" creationId="{46B702B5-D5A8-4BA9-913D-C8822490B554}"/>
          </ac:spMkLst>
        </pc:spChg>
        <pc:spChg chg="mod">
          <ac:chgData name="Barbara Carroll" userId="0f6d864c-9996-4696-99e4-7e7fa0503669" providerId="ADAL" clId="{0DA2527E-F258-4E03-BD62-9C8D2E90664C}" dt="2021-03-24T07:57:47.083" v="368" actId="20577"/>
          <ac:spMkLst>
            <pc:docMk/>
            <pc:sldMk cId="1208737376" sldId="304"/>
            <ac:spMk id="13" creationId="{D18F39EE-939B-4A12-BAE6-71DCB4D818D0}"/>
          </ac:spMkLst>
        </pc:spChg>
        <pc:spChg chg="add mod ord">
          <ac:chgData name="Barbara Carroll" userId="0f6d864c-9996-4696-99e4-7e7fa0503669" providerId="ADAL" clId="{0DA2527E-F258-4E03-BD62-9C8D2E90664C}" dt="2021-03-24T16:09:53.385" v="475" actId="1076"/>
          <ac:spMkLst>
            <pc:docMk/>
            <pc:sldMk cId="1208737376" sldId="304"/>
            <ac:spMk id="22" creationId="{C806C059-A076-4465-81EA-2F01E6F3C275}"/>
          </ac:spMkLst>
        </pc:spChg>
        <pc:spChg chg="add mod ord">
          <ac:chgData name="Barbara Carroll" userId="0f6d864c-9996-4696-99e4-7e7fa0503669" providerId="ADAL" clId="{0DA2527E-F258-4E03-BD62-9C8D2E90664C}" dt="2021-03-24T08:04:59.447" v="455" actId="1076"/>
          <ac:spMkLst>
            <pc:docMk/>
            <pc:sldMk cId="1208737376" sldId="304"/>
            <ac:spMk id="23" creationId="{BF14DE34-1BD3-4BB3-8980-BA6116924440}"/>
          </ac:spMkLst>
        </pc:spChg>
        <pc:spChg chg="del">
          <ac:chgData name="Barbara Carroll" userId="0f6d864c-9996-4696-99e4-7e7fa0503669" providerId="ADAL" clId="{0DA2527E-F258-4E03-BD62-9C8D2E90664C}" dt="2021-03-24T08:05:11.355" v="461" actId="478"/>
          <ac:spMkLst>
            <pc:docMk/>
            <pc:sldMk cId="1208737376" sldId="304"/>
            <ac:spMk id="27" creationId="{C54DC9EA-6219-47AF-8381-9454A9FB5D50}"/>
          </ac:spMkLst>
        </pc:spChg>
        <pc:spChg chg="del">
          <ac:chgData name="Barbara Carroll" userId="0f6d864c-9996-4696-99e4-7e7fa0503669" providerId="ADAL" clId="{0DA2527E-F258-4E03-BD62-9C8D2E90664C}" dt="2021-03-24T08:05:01.452" v="457" actId="478"/>
          <ac:spMkLst>
            <pc:docMk/>
            <pc:sldMk cId="1208737376" sldId="304"/>
            <ac:spMk id="28" creationId="{8832C0EC-BAE0-4CBF-9979-1C1778669C28}"/>
          </ac:spMkLst>
        </pc:spChg>
        <pc:spChg chg="del mod">
          <ac:chgData name="Barbara Carroll" userId="0f6d864c-9996-4696-99e4-7e7fa0503669" providerId="ADAL" clId="{0DA2527E-F258-4E03-BD62-9C8D2E90664C}" dt="2021-03-29T08:06:33.531" v="542" actId="478"/>
          <ac:spMkLst>
            <pc:docMk/>
            <pc:sldMk cId="1208737376" sldId="304"/>
            <ac:spMk id="29" creationId="{6B7C5353-8378-47FD-9122-89249E13F840}"/>
          </ac:spMkLst>
        </pc:spChg>
        <pc:picChg chg="add mod">
          <ac:chgData name="Barbara Carroll" userId="0f6d864c-9996-4696-99e4-7e7fa0503669" providerId="ADAL" clId="{0DA2527E-F258-4E03-BD62-9C8D2E90664C}" dt="2021-03-24T08:05:24.992" v="466" actId="1076"/>
          <ac:picMkLst>
            <pc:docMk/>
            <pc:sldMk cId="1208737376" sldId="304"/>
            <ac:picMk id="16" creationId="{1F5DB3E1-A706-46EC-8EAD-26C50FC4EE54}"/>
          </ac:picMkLst>
        </pc:picChg>
        <pc:picChg chg="add mod">
          <ac:chgData name="Barbara Carroll" userId="0f6d864c-9996-4696-99e4-7e7fa0503669" providerId="ADAL" clId="{0DA2527E-F258-4E03-BD62-9C8D2E90664C}" dt="2021-03-24T08:05:26.220" v="467" actId="1076"/>
          <ac:picMkLst>
            <pc:docMk/>
            <pc:sldMk cId="1208737376" sldId="304"/>
            <ac:picMk id="17" creationId="{32F73A70-0519-4D60-AA8E-C14770F4CE11}"/>
          </ac:picMkLst>
        </pc:picChg>
        <pc:picChg chg="add mod">
          <ac:chgData name="Barbara Carroll" userId="0f6d864c-9996-4696-99e4-7e7fa0503669" providerId="ADAL" clId="{0DA2527E-F258-4E03-BD62-9C8D2E90664C}" dt="2021-03-24T08:05:10.538" v="460" actId="1076"/>
          <ac:picMkLst>
            <pc:docMk/>
            <pc:sldMk cId="1208737376" sldId="304"/>
            <ac:picMk id="18" creationId="{849C9A4A-45B1-46BE-9FA8-6179CF49D324}"/>
          </ac:picMkLst>
        </pc:picChg>
        <pc:picChg chg="add mod">
          <ac:chgData name="Barbara Carroll" userId="0f6d864c-9996-4696-99e4-7e7fa0503669" providerId="ADAL" clId="{0DA2527E-F258-4E03-BD62-9C8D2E90664C}" dt="2021-03-24T08:05:27.030" v="468" actId="1076"/>
          <ac:picMkLst>
            <pc:docMk/>
            <pc:sldMk cId="1208737376" sldId="304"/>
            <ac:picMk id="19" creationId="{4E3D905D-8E9E-4523-AEE2-F3FF7D31CAE2}"/>
          </ac:picMkLst>
        </pc:picChg>
        <pc:picChg chg="add mod">
          <ac:chgData name="Barbara Carroll" userId="0f6d864c-9996-4696-99e4-7e7fa0503669" providerId="ADAL" clId="{0DA2527E-F258-4E03-BD62-9C8D2E90664C}" dt="2021-03-24T08:05:14.124" v="463" actId="1076"/>
          <ac:picMkLst>
            <pc:docMk/>
            <pc:sldMk cId="1208737376" sldId="304"/>
            <ac:picMk id="20" creationId="{EA382DBE-82B2-437F-BC00-5E1E90E4EFF0}"/>
          </ac:picMkLst>
        </pc:picChg>
        <pc:picChg chg="add mod ord">
          <ac:chgData name="Barbara Carroll" userId="0f6d864c-9996-4696-99e4-7e7fa0503669" providerId="ADAL" clId="{0DA2527E-F258-4E03-BD62-9C8D2E90664C}" dt="2021-03-24T08:05:21.865" v="465" actId="1076"/>
          <ac:picMkLst>
            <pc:docMk/>
            <pc:sldMk cId="1208737376" sldId="304"/>
            <ac:picMk id="21" creationId="{B7DB20FB-E879-4D20-BE99-5AFB7C569E9B}"/>
          </ac:picMkLst>
        </pc:picChg>
        <pc:picChg chg="add mod">
          <ac:chgData name="Barbara Carroll" userId="0f6d864c-9996-4696-99e4-7e7fa0503669" providerId="ADAL" clId="{0DA2527E-F258-4E03-BD62-9C8D2E90664C}" dt="2021-03-24T16:09:02.185" v="472" actId="14100"/>
          <ac:picMkLst>
            <pc:docMk/>
            <pc:sldMk cId="1208737376" sldId="304"/>
            <ac:picMk id="24" creationId="{43E29039-63F5-4191-910D-B494FA6E96B1}"/>
          </ac:picMkLst>
        </pc:picChg>
        <pc:picChg chg="del">
          <ac:chgData name="Barbara Carroll" userId="0f6d864c-9996-4696-99e4-7e7fa0503669" providerId="ADAL" clId="{0DA2527E-F258-4E03-BD62-9C8D2E90664C}" dt="2021-03-24T07:58:50.413" v="382" actId="478"/>
          <ac:picMkLst>
            <pc:docMk/>
            <pc:sldMk cId="1208737376" sldId="304"/>
            <ac:picMk id="30" creationId="{AB98CF62-FAB9-47D7-9EB1-EF3520A283BA}"/>
          </ac:picMkLst>
        </pc:picChg>
        <pc:picChg chg="del">
          <ac:chgData name="Barbara Carroll" userId="0f6d864c-9996-4696-99e4-7e7fa0503669" providerId="ADAL" clId="{0DA2527E-F258-4E03-BD62-9C8D2E90664C}" dt="2021-03-24T07:58:50.022" v="381" actId="478"/>
          <ac:picMkLst>
            <pc:docMk/>
            <pc:sldMk cId="1208737376" sldId="304"/>
            <ac:picMk id="31" creationId="{7E5CB662-2235-426B-A1AE-EE2DB3A67084}"/>
          </ac:picMkLst>
        </pc:picChg>
      </pc:sldChg>
      <pc:sldChg chg="addSp delSp modSp add del mod">
        <pc:chgData name="Barbara Carroll" userId="0f6d864c-9996-4696-99e4-7e7fa0503669" providerId="ADAL" clId="{0DA2527E-F258-4E03-BD62-9C8D2E90664C}" dt="2021-03-24T08:04:40.712" v="452" actId="47"/>
        <pc:sldMkLst>
          <pc:docMk/>
          <pc:sldMk cId="1361101552" sldId="305"/>
        </pc:sldMkLst>
        <pc:picChg chg="add mod">
          <ac:chgData name="Barbara Carroll" userId="0f6d864c-9996-4696-99e4-7e7fa0503669" providerId="ADAL" clId="{0DA2527E-F258-4E03-BD62-9C8D2E90664C}" dt="2021-03-24T07:58:26.877" v="375" actId="1076"/>
          <ac:picMkLst>
            <pc:docMk/>
            <pc:sldMk cId="1361101552" sldId="305"/>
            <ac:picMk id="16" creationId="{63051758-1E0E-49FC-B6B4-8391AC04500E}"/>
          </ac:picMkLst>
        </pc:picChg>
        <pc:picChg chg="add mod">
          <ac:chgData name="Barbara Carroll" userId="0f6d864c-9996-4696-99e4-7e7fa0503669" providerId="ADAL" clId="{0DA2527E-F258-4E03-BD62-9C8D2E90664C}" dt="2021-03-24T07:58:46.521" v="380" actId="1076"/>
          <ac:picMkLst>
            <pc:docMk/>
            <pc:sldMk cId="1361101552" sldId="305"/>
            <ac:picMk id="17" creationId="{9789140F-99AD-4F0E-8E7F-84A5296EEE5B}"/>
          </ac:picMkLst>
        </pc:picChg>
        <pc:picChg chg="del">
          <ac:chgData name="Barbara Carroll" userId="0f6d864c-9996-4696-99e4-7e7fa0503669" providerId="ADAL" clId="{0DA2527E-F258-4E03-BD62-9C8D2E90664C}" dt="2021-03-24T07:58:21.299" v="370" actId="478"/>
          <ac:picMkLst>
            <pc:docMk/>
            <pc:sldMk cId="1361101552" sldId="305"/>
            <ac:picMk id="30" creationId="{AB98CF62-FAB9-47D7-9EB1-EF3520A283BA}"/>
          </ac:picMkLst>
        </pc:picChg>
        <pc:picChg chg="del">
          <ac:chgData name="Barbara Carroll" userId="0f6d864c-9996-4696-99e4-7e7fa0503669" providerId="ADAL" clId="{0DA2527E-F258-4E03-BD62-9C8D2E90664C}" dt="2021-03-24T07:58:21.622" v="371" actId="478"/>
          <ac:picMkLst>
            <pc:docMk/>
            <pc:sldMk cId="1361101552" sldId="305"/>
            <ac:picMk id="31" creationId="{7E5CB662-2235-426B-A1AE-EE2DB3A67084}"/>
          </ac:picMkLst>
        </pc:picChg>
      </pc:sldChg>
      <pc:sldChg chg="addSp delSp modSp add mod">
        <pc:chgData name="Barbara Carroll" userId="0f6d864c-9996-4696-99e4-7e7fa0503669" providerId="ADAL" clId="{0DA2527E-F258-4E03-BD62-9C8D2E90664C}" dt="2021-03-24T08:04:25.409" v="445"/>
        <pc:sldMkLst>
          <pc:docMk/>
          <pc:sldMk cId="336421272" sldId="306"/>
        </pc:sldMkLst>
        <pc:spChg chg="mod">
          <ac:chgData name="Barbara Carroll" userId="0f6d864c-9996-4696-99e4-7e7fa0503669" providerId="ADAL" clId="{0DA2527E-F258-4E03-BD62-9C8D2E90664C}" dt="2021-03-24T08:04:20.084" v="442" actId="20577"/>
          <ac:spMkLst>
            <pc:docMk/>
            <pc:sldMk cId="336421272" sldId="306"/>
            <ac:spMk id="13" creationId="{D18F39EE-939B-4A12-BAE6-71DCB4D818D0}"/>
          </ac:spMkLst>
        </pc:spChg>
        <pc:picChg chg="del">
          <ac:chgData name="Barbara Carroll" userId="0f6d864c-9996-4696-99e4-7e7fa0503669" providerId="ADAL" clId="{0DA2527E-F258-4E03-BD62-9C8D2E90664C}" dt="2021-03-24T08:04:22.174" v="444" actId="478"/>
          <ac:picMkLst>
            <pc:docMk/>
            <pc:sldMk cId="336421272" sldId="306"/>
            <ac:picMk id="3" creationId="{AC1D0136-7F70-41A7-83FB-B117A8372F7C}"/>
          </ac:picMkLst>
        </pc:picChg>
        <pc:picChg chg="add mod">
          <ac:chgData name="Barbara Carroll" userId="0f6d864c-9996-4696-99e4-7e7fa0503669" providerId="ADAL" clId="{0DA2527E-F258-4E03-BD62-9C8D2E90664C}" dt="2021-03-24T08:04:25.409" v="445"/>
          <ac:picMkLst>
            <pc:docMk/>
            <pc:sldMk cId="336421272" sldId="306"/>
            <ac:picMk id="16" creationId="{EFF452C0-3C66-4518-AED3-172C6F661B34}"/>
          </ac:picMkLst>
        </pc:picChg>
        <pc:picChg chg="add mod">
          <ac:chgData name="Barbara Carroll" userId="0f6d864c-9996-4696-99e4-7e7fa0503669" providerId="ADAL" clId="{0DA2527E-F258-4E03-BD62-9C8D2E90664C}" dt="2021-03-24T08:04:25.409" v="445"/>
          <ac:picMkLst>
            <pc:docMk/>
            <pc:sldMk cId="336421272" sldId="306"/>
            <ac:picMk id="17" creationId="{E51D5E1A-F52B-404D-AB62-79A74AE1FC3C}"/>
          </ac:picMkLst>
        </pc:picChg>
        <pc:picChg chg="del">
          <ac:chgData name="Barbara Carroll" userId="0f6d864c-9996-4696-99e4-7e7fa0503669" providerId="ADAL" clId="{0DA2527E-F258-4E03-BD62-9C8D2E90664C}" dt="2021-03-24T08:04:21.359" v="443" actId="478"/>
          <ac:picMkLst>
            <pc:docMk/>
            <pc:sldMk cId="336421272" sldId="306"/>
            <ac:picMk id="30" creationId="{F2FFA5B5-5382-4087-A3D6-AF089760123D}"/>
          </ac:picMkLst>
        </pc:picChg>
      </pc:sldChg>
      <pc:sldChg chg="addSp delSp modSp add mod">
        <pc:chgData name="Barbara Carroll" userId="0f6d864c-9996-4696-99e4-7e7fa0503669" providerId="ADAL" clId="{0DA2527E-F258-4E03-BD62-9C8D2E90664C}" dt="2021-03-29T08:06:49.832" v="545" actId="478"/>
        <pc:sldMkLst>
          <pc:docMk/>
          <pc:sldMk cId="4050544630" sldId="307"/>
        </pc:sldMkLst>
        <pc:spChg chg="del">
          <ac:chgData name="Barbara Carroll" userId="0f6d864c-9996-4696-99e4-7e7fa0503669" providerId="ADAL" clId="{0DA2527E-F258-4E03-BD62-9C8D2E90664C}" dt="2021-03-29T08:06:49.832" v="545" actId="478"/>
          <ac:spMkLst>
            <pc:docMk/>
            <pc:sldMk cId="4050544630" sldId="307"/>
            <ac:spMk id="28" creationId="{8832C0EC-BAE0-4CBF-9979-1C1778669C28}"/>
          </ac:spMkLst>
        </pc:spChg>
        <pc:picChg chg="del">
          <ac:chgData name="Barbara Carroll" userId="0f6d864c-9996-4696-99e4-7e7fa0503669" providerId="ADAL" clId="{0DA2527E-F258-4E03-BD62-9C8D2E90664C}" dt="2021-03-24T08:04:34.481" v="448" actId="478"/>
          <ac:picMkLst>
            <pc:docMk/>
            <pc:sldMk cId="4050544630" sldId="307"/>
            <ac:picMk id="16" creationId="{EFF452C0-3C66-4518-AED3-172C6F661B34}"/>
          </ac:picMkLst>
        </pc:picChg>
        <pc:picChg chg="del">
          <ac:chgData name="Barbara Carroll" userId="0f6d864c-9996-4696-99e4-7e7fa0503669" providerId="ADAL" clId="{0DA2527E-F258-4E03-BD62-9C8D2E90664C}" dt="2021-03-24T08:04:34.828" v="449" actId="478"/>
          <ac:picMkLst>
            <pc:docMk/>
            <pc:sldMk cId="4050544630" sldId="307"/>
            <ac:picMk id="17" creationId="{E51D5E1A-F52B-404D-AB62-79A74AE1FC3C}"/>
          </ac:picMkLst>
        </pc:picChg>
        <pc:picChg chg="add mod">
          <ac:chgData name="Barbara Carroll" userId="0f6d864c-9996-4696-99e4-7e7fa0503669" providerId="ADAL" clId="{0DA2527E-F258-4E03-BD62-9C8D2E90664C}" dt="2021-03-24T08:04:39.490" v="451" actId="1076"/>
          <ac:picMkLst>
            <pc:docMk/>
            <pc:sldMk cId="4050544630" sldId="307"/>
            <ac:picMk id="18" creationId="{8F7B054D-8C57-4EAA-8BD5-36D496ACC83C}"/>
          </ac:picMkLst>
        </pc:picChg>
        <pc:picChg chg="add mod">
          <ac:chgData name="Barbara Carroll" userId="0f6d864c-9996-4696-99e4-7e7fa0503669" providerId="ADAL" clId="{0DA2527E-F258-4E03-BD62-9C8D2E90664C}" dt="2021-03-24T08:04:39.490" v="451" actId="1076"/>
          <ac:picMkLst>
            <pc:docMk/>
            <pc:sldMk cId="4050544630" sldId="307"/>
            <ac:picMk id="19" creationId="{CFF50EA9-CECE-4E2C-B0B5-3A0CFB5B4EB2}"/>
          </ac:picMkLst>
        </pc:picChg>
      </pc:sldChg>
      <pc:sldChg chg="delSp mod">
        <pc:chgData name="Barbara Carroll" userId="0f6d864c-9996-4696-99e4-7e7fa0503669" providerId="ADAL" clId="{0DA2527E-F258-4E03-BD62-9C8D2E90664C}" dt="2021-03-29T08:06:36.488" v="543" actId="478"/>
        <pc:sldMkLst>
          <pc:docMk/>
          <pc:sldMk cId="3304238817" sldId="308"/>
        </pc:sldMkLst>
        <pc:spChg chg="del">
          <ac:chgData name="Barbara Carroll" userId="0f6d864c-9996-4696-99e4-7e7fa0503669" providerId="ADAL" clId="{0DA2527E-F258-4E03-BD62-9C8D2E90664C}" dt="2021-03-29T08:06:36.488" v="543" actId="478"/>
          <ac:spMkLst>
            <pc:docMk/>
            <pc:sldMk cId="3304238817" sldId="308"/>
            <ac:spMk id="28" creationId="{8832C0EC-BAE0-4CBF-9979-1C1778669C28}"/>
          </ac:spMkLst>
        </pc:spChg>
      </pc:sldChg>
    </pc:docChg>
  </pc:docChgLst>
  <pc:docChgLst>
    <pc:chgData name="Barbara Carroll" userId="0f6d864c-9996-4696-99e4-7e7fa0503669" providerId="ADAL" clId="{EE3506C0-C1BC-49A1-A2DF-A56FA6136492}"/>
    <pc:docChg chg="undo custSel addSld modSld sldOrd">
      <pc:chgData name="Barbara Carroll" userId="0f6d864c-9996-4696-99e4-7e7fa0503669" providerId="ADAL" clId="{EE3506C0-C1BC-49A1-A2DF-A56FA6136492}" dt="2020-12-11T11:06:01.348" v="253"/>
      <pc:docMkLst>
        <pc:docMk/>
      </pc:docMkLst>
      <pc:sldChg chg="modSp mod">
        <pc:chgData name="Barbara Carroll" userId="0f6d864c-9996-4696-99e4-7e7fa0503669" providerId="ADAL" clId="{EE3506C0-C1BC-49A1-A2DF-A56FA6136492}" dt="2020-12-11T10:28:49.877" v="214" actId="1076"/>
        <pc:sldMkLst>
          <pc:docMk/>
          <pc:sldMk cId="365769954" sldId="259"/>
        </pc:sldMkLst>
        <pc:spChg chg="mod">
          <ac:chgData name="Barbara Carroll" userId="0f6d864c-9996-4696-99e4-7e7fa0503669" providerId="ADAL" clId="{EE3506C0-C1BC-49A1-A2DF-A56FA6136492}" dt="2020-12-11T10:13:11.959" v="208" actId="20577"/>
          <ac:spMkLst>
            <pc:docMk/>
            <pc:sldMk cId="365769954" sldId="259"/>
            <ac:spMk id="3" creationId="{073C3EEE-286F-4F7B-AC1D-6207BFD6AD35}"/>
          </ac:spMkLst>
        </pc:spChg>
        <pc:picChg chg="mod">
          <ac:chgData name="Barbara Carroll" userId="0f6d864c-9996-4696-99e4-7e7fa0503669" providerId="ADAL" clId="{EE3506C0-C1BC-49A1-A2DF-A56FA6136492}" dt="2020-12-11T10:28:49.877" v="214" actId="1076"/>
          <ac:picMkLst>
            <pc:docMk/>
            <pc:sldMk cId="365769954" sldId="259"/>
            <ac:picMk id="6" creationId="{E431278F-BFB1-4108-9580-E65C021D7DA3}"/>
          </ac:picMkLst>
        </pc:picChg>
      </pc:sldChg>
      <pc:sldChg chg="addSp modSp mod ord">
        <pc:chgData name="Barbara Carroll" userId="0f6d864c-9996-4696-99e4-7e7fa0503669" providerId="ADAL" clId="{EE3506C0-C1BC-49A1-A2DF-A56FA6136492}" dt="2020-12-07T12:22:06.140" v="204"/>
        <pc:sldMkLst>
          <pc:docMk/>
          <pc:sldMk cId="1687990232" sldId="271"/>
        </pc:sldMkLst>
        <pc:spChg chg="add mod">
          <ac:chgData name="Barbara Carroll" userId="0f6d864c-9996-4696-99e4-7e7fa0503669" providerId="ADAL" clId="{EE3506C0-C1BC-49A1-A2DF-A56FA6136492}" dt="2020-12-04T15:01:02.877" v="2" actId="1076"/>
          <ac:spMkLst>
            <pc:docMk/>
            <pc:sldMk cId="1687990232" sldId="271"/>
            <ac:spMk id="7" creationId="{C78C76B9-CD90-4B6F-A521-9008959A5F62}"/>
          </ac:spMkLst>
        </pc:spChg>
        <pc:picChg chg="mod">
          <ac:chgData name="Barbara Carroll" userId="0f6d864c-9996-4696-99e4-7e7fa0503669" providerId="ADAL" clId="{EE3506C0-C1BC-49A1-A2DF-A56FA6136492}" dt="2020-12-04T14:59:57.306" v="0"/>
          <ac:picMkLst>
            <pc:docMk/>
            <pc:sldMk cId="1687990232" sldId="271"/>
            <ac:picMk id="3" creationId="{20A75ABE-CC91-4B9F-843C-9B99874BE175}"/>
          </ac:picMkLst>
        </pc:picChg>
      </pc:sldChg>
      <pc:sldChg chg="modSp mod modNotesTx">
        <pc:chgData name="Barbara Carroll" userId="0f6d864c-9996-4696-99e4-7e7fa0503669" providerId="ADAL" clId="{EE3506C0-C1BC-49A1-A2DF-A56FA6136492}" dt="2020-12-04T15:08:34.793" v="190" actId="207"/>
        <pc:sldMkLst>
          <pc:docMk/>
          <pc:sldMk cId="2023328230" sldId="275"/>
        </pc:sldMkLst>
        <pc:spChg chg="mod">
          <ac:chgData name="Barbara Carroll" userId="0f6d864c-9996-4696-99e4-7e7fa0503669" providerId="ADAL" clId="{EE3506C0-C1BC-49A1-A2DF-A56FA6136492}" dt="2020-12-04T15:08:34.793" v="190" actId="207"/>
          <ac:spMkLst>
            <pc:docMk/>
            <pc:sldMk cId="2023328230" sldId="275"/>
            <ac:spMk id="52" creationId="{57CF43B8-9A7C-4784-8492-1B4E78DAB820}"/>
          </ac:spMkLst>
        </pc:spChg>
        <pc:picChg chg="mod">
          <ac:chgData name="Barbara Carroll" userId="0f6d864c-9996-4696-99e4-7e7fa0503669" providerId="ADAL" clId="{EE3506C0-C1BC-49A1-A2DF-A56FA6136492}" dt="2020-12-04T15:05:45.370" v="63" actId="1076"/>
          <ac:picMkLst>
            <pc:docMk/>
            <pc:sldMk cId="2023328230" sldId="275"/>
            <ac:picMk id="8" creationId="{5BA764AE-D9D2-45AD-ACA7-DC12BDE7E558}"/>
          </ac:picMkLst>
        </pc:picChg>
      </pc:sldChg>
      <pc:sldChg chg="ord">
        <pc:chgData name="Barbara Carroll" userId="0f6d864c-9996-4696-99e4-7e7fa0503669" providerId="ADAL" clId="{EE3506C0-C1BC-49A1-A2DF-A56FA6136492}" dt="2020-12-11T11:06:01.348" v="253"/>
        <pc:sldMkLst>
          <pc:docMk/>
          <pc:sldMk cId="240989466" sldId="279"/>
        </pc:sldMkLst>
      </pc:sldChg>
      <pc:sldChg chg="modNotesTx">
        <pc:chgData name="Barbara Carroll" userId="0f6d864c-9996-4696-99e4-7e7fa0503669" providerId="ADAL" clId="{EE3506C0-C1BC-49A1-A2DF-A56FA6136492}" dt="2020-12-11T10:39:17.135" v="215" actId="20577"/>
        <pc:sldMkLst>
          <pc:docMk/>
          <pc:sldMk cId="2662182320" sldId="284"/>
        </pc:sldMkLst>
      </pc:sldChg>
      <pc:sldChg chg="modNotesTx">
        <pc:chgData name="Barbara Carroll" userId="0f6d864c-9996-4696-99e4-7e7fa0503669" providerId="ADAL" clId="{EE3506C0-C1BC-49A1-A2DF-A56FA6136492}" dt="2020-12-11T11:05:24.881" v="251" actId="20577"/>
        <pc:sldMkLst>
          <pc:docMk/>
          <pc:sldMk cId="2743349711" sldId="286"/>
        </pc:sldMkLst>
      </pc:sldChg>
      <pc:sldChg chg="modSp mod">
        <pc:chgData name="Barbara Carroll" userId="0f6d864c-9996-4696-99e4-7e7fa0503669" providerId="ADAL" clId="{EE3506C0-C1BC-49A1-A2DF-A56FA6136492}" dt="2020-12-11T11:04:44.833" v="250" actId="20577"/>
        <pc:sldMkLst>
          <pc:docMk/>
          <pc:sldMk cId="1605287132" sldId="288"/>
        </pc:sldMkLst>
        <pc:spChg chg="mod">
          <ac:chgData name="Barbara Carroll" userId="0f6d864c-9996-4696-99e4-7e7fa0503669" providerId="ADAL" clId="{EE3506C0-C1BC-49A1-A2DF-A56FA6136492}" dt="2020-12-11T11:04:44.833" v="250" actId="20577"/>
          <ac:spMkLst>
            <pc:docMk/>
            <pc:sldMk cId="1605287132" sldId="288"/>
            <ac:spMk id="10" creationId="{4C30D166-4DB8-4BB5-9137-BCA923CB823F}"/>
          </ac:spMkLst>
        </pc:spChg>
      </pc:sldChg>
      <pc:sldChg chg="modSp add mod">
        <pc:chgData name="Barbara Carroll" userId="0f6d864c-9996-4696-99e4-7e7fa0503669" providerId="ADAL" clId="{EE3506C0-C1BC-49A1-A2DF-A56FA6136492}" dt="2020-12-07T12:16:58.439" v="202" actId="20577"/>
        <pc:sldMkLst>
          <pc:docMk/>
          <pc:sldMk cId="206515463" sldId="289"/>
        </pc:sldMkLst>
        <pc:spChg chg="mod">
          <ac:chgData name="Barbara Carroll" userId="0f6d864c-9996-4696-99e4-7e7fa0503669" providerId="ADAL" clId="{EE3506C0-C1BC-49A1-A2DF-A56FA6136492}" dt="2020-12-07T12:16:58.439" v="202" actId="20577"/>
          <ac:spMkLst>
            <pc:docMk/>
            <pc:sldMk cId="206515463" sldId="289"/>
            <ac:spMk id="2" creationId="{F39BB553-A243-43DE-9AB6-7DA454769E52}"/>
          </ac:spMkLst>
        </pc:spChg>
      </pc:sldChg>
    </pc:docChg>
  </pc:docChgLst>
  <pc:docChgLst>
    <pc:chgData name="Barbara" userId="0f6d864c-9996-4696-99e4-7e7fa0503669" providerId="ADAL" clId="{0D0EA94C-7290-4068-A2D0-E58441B12F4B}"/>
    <pc:docChg chg="custSel modSld">
      <pc:chgData name="Barbara" userId="0f6d864c-9996-4696-99e4-7e7fa0503669" providerId="ADAL" clId="{0D0EA94C-7290-4068-A2D0-E58441B12F4B}" dt="2021-01-12T15:57:19.470" v="46" actId="20577"/>
      <pc:docMkLst>
        <pc:docMk/>
      </pc:docMkLst>
      <pc:sldChg chg="modSp mod">
        <pc:chgData name="Barbara" userId="0f6d864c-9996-4696-99e4-7e7fa0503669" providerId="ADAL" clId="{0D0EA94C-7290-4068-A2D0-E58441B12F4B}" dt="2021-01-12T15:57:19.470" v="46" actId="20577"/>
        <pc:sldMkLst>
          <pc:docMk/>
          <pc:sldMk cId="2489152429" sldId="260"/>
        </pc:sldMkLst>
        <pc:spChg chg="mod">
          <ac:chgData name="Barbara" userId="0f6d864c-9996-4696-99e4-7e7fa0503669" providerId="ADAL" clId="{0D0EA94C-7290-4068-A2D0-E58441B12F4B}" dt="2021-01-12T15:57:19.470" v="46" actId="20577"/>
          <ac:spMkLst>
            <pc:docMk/>
            <pc:sldMk cId="2489152429" sldId="260"/>
            <ac:spMk id="11" creationId="{DFAECD41-656D-488E-A9B4-A4701956C92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6B23C-1CBF-4227-9C4A-2A86B9842FA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C9378-CFC3-44AE-9578-908DECE0B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77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979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843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178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57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633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051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221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302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00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B142B-8179-415A-85E5-241D21B7B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00B23-CB8A-4A51-A310-BED0F3729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B948C-0808-42EA-A0C5-8B9A83909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6595F-8A92-4050-9DAE-F8F8EB6E2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35455-BFB5-463E-8DCC-EE1DDBA3E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80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43007-1DCE-42FD-BDFD-81029949A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B12414-3375-45B9-9144-6FF3F04D4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4AB53-F184-4B95-AC55-5772224EE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D794A-DF76-48D2-906A-AE139E495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78AC0-602B-47B6-A9B0-D082DBF8C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020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A1073-CE4E-4BF2-97C7-15DF2F01FB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B76EBB-767B-41C9-97BF-91B575D3E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A3284-B245-4DEA-BA1D-58D654A9B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5477A-7C9D-4D69-8BA8-92568E223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731BF-1C58-46D5-8C4B-68E2CC420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97DB3-BD64-4FE5-AC39-F8A3F3696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C3896-C5BA-4436-9AD3-8D7E032F9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4519F-78F0-4786-8635-DD0CC477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CA155-8AEC-444A-980A-9CC84FCDA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A42C8-DD75-41E8-8F23-CD85D0B63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2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1172F-0156-442D-911D-C0DD7007B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287E0-BF56-4BC9-846D-63AA24EDD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D7F77-3EBA-40C2-9705-C4B241EF6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2235C-2703-4457-BAD8-A93DEF14C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73458-65FB-4BCB-B43B-D31B71BE1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2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F67E8-305A-4B5E-A42C-29399A7A3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25B9C-E198-408F-B5CD-6DB2F06E77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A42AF-0F2B-4CF4-A96B-4568C7CA0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79199D-246B-45E5-9840-5BD2F82AC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5408CE-B9E6-4578-811F-C96BF1B5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9E0CD8-FF1A-420D-B1FF-66D4367A8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19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14CC0-B44C-4FBB-B2B4-5F37AD429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5FD78-EAF3-4205-B44D-A112951B7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0ABC4-D86D-487F-99C4-0744C3C84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DD963-D37F-4DD7-9174-B24DCCE910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6F37D4-9FA0-42F8-9494-5E262C8D9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3D8EC9-9177-45F3-8E49-E2A78EA6C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AE0210-6836-434D-BDB1-4E0821973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E662FB-43CC-425F-A0D4-BF6A32AAF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2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0D318-748B-41E8-9FC8-770B0EA5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848972-D032-4635-A5F2-5104960C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48788-340A-462E-BF40-19A72199B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69F1E-215F-44D2-9307-15EF7142C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13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75D642-A101-4F40-A463-9AAC205E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5C9F72-5919-4DD9-A543-F8D63AD7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B8038-6C4B-41AF-BF00-F3C5C3E49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8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CA7F-794B-43B4-8C8C-07194ED91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B637C-DDE9-412D-B4B1-AB92614CD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CE48D0-605F-49E3-BEAC-DAA52A43E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B578A-26C6-479A-A2EC-8869F67EF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3F20A-1190-4637-AC98-B7D1C0A45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41C08-43A7-441C-8165-2120CB188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877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48F03-64DC-4A50-B075-2328AA18F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16DA2D-60AE-4A27-8DEF-F3B67B48C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68F17-125A-40A5-A7F4-E3B7C0F95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A9D5EF-1E4E-4F45-AA43-BACCA6B5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EB83A-B926-49BB-9C96-D3EAF497D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47ECE-2168-45A4-A2A2-02CA0684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2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5BB7D7-FD6B-4554-A50F-FD0A0D700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955190-F318-4F87-9B01-C80C5A650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DFB57-E4C3-4E06-80F2-E4809FD18D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8183D-9F2D-499D-B064-7A9673D93EC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3158C-F6AA-40B5-B473-1853ED01FA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C4BB2-8067-4747-8D3C-FAD61BD85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71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1.jp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1.png"/><Relationship Id="rId3" Type="http://schemas.openxmlformats.org/officeDocument/2006/relationships/image" Target="../media/image1.jpg"/><Relationship Id="rId7" Type="http://schemas.openxmlformats.org/officeDocument/2006/relationships/image" Target="../media/image16.jp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hyperlink" Target="https://www.heanet.ie/services/connectivity/eduroam-everywhere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microsoft.com/office/2007/relationships/hdphoto" Target="../media/hdphoto1.wdp"/><Relationship Id="rId3" Type="http://schemas.openxmlformats.org/officeDocument/2006/relationships/image" Target="../media/image1.jp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4.png"/><Relationship Id="rId10" Type="http://schemas.openxmlformats.org/officeDocument/2006/relationships/image" Target="../media/image26.JP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1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jp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4.png"/><Relationship Id="rId10" Type="http://schemas.openxmlformats.org/officeDocument/2006/relationships/image" Target="../media/image37.png"/><Relationship Id="rId4" Type="http://schemas.openxmlformats.org/officeDocument/2006/relationships/image" Target="../media/image3.png"/><Relationship Id="rId9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3DCC1E65-AB5B-4F90-B054-FEBAF896B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C3EEE-286F-4F7B-AC1D-6207BFD6A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7612" y="5845418"/>
            <a:ext cx="4711745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1800" dirty="0">
              <a:solidFill>
                <a:srgbClr val="003951"/>
              </a:solidFill>
            </a:endParaRPr>
          </a:p>
          <a:p>
            <a:r>
              <a:rPr lang="en-US" sz="1800" dirty="0">
                <a:solidFill>
                  <a:srgbClr val="003951"/>
                </a:solidFill>
              </a:rPr>
              <a:t>Barbara Carroll 29/03/2021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68283E-F2AD-4085-9A6B-8AC0CCAC5820}"/>
              </a:ext>
            </a:extLst>
          </p:cNvPr>
          <p:cNvSpPr/>
          <p:nvPr/>
        </p:nvSpPr>
        <p:spPr>
          <a:xfrm>
            <a:off x="2740851" y="3316077"/>
            <a:ext cx="6301217" cy="1586429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E849037-AB8D-4F64-BB13-51E18DCBFD9E}"/>
              </a:ext>
            </a:extLst>
          </p:cNvPr>
          <p:cNvSpPr txBox="1">
            <a:spLocks/>
          </p:cNvSpPr>
          <p:nvPr/>
        </p:nvSpPr>
        <p:spPr>
          <a:xfrm>
            <a:off x="2056882" y="2802732"/>
            <a:ext cx="7669153" cy="18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013952"/>
                </a:solidFill>
              </a:rPr>
              <a:t>eduroam Everywhere in Ireland</a:t>
            </a:r>
          </a:p>
          <a:p>
            <a:pPr algn="ctr"/>
            <a:r>
              <a:rPr lang="en-US" sz="3200" b="1" dirty="0">
                <a:solidFill>
                  <a:srgbClr val="013952"/>
                </a:solidFill>
              </a:rPr>
              <a:t> PR &amp; Marketing Activity</a:t>
            </a:r>
          </a:p>
        </p:txBody>
      </p:sp>
    </p:spTree>
    <p:extLst>
      <p:ext uri="{BB962C8B-B14F-4D97-AF65-F5344CB8AC3E}">
        <p14:creationId xmlns:p14="http://schemas.microsoft.com/office/powerpoint/2010/main" val="1983722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483C71AA-4268-4391-AB7D-CBE4F68F0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3159E6-C70C-4961-AFF1-B6F6BFBAEE62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3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Why eduroam Everywhere?</a:t>
            </a:r>
          </a:p>
        </p:txBody>
      </p:sp>
      <p:pic>
        <p:nvPicPr>
          <p:cNvPr id="16" name="Picture 15" descr="A picture containing indoor, ceiling, roof&#10;&#10;Description automatically generated">
            <a:extLst>
              <a:ext uri="{FF2B5EF4-FFF2-40B4-BE49-F238E27FC236}">
                <a16:creationId xmlns:a16="http://schemas.microsoft.com/office/drawing/2014/main" id="{A2619B17-F52B-4E1B-8270-534CEE9FE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331" y="1367553"/>
            <a:ext cx="7552284" cy="5034856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1603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483C71AA-4268-4391-AB7D-CBE4F68F0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2658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3159E6-C70C-4961-AFF1-B6F6BFBAEE62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5" y="1482969"/>
            <a:ext cx="6753727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Marketing Objectives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7147DD6-0234-49E9-BC5A-653DBC250211}"/>
              </a:ext>
            </a:extLst>
          </p:cNvPr>
          <p:cNvSpPr txBox="1">
            <a:spLocks/>
          </p:cNvSpPr>
          <p:nvPr/>
        </p:nvSpPr>
        <p:spPr>
          <a:xfrm>
            <a:off x="569147" y="1546212"/>
            <a:ext cx="7669153" cy="18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F60"/>
                </a:solidFill>
              </a:rPr>
              <a:t>Raise awareness among students and potential new Service Providers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F60"/>
                </a:solidFill>
              </a:rPr>
              <a:t>Launch eduroam in new locations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F60"/>
                </a:solidFill>
              </a:rPr>
              <a:t>Drive inbound enquiries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BE88B7-49ED-4DC2-8A2F-134AC7DB25C4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4501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rrow&#10;&#10;Description automatically generated with medium confidence">
            <a:extLst>
              <a:ext uri="{FF2B5EF4-FFF2-40B4-BE49-F238E27FC236}">
                <a16:creationId xmlns:a16="http://schemas.microsoft.com/office/drawing/2014/main" id="{0FE8693C-189F-4DAC-92E1-E6DF406091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8B0DBCD-0983-488D-BA8F-FBA0B5BE0C18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3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Raising awareness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F4717F5-0715-4472-AA97-5AEDAB54E5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196" y="1574002"/>
            <a:ext cx="3688627" cy="4669334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54DC9EA-6219-47AF-8381-9454A9FB5D50}"/>
              </a:ext>
            </a:extLst>
          </p:cNvPr>
          <p:cNvSpPr/>
          <p:nvPr/>
        </p:nvSpPr>
        <p:spPr>
          <a:xfrm>
            <a:off x="3937018" y="1284594"/>
            <a:ext cx="3872354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27FCF56-3FF2-4BDB-B0EE-BBA3B6033C08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85"/>
          <a:stretch/>
        </p:blipFill>
        <p:spPr>
          <a:xfrm>
            <a:off x="5598492" y="3908669"/>
            <a:ext cx="2074939" cy="228365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129913-B49A-4233-9DEC-4991EE97C422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2"/>
          <a:stretch/>
        </p:blipFill>
        <p:spPr>
          <a:xfrm>
            <a:off x="4135968" y="1598582"/>
            <a:ext cx="1864066" cy="18001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F9A01D9-D90D-42EF-BDE6-33FF8BB61705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579" y="1490247"/>
            <a:ext cx="1916767" cy="22997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EB28DF4-6FF5-44C5-B90C-994EB22D443F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604" y="3520966"/>
            <a:ext cx="1530061" cy="2714669"/>
          </a:xfrm>
          <a:prstGeom prst="rect">
            <a:avLst/>
          </a:prstGeom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832C0EC-BAE0-4CBF-9979-1C1778669C28}"/>
              </a:ext>
            </a:extLst>
          </p:cNvPr>
          <p:cNvSpPr/>
          <p:nvPr/>
        </p:nvSpPr>
        <p:spPr>
          <a:xfrm>
            <a:off x="8028320" y="1284593"/>
            <a:ext cx="3944731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658BEB7-DE17-458B-B640-51F7D69C358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3044"/>
          <a:stretch/>
        </p:blipFill>
        <p:spPr>
          <a:xfrm>
            <a:off x="9120070" y="4555476"/>
            <a:ext cx="2455838" cy="1111616"/>
          </a:xfrm>
          <a:prstGeom prst="rect">
            <a:avLst/>
          </a:prstGeom>
        </p:spPr>
      </p:pic>
      <p:sp>
        <p:nvSpPr>
          <p:cNvPr id="29" name="TextBox 11">
            <a:extLst>
              <a:ext uri="{FF2B5EF4-FFF2-40B4-BE49-F238E27FC236}">
                <a16:creationId xmlns:a16="http://schemas.microsoft.com/office/drawing/2014/main" id="{6B7C5353-8378-47FD-9122-89249E13F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5849" y="1795140"/>
            <a:ext cx="211457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buFont typeface="Arial" charset="0"/>
              <a:defRPr sz="1600" b="1">
                <a:solidFill>
                  <a:srgbClr val="96BF0D"/>
                </a:solidFill>
                <a:latin typeface="Arial" charset="0"/>
                <a:cs typeface="Arial" charset="0"/>
              </a:defRPr>
            </a:lvl1pPr>
            <a:lvl2pPr marL="742950" indent="-285750">
              <a:lnSpc>
                <a:spcPct val="90000"/>
              </a:lnSpc>
              <a:buSzPct val="80000"/>
              <a:buFont typeface="Arial" charset="0"/>
              <a:defRPr sz="1400">
                <a:solidFill>
                  <a:srgbClr val="7F7F7F"/>
                </a:solidFill>
                <a:latin typeface="Arial" charset="0"/>
                <a:cs typeface="Arial" charset="0"/>
              </a:defRPr>
            </a:lvl2pPr>
            <a:lvl3pPr marL="1143000" indent="-228600">
              <a:lnSpc>
                <a:spcPct val="90000"/>
              </a:lnSpc>
              <a:spcBef>
                <a:spcPts val="1200"/>
              </a:spcBef>
              <a:buBlip>
                <a:blip r:embed="rId12"/>
              </a:buBlip>
              <a:defRPr sz="1200">
                <a:solidFill>
                  <a:srgbClr val="7F7F7F"/>
                </a:solidFill>
                <a:latin typeface="Arial" charset="0"/>
                <a:cs typeface="Arial" charset="0"/>
              </a:defRPr>
            </a:lvl3pPr>
            <a:lvl4pPr marL="1600200" indent="-228600">
              <a:lnSpc>
                <a:spcPct val="90000"/>
              </a:lnSpc>
              <a:spcBef>
                <a:spcPts val="1200"/>
              </a:spcBef>
              <a:buFont typeface="Arial" charset="0"/>
              <a:buChar char="•"/>
              <a:defRPr sz="1100">
                <a:solidFill>
                  <a:srgbClr val="7F7F7F"/>
                </a:solidFill>
                <a:latin typeface="Arial" charset="0"/>
                <a:cs typeface="Arial" charset="0"/>
              </a:defRPr>
            </a:lvl4pPr>
            <a:lvl5pPr marL="2057400" indent="-228600">
              <a:lnSpc>
                <a:spcPct val="90000"/>
              </a:lnSpc>
              <a:spcBef>
                <a:spcPts val="1200"/>
              </a:spcBef>
              <a:buFont typeface="Arial" charset="0"/>
              <a:buChar char="•"/>
              <a:defRPr sz="1100">
                <a:solidFill>
                  <a:srgbClr val="7F7F7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1100">
                <a:solidFill>
                  <a:srgbClr val="7F7F7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1100">
                <a:solidFill>
                  <a:srgbClr val="7F7F7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1100">
                <a:solidFill>
                  <a:srgbClr val="7F7F7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1100">
                <a:solidFill>
                  <a:srgbClr val="7F7F7F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dirty="0">
                <a:solidFill>
                  <a:srgbClr val="002F60"/>
                </a:solidFill>
                <a:latin typeface="+mn-lt"/>
                <a:cs typeface="Arial" panose="020B0604020202020204" pitchFamily="34" charset="0"/>
              </a:rPr>
              <a:t>Potential media reach: 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b="0" dirty="0">
                <a:solidFill>
                  <a:srgbClr val="002F60"/>
                </a:solidFill>
                <a:latin typeface="+mn-lt"/>
                <a:cs typeface="Arial" panose="020B0604020202020204" pitchFamily="34" charset="0"/>
              </a:rPr>
              <a:t>over 4,200,000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dirty="0">
              <a:solidFill>
                <a:srgbClr val="002F60"/>
              </a:solidFill>
              <a:latin typeface="+mn-lt"/>
              <a:cs typeface="Arial" panose="020B0604020202020204" pitchFamily="34" charset="0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dirty="0">
                <a:solidFill>
                  <a:srgbClr val="002F60"/>
                </a:solidFill>
                <a:latin typeface="+mn-lt"/>
                <a:cs typeface="Arial" panose="020B0604020202020204" pitchFamily="34" charset="0"/>
              </a:rPr>
              <a:t>Lead generation: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b="0" dirty="0">
                <a:solidFill>
                  <a:srgbClr val="002F60"/>
                </a:solidFill>
                <a:latin typeface="+mn-lt"/>
                <a:cs typeface="Arial" panose="020B0604020202020204" pitchFamily="34" charset="0"/>
              </a:rPr>
              <a:t>4+ contact requests &amp; powerful conversation “refresher”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dirty="0">
              <a:solidFill>
                <a:srgbClr val="002F6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8DF1DB5-4CBA-4A2D-B564-95AFDBA965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27279" y="1702460"/>
            <a:ext cx="1634880" cy="220620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D45227A-D9D6-486D-8DC1-5F553EB2AB7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b="81847"/>
          <a:stretch/>
        </p:blipFill>
        <p:spPr>
          <a:xfrm>
            <a:off x="8232989" y="3945365"/>
            <a:ext cx="3312263" cy="60129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2D13698-8A66-4D5A-811D-3C5E9423C6B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06992" y="5678985"/>
            <a:ext cx="3539398" cy="64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row&#10;&#10;Description automatically generated with medium confidence">
            <a:extLst>
              <a:ext uri="{FF2B5EF4-FFF2-40B4-BE49-F238E27FC236}">
                <a16:creationId xmlns:a16="http://schemas.microsoft.com/office/drawing/2014/main" id="{280DDBC1-C418-487F-8FCE-0535E09072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34C8F4E0-D9B7-4D6F-A8ED-85457789DA51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3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Raising awareness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C660F3-CFAB-49B6-8636-177E0CDCD9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3798" y="1386056"/>
            <a:ext cx="3681243" cy="2615368"/>
          </a:xfrm>
          <a:prstGeom prst="rect">
            <a:avLst/>
          </a:prstGeom>
        </p:spPr>
      </p:pic>
      <p:pic>
        <p:nvPicPr>
          <p:cNvPr id="8" name="Picture 7" descr="Diagram, text&#10;&#10;Description automatically generated">
            <a:extLst>
              <a:ext uri="{FF2B5EF4-FFF2-40B4-BE49-F238E27FC236}">
                <a16:creationId xmlns:a16="http://schemas.microsoft.com/office/drawing/2014/main" id="{66BE6F1D-E579-4059-8CC7-34E5458719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798" y="4099491"/>
            <a:ext cx="3658003" cy="2057627"/>
          </a:xfrm>
          <a:prstGeom prst="rect">
            <a:avLst/>
          </a:prstGeom>
        </p:spPr>
      </p:pic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D809932E-EBB2-40E7-BB12-4D87DAAA3C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1" y="1330131"/>
            <a:ext cx="3413576" cy="48269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2FFA5B5-5382-4087-A3D6-AF08976012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5837" y="1326073"/>
            <a:ext cx="1505868" cy="1932728"/>
          </a:xfrm>
          <a:prstGeom prst="rect">
            <a:avLst/>
          </a:prstGeom>
        </p:spPr>
      </p:pic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1383C708-5F80-4D8E-8E11-59D77AF43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5140" y="5859600"/>
            <a:ext cx="7137576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800" b="1" dirty="0">
                <a:solidFill>
                  <a:srgbClr val="003951"/>
                </a:solidFill>
              </a:rPr>
              <a:t>Visit </a:t>
            </a:r>
            <a:r>
              <a:rPr lang="en-US" sz="1800" b="1" dirty="0">
                <a:solidFill>
                  <a:srgbClr val="003951"/>
                </a:solidFill>
                <a:hlinkClick r:id="rId10"/>
              </a:rPr>
              <a:t>www.heanet.ie/services/connectivity/eduroam-everywhere</a:t>
            </a:r>
            <a:endParaRPr lang="en-US" sz="1800" b="1" dirty="0">
              <a:solidFill>
                <a:srgbClr val="00395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99236CC-A653-4B80-998C-D1FBBD4447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30087" y="2300989"/>
            <a:ext cx="2145667" cy="180206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02D016C-AA9B-45D5-9B86-53B0ED2569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19746" y="3717837"/>
            <a:ext cx="2248355" cy="15768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09C6B95-9F18-4B68-873C-7850F38500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54980" y="4784018"/>
            <a:ext cx="2248355" cy="193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26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row&#10;&#10;Description automatically generated with medium confidence">
            <a:extLst>
              <a:ext uri="{FF2B5EF4-FFF2-40B4-BE49-F238E27FC236}">
                <a16:creationId xmlns:a16="http://schemas.microsoft.com/office/drawing/2014/main" id="{280DDBC1-C418-487F-8FCE-0535E09072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34C8F4E0-D9B7-4D6F-A8ED-85457789DA51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3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Launching in New Locations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7B054D-8C57-4EAA-8BD5-36D496ACC8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5855" y="1257032"/>
            <a:ext cx="2218978" cy="2721599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352E8F2-9879-4529-8F9E-F17F792712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8" y="1276286"/>
            <a:ext cx="3337723" cy="44502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EE39B7-83E6-4367-8B8B-F2475EFFE1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3216" y="2225517"/>
            <a:ext cx="1232118" cy="17305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9339FA2-CFC1-4BD5-A89F-1F1F4922AD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6707" y="4094888"/>
            <a:ext cx="2471616" cy="2668507"/>
          </a:xfrm>
          <a:prstGeom prst="rect">
            <a:avLst/>
          </a:prstGeom>
        </p:spPr>
      </p:pic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FF50EA9-CECE-4E2C-B0B5-3A0CFB5B4E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661" y="2509118"/>
            <a:ext cx="2316145" cy="3171539"/>
          </a:xfrm>
          <a:prstGeom prst="rect">
            <a:avLst/>
          </a:prstGeom>
        </p:spPr>
      </p:pic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471B8EFA-CFF4-411F-9970-4C2753ECF3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96" y="1183139"/>
            <a:ext cx="1989001" cy="3032121"/>
          </a:xfrm>
          <a:prstGeom prst="rect">
            <a:avLst/>
          </a:prstGeom>
        </p:spPr>
      </p:pic>
      <p:pic>
        <p:nvPicPr>
          <p:cNvPr id="6" name="Picture 5" descr="A picture containing text, yellow, subway&#10;&#10;Description automatically generated">
            <a:extLst>
              <a:ext uri="{FF2B5EF4-FFF2-40B4-BE49-F238E27FC236}">
                <a16:creationId xmlns:a16="http://schemas.microsoft.com/office/drawing/2014/main" id="{1CEF1903-A14D-4C61-B827-96B4140B68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806" y="4190783"/>
            <a:ext cx="3302291" cy="247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544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row&#10;&#10;Description automatically generated with medium confidence">
            <a:extLst>
              <a:ext uri="{FF2B5EF4-FFF2-40B4-BE49-F238E27FC236}">
                <a16:creationId xmlns:a16="http://schemas.microsoft.com/office/drawing/2014/main" id="{280DDBC1-C418-487F-8FCE-0535E09072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34C8F4E0-D9B7-4D6F-A8ED-85457789DA51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3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Launching in New Locations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740B9E4-9B07-4B29-B757-814F17B9AC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4771" y="1338105"/>
            <a:ext cx="3025645" cy="53539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827175-4367-44E0-B3F4-733A59C1A19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094"/>
          <a:stretch/>
        </p:blipFill>
        <p:spPr>
          <a:xfrm>
            <a:off x="159109" y="1338105"/>
            <a:ext cx="8719350" cy="2203938"/>
          </a:xfrm>
          <a:prstGeom prst="rect">
            <a:avLst/>
          </a:prstGeom>
        </p:spPr>
      </p:pic>
      <p:pic>
        <p:nvPicPr>
          <p:cNvPr id="1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288EE93-073B-4A3B-A0AA-C6B04D4229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6"/>
          <a:stretch/>
        </p:blipFill>
        <p:spPr>
          <a:xfrm>
            <a:off x="5172545" y="3669401"/>
            <a:ext cx="3705914" cy="302265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C93F5D6-8FDD-4055-B4F2-955211194EE8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2819653" y="3649715"/>
            <a:ext cx="2276169" cy="304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238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rrow&#10;&#10;Description automatically generated with medium confidence">
            <a:extLst>
              <a:ext uri="{FF2B5EF4-FFF2-40B4-BE49-F238E27FC236}">
                <a16:creationId xmlns:a16="http://schemas.microsoft.com/office/drawing/2014/main" id="{B7DB20FB-E879-4D20-BE99-5AFB7C569E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43308"/>
            <a:ext cx="12192000" cy="571469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806C059-A076-4465-81EA-2F01E6F3C275}"/>
              </a:ext>
            </a:extLst>
          </p:cNvPr>
          <p:cNvSpPr/>
          <p:nvPr/>
        </p:nvSpPr>
        <p:spPr>
          <a:xfrm>
            <a:off x="846693" y="6476999"/>
            <a:ext cx="4947138" cy="381000"/>
          </a:xfrm>
          <a:prstGeom prst="rect">
            <a:avLst/>
          </a:prstGeom>
          <a:solidFill>
            <a:srgbClr val="E3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F14DE34-1BD3-4BB3-8980-BA6116924440}"/>
              </a:ext>
            </a:extLst>
          </p:cNvPr>
          <p:cNvSpPr/>
          <p:nvPr/>
        </p:nvSpPr>
        <p:spPr>
          <a:xfrm>
            <a:off x="116306" y="1517492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60337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What’s next?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2F73A70-0519-4D60-AA8E-C14770F4CE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1" r="11183"/>
          <a:stretch/>
        </p:blipFill>
        <p:spPr>
          <a:xfrm>
            <a:off x="5662472" y="4461601"/>
            <a:ext cx="3032940" cy="22722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9C9A4A-45B1-46BE-9FA8-6179CF49D3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10" y="4831715"/>
            <a:ext cx="2862363" cy="1907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E3D905D-8E9E-4523-AEE2-F3FF7D31CA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6185" y="1256337"/>
            <a:ext cx="5766522" cy="3059135"/>
          </a:xfrm>
          <a:prstGeom prst="rect">
            <a:avLst/>
          </a:prstGeom>
        </p:spPr>
      </p:pic>
      <p:pic>
        <p:nvPicPr>
          <p:cNvPr id="20" name="Picture 19" descr="A picture containing food&#10;&#10;Description automatically generated">
            <a:extLst>
              <a:ext uri="{FF2B5EF4-FFF2-40B4-BE49-F238E27FC236}">
                <a16:creationId xmlns:a16="http://schemas.microsoft.com/office/drawing/2014/main" id="{EA382DBE-82B2-437F-BC00-5E1E90E4EF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525" y="4456126"/>
            <a:ext cx="2287054" cy="22832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7B4116-C644-4922-9BFB-E26B4C9584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32600" y="1241617"/>
            <a:ext cx="3043094" cy="54723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1BA0B6-17AA-4E0B-B320-A04A1D773D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1911" y="1273315"/>
            <a:ext cx="2862363" cy="348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73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3DCC1E65-AB5B-4F90-B054-FEBAF896B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68283E-F2AD-4085-9A6B-8AC0CCAC5820}"/>
              </a:ext>
            </a:extLst>
          </p:cNvPr>
          <p:cNvSpPr/>
          <p:nvPr/>
        </p:nvSpPr>
        <p:spPr>
          <a:xfrm>
            <a:off x="3095740" y="3305060"/>
            <a:ext cx="5618602" cy="1696598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E849037-AB8D-4F64-BB13-51E18DCBFD9E}"/>
              </a:ext>
            </a:extLst>
          </p:cNvPr>
          <p:cNvSpPr txBox="1">
            <a:spLocks/>
          </p:cNvSpPr>
          <p:nvPr/>
        </p:nvSpPr>
        <p:spPr>
          <a:xfrm>
            <a:off x="2056882" y="2894107"/>
            <a:ext cx="7669153" cy="18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013952"/>
                </a:solidFill>
              </a:rPr>
              <a:t>Thank you</a:t>
            </a:r>
          </a:p>
          <a:p>
            <a:pPr algn="ctr"/>
            <a:endParaRPr lang="en-US" sz="2000" b="1" dirty="0">
              <a:solidFill>
                <a:srgbClr val="013952"/>
              </a:solidFill>
            </a:endParaRPr>
          </a:p>
          <a:p>
            <a:pPr algn="ctr"/>
            <a:r>
              <a:rPr lang="en-US" sz="2000" b="1" dirty="0">
                <a:solidFill>
                  <a:srgbClr val="013952"/>
                </a:solidFill>
              </a:rPr>
              <a:t>Please get in touch barbara.carroll@heanet.ie</a:t>
            </a:r>
          </a:p>
        </p:txBody>
      </p:sp>
    </p:spTree>
    <p:extLst>
      <p:ext uri="{BB962C8B-B14F-4D97-AF65-F5344CB8AC3E}">
        <p14:creationId xmlns:p14="http://schemas.microsoft.com/office/powerpoint/2010/main" val="2256290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eaf3e6-aba0-4109-8a2a-de3c3773e0bd">
      <Value>2597</Value>
      <Value>2600</Value>
    </TaxCatchAll>
    <ae124047c7aa4e1096083e42b2e0ba17 xmlns="46eaf3e6-aba0-4109-8a2a-de3c3773e0bd">
      <Terms xmlns="http://schemas.microsoft.com/office/infopath/2007/PartnerControls"/>
    </ae124047c7aa4e1096083e42b2e0ba17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Projects</TermName>
          <TermId xmlns="http://schemas.microsoft.com/office/infopath/2007/PartnerControls">85f22517-9563-4cb8-b4f5-458e14b0fed1</TermId>
        </TermInfo>
      </Terms>
    </e65d3933e9964b71887a665ea3f149e1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PMO</TermName>
          <TermId xmlns="http://schemas.microsoft.com/office/infopath/2007/PartnerControls">637e5445-0b94-4cec-a5f1-ceb536ea377a</TermId>
        </TermInfo>
      </Terms>
    </l871acc97dfd440b991d73a0c276f4d3>
    <c1825ef2cee44fd6a39a9554ec6081ce xmlns="46eaf3e6-aba0-4109-8a2a-de3c3773e0bd">
      <Terms xmlns="http://schemas.microsoft.com/office/infopath/2007/PartnerControls"/>
    </c1825ef2cee44fd6a39a9554ec6081ce>
    <f77886d972794f63b8f417a54b7a8195 xmlns="46eaf3e6-aba0-4109-8a2a-de3c3773e0bd">
      <Terms xmlns="http://schemas.microsoft.com/office/infopath/2007/PartnerControls"/>
    </f77886d972794f63b8f417a54b7a8195>
    <p2e1950d6010471ca5fc396ad2c5b3a4 xmlns="46eaf3e6-aba0-4109-8a2a-de3c3773e0bd">
      <Terms xmlns="http://schemas.microsoft.com/office/infopath/2007/PartnerControls"/>
    </p2e1950d6010471ca5fc396ad2c5b3a4>
  </documentManagement>
</p:properties>
</file>

<file path=customXml/item2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DA51255A8A894B966DF9329CDE95B8" ma:contentTypeVersion="31" ma:contentTypeDescription="Create a new document." ma:contentTypeScope="" ma:versionID="8f45376f6cb9539e88ed2a6c8f9f8772">
  <xsd:schema xmlns:xsd="http://www.w3.org/2001/XMLSchema" xmlns:xs="http://www.w3.org/2001/XMLSchema" xmlns:p="http://schemas.microsoft.com/office/2006/metadata/properties" xmlns:ns2="46eaf3e6-aba0-4109-8a2a-de3c3773e0bd" xmlns:ns3="0a85c5a2-54e6-4255-8505-04f801ede646" xmlns:ns4="5209e448-7990-4cde-935c-aacb4d51db76" targetNamespace="http://schemas.microsoft.com/office/2006/metadata/properties" ma:root="true" ma:fieldsID="97aa2bdbe8f4855a51278140a3092f79" ns2:_="" ns3:_="" ns4:_="">
    <xsd:import namespace="46eaf3e6-aba0-4109-8a2a-de3c3773e0bd"/>
    <xsd:import namespace="0a85c5a2-54e6-4255-8505-04f801ede646"/>
    <xsd:import namespace="5209e448-7990-4cde-935c-aacb4d51db76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2597;#PMO|637e5445-0b94-4cec-a5f1-ceb536ea377a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2600;#Projects|85f22517-9563-4cb8-b4f5-458e14b0fed1" ma:fieldId="{e65d3933-e996-4b71-887a-665ea3f149e1}" ma:sspId="7e6f111e-9303-4b31-9cb7-8f749f49e7f8" ma:termSetId="0b1e7715-fb98-4f51-b05a-2dac2acf4906" ma:anchorId="637e5445-0b94-4cec-a5f1-ceb536ea377a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85f22517-9563-4cb8-b4f5-458e14b0fed1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85f22517-9563-4cb8-b4f5-458e14b0fed1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5c5a2-54e6-4255-8505-04f801ede6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3" nillable="true" ma:displayName="Tags" ma:internalName="MediaServiceAutoTags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31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9e448-7990-4cde-935c-aacb4d51db76" elementFormDefault="qualified">
    <xsd:import namespace="http://schemas.microsoft.com/office/2006/documentManagement/types"/>
    <xsd:import namespace="http://schemas.microsoft.com/office/infopath/2007/PartnerControls"/>
    <xsd:element name="SharedWithUsers" ma:index="2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0393CB-319D-4BAA-99EB-F115DBFFE1E8}">
  <ds:schemaRefs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5209e448-7990-4cde-935c-aacb4d51db76"/>
    <ds:schemaRef ds:uri="0a85c5a2-54e6-4255-8505-04f801ede646"/>
    <ds:schemaRef ds:uri="46eaf3e6-aba0-4109-8a2a-de3c3773e0bd"/>
  </ds:schemaRefs>
</ds:datastoreItem>
</file>

<file path=customXml/itemProps2.xml><?xml version="1.0" encoding="utf-8"?>
<ds:datastoreItem xmlns:ds="http://schemas.openxmlformats.org/officeDocument/2006/customXml" ds:itemID="{864620D2-8267-4E92-A9D5-C05E5712956A}">
  <ds:schemaRefs>
    <ds:schemaRef ds:uri="http://schemas.microsoft.com/office/2006/metadata/customXsn"/>
  </ds:schemaRefs>
</ds:datastoreItem>
</file>

<file path=customXml/itemProps3.xml><?xml version="1.0" encoding="utf-8"?>
<ds:datastoreItem xmlns:ds="http://schemas.openxmlformats.org/officeDocument/2006/customXml" ds:itemID="{9C5638AB-04A7-4DB4-B183-18569578C400}">
  <ds:schemaRefs>
    <ds:schemaRef ds:uri="0a85c5a2-54e6-4255-8505-04f801ede646"/>
    <ds:schemaRef ds:uri="46eaf3e6-aba0-4109-8a2a-de3c3773e0bd"/>
    <ds:schemaRef ds:uri="5209e448-7990-4cde-935c-aacb4d51db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CE8DB4C1-4C1A-40FE-BCB2-EBE603DD99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103</Words>
  <Application>Microsoft Office PowerPoint</Application>
  <PresentationFormat>Widescreen</PresentationFormat>
  <Paragraphs>32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Why eduroam Everywhere?</vt:lpstr>
      <vt:lpstr>Marketing Objectives</vt:lpstr>
      <vt:lpstr>Raising awareness</vt:lpstr>
      <vt:lpstr>Raising awareness</vt:lpstr>
      <vt:lpstr>Launching in New Locations</vt:lpstr>
      <vt:lpstr>Launching in New Locations</vt:lpstr>
      <vt:lpstr>What’s next?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Study:  Demand Generation Marketing Manager - EMEA</dc:title>
  <dc:creator>Barbara Carroll</dc:creator>
  <cp:lastModifiedBy>Barbara Carroll</cp:lastModifiedBy>
  <cp:revision>13</cp:revision>
  <dcterms:created xsi:type="dcterms:W3CDTF">2020-10-17T13:00:41Z</dcterms:created>
  <dcterms:modified xsi:type="dcterms:W3CDTF">2021-03-29T08:07:02Z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 Section">
    <vt:lpwstr/>
  </property>
  <property fmtid="{D5CDD505-2E9C-101B-9397-08002B2CF9AE}" pid="3" name="Site Name">
    <vt:lpwstr>2597;#PMO|637e5445-0b94-4cec-a5f1-ceb536ea377a</vt:lpwstr>
  </property>
  <property fmtid="{D5CDD505-2E9C-101B-9397-08002B2CF9AE}" pid="4" name="Document Category">
    <vt:lpwstr/>
  </property>
  <property fmtid="{D5CDD505-2E9C-101B-9397-08002B2CF9AE}" pid="5" name="Document_x0020_Category">
    <vt:lpwstr/>
  </property>
  <property fmtid="{D5CDD505-2E9C-101B-9397-08002B2CF9AE}" pid="6" name="Site_x0020_Name">
    <vt:lpwstr>2597;#PMO|637e5445-0b94-4cec-a5f1-ceb536ea377a</vt:lpwstr>
  </property>
  <property fmtid="{D5CDD505-2E9C-101B-9397-08002B2CF9AE}" pid="7" name="ContentTypeId">
    <vt:lpwstr>0x01010010DA51255A8A894B966DF9329CDE95B8</vt:lpwstr>
  </property>
  <property fmtid="{D5CDD505-2E9C-101B-9397-08002B2CF9AE}" pid="8" name="Doc Subsections">
    <vt:lpwstr/>
  </property>
  <property fmtid="{D5CDD505-2E9C-101B-9397-08002B2CF9AE}" pid="9" name="Doc_x0020_Section">
    <vt:lpwstr/>
  </property>
  <property fmtid="{D5CDD505-2E9C-101B-9397-08002B2CF9AE}" pid="10" name="Library">
    <vt:lpwstr>2600;#Projects|85f22517-9563-4cb8-b4f5-458e14b0fed1</vt:lpwstr>
  </property>
  <property fmtid="{D5CDD505-2E9C-101B-9397-08002B2CF9AE}" pid="11" name="Stakeholder">
    <vt:lpwstr/>
  </property>
  <property fmtid="{D5CDD505-2E9C-101B-9397-08002B2CF9AE}" pid="12" name="Doc_x0020_Subsections">
    <vt:lpwstr/>
  </property>
</Properties>
</file>