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5"/>
  </p:notesMasterIdLst>
  <p:handoutMasterIdLst>
    <p:handoutMasterId r:id="rId6"/>
  </p:handoutMasterIdLst>
  <p:sldIdLst>
    <p:sldId id="313" r:id="rId2"/>
    <p:sldId id="315" r:id="rId3"/>
    <p:sldId id="314" r:id="rId4"/>
  </p:sldIdLst>
  <p:sldSz cx="12192000" cy="6858000"/>
  <p:notesSz cx="6858000" cy="9144000"/>
  <p:custDataLst>
    <p:tags r:id="rId7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voorbeeld indelingen" id="{130FA196-B901-4748-8A24-CE4C5D292687}">
          <p14:sldIdLst>
            <p14:sldId id="313"/>
            <p14:sldId id="315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90" autoAdjust="0"/>
    <p:restoredTop sz="81633" autoAdjust="0"/>
  </p:normalViewPr>
  <p:slideViewPr>
    <p:cSldViewPr snapToGrid="0">
      <p:cViewPr varScale="1">
        <p:scale>
          <a:sx n="103" d="100"/>
          <a:sy n="103" d="100"/>
        </p:scale>
        <p:origin x="192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29-03-2021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29-03-2021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/>
              <a:t>Target </a:t>
            </a:r>
            <a:r>
              <a:rPr lang="nl-NL" baseline="0" dirty="0" err="1"/>
              <a:t>group</a:t>
            </a:r>
            <a:r>
              <a:rPr lang="nl-NL" baseline="0" dirty="0"/>
              <a:t>: National </a:t>
            </a:r>
            <a:r>
              <a:rPr lang="nl-NL" baseline="0" dirty="0" err="1"/>
              <a:t>reserchers</a:t>
            </a:r>
            <a:r>
              <a:rPr lang="nl-NL" baseline="0" dirty="0"/>
              <a:t>, International </a:t>
            </a:r>
            <a:r>
              <a:rPr lang="nl-NL" baseline="0" dirty="0" err="1"/>
              <a:t>researchers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institutions</a:t>
            </a:r>
            <a:r>
              <a:rPr lang="nl-NL" baseline="0" dirty="0"/>
              <a:t>…..</a:t>
            </a:r>
            <a:r>
              <a:rPr lang="nl-NL" baseline="0" dirty="0" err="1"/>
              <a:t>What’s</a:t>
            </a:r>
            <a:r>
              <a:rPr lang="nl-NL" baseline="0" dirty="0"/>
              <a:t> in </a:t>
            </a:r>
            <a:r>
              <a:rPr lang="nl-NL" baseline="0" dirty="0" err="1"/>
              <a:t>it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National </a:t>
            </a:r>
            <a:r>
              <a:rPr lang="nl-NL" baseline="0" dirty="0" err="1"/>
              <a:t>NRENs</a:t>
            </a:r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3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/>
              <a:t>Target </a:t>
            </a:r>
            <a:r>
              <a:rPr lang="nl-NL" baseline="0" dirty="0" err="1"/>
              <a:t>group</a:t>
            </a:r>
            <a:r>
              <a:rPr lang="nl-NL" baseline="0" dirty="0"/>
              <a:t>: National </a:t>
            </a:r>
            <a:r>
              <a:rPr lang="nl-NL" baseline="0" dirty="0" err="1"/>
              <a:t>reserchers</a:t>
            </a:r>
            <a:r>
              <a:rPr lang="nl-NL" baseline="0" dirty="0"/>
              <a:t>, International </a:t>
            </a:r>
            <a:r>
              <a:rPr lang="nl-NL" baseline="0" dirty="0" err="1"/>
              <a:t>researchers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institutions</a:t>
            </a:r>
            <a:r>
              <a:rPr lang="nl-NL" baseline="0" dirty="0"/>
              <a:t>…..</a:t>
            </a:r>
            <a:r>
              <a:rPr lang="nl-NL" baseline="0" dirty="0" err="1"/>
              <a:t>What’s</a:t>
            </a:r>
            <a:r>
              <a:rPr lang="nl-NL" baseline="0" dirty="0"/>
              <a:t> in </a:t>
            </a:r>
            <a:r>
              <a:rPr lang="nl-NL" baseline="0" dirty="0" err="1"/>
              <a:t>it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National </a:t>
            </a:r>
            <a:r>
              <a:rPr lang="nl-NL" baseline="0" dirty="0" err="1"/>
              <a:t>NRENs</a:t>
            </a:r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9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SIG-Marcomms in a nutshell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Marketing Communications specialists </a:t>
            </a:r>
            <a:r>
              <a:rPr lang="en-GB" dirty="0"/>
              <a:t>from NRENs and other organisations</a:t>
            </a:r>
          </a:p>
          <a:p>
            <a:r>
              <a:rPr lang="en-GB" dirty="0"/>
              <a:t>17+ years of activity (TF-PR / TF-CPR / SIG-Marcomms)</a:t>
            </a:r>
          </a:p>
          <a:p>
            <a:r>
              <a:rPr lang="en-GB" dirty="0"/>
              <a:t>Diverse range of tasks and skills across the group</a:t>
            </a:r>
          </a:p>
          <a:p>
            <a:pPr lvl="1"/>
            <a:r>
              <a:rPr lang="en-GB" dirty="0"/>
              <a:t>Different teams / jobs in different organisations</a:t>
            </a:r>
          </a:p>
          <a:p>
            <a:pPr lvl="1"/>
            <a:r>
              <a:rPr lang="en-GB" dirty="0"/>
              <a:t>Different levels of experience in different organisations</a:t>
            </a:r>
          </a:p>
          <a:p>
            <a:r>
              <a:rPr lang="en-GB" dirty="0"/>
              <a:t>SIG focus on exchanging best practices, ideas etc – not on specific shared tasks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DDA6E8B-EFE9-0541-A6FA-B72948FE2E7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2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SIG-Marcomms and TF-RED support each other’s work?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Within each organisation, marcomms people need to know:</a:t>
            </a:r>
          </a:p>
          <a:p>
            <a:r>
              <a:rPr lang="en-GB" b="1" dirty="0"/>
              <a:t>What</a:t>
            </a:r>
            <a:r>
              <a:rPr lang="en-GB" dirty="0"/>
              <a:t> projects/deliverables/tools Research Engagement colleagues want to communicate</a:t>
            </a:r>
          </a:p>
          <a:p>
            <a:r>
              <a:rPr lang="nl-NL" dirty="0" err="1"/>
              <a:t>Who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? 		</a:t>
            </a:r>
            <a:r>
              <a:rPr lang="nl-NL" b="1" dirty="0"/>
              <a:t>WHO   </a:t>
            </a:r>
          </a:p>
          <a:p>
            <a:r>
              <a:rPr lang="nl-NL" dirty="0" err="1"/>
              <a:t>What</a:t>
            </a:r>
            <a:r>
              <a:rPr lang="nl-NL" dirty="0"/>
              <a:t> do we want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understand</a:t>
            </a:r>
            <a:r>
              <a:rPr lang="nl-NL" dirty="0"/>
              <a:t> / do? 	</a:t>
            </a:r>
            <a:r>
              <a:rPr lang="nl-NL" b="1" dirty="0"/>
              <a:t>GOAL</a:t>
            </a:r>
          </a:p>
          <a:p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we </a:t>
            </a:r>
            <a:r>
              <a:rPr lang="nl-NL" dirty="0" err="1"/>
              <a:t>reach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? 			</a:t>
            </a:r>
            <a:r>
              <a:rPr lang="nl-NL" b="1" dirty="0"/>
              <a:t>CHANNELS</a:t>
            </a:r>
          </a:p>
          <a:p>
            <a:r>
              <a:rPr lang="nl-NL" dirty="0" err="1"/>
              <a:t>What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err="1"/>
              <a:t>message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? 	</a:t>
            </a:r>
            <a:r>
              <a:rPr lang="nl-NL" b="1" dirty="0"/>
              <a:t>PROPOSITION</a:t>
            </a:r>
          </a:p>
          <a:p>
            <a:r>
              <a:rPr lang="nl-NL" dirty="0" err="1"/>
              <a:t>Who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‘</a:t>
            </a:r>
            <a:r>
              <a:rPr lang="nl-NL" dirty="0" err="1"/>
              <a:t>sender</a:t>
            </a:r>
            <a:r>
              <a:rPr lang="nl-NL" dirty="0"/>
              <a:t>’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? 		</a:t>
            </a:r>
            <a:r>
              <a:rPr lang="nl-NL" b="1" dirty="0"/>
              <a:t>POSITIONING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DDA6E8B-EFE9-0541-A6FA-B72948FE2E7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363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E4D00-2327-3347-B8BB-F74418FBE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 </a:t>
            </a:r>
            <a:r>
              <a:rPr lang="nl-NL" dirty="0" err="1"/>
              <a:t>there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 scope </a:t>
            </a:r>
            <a:r>
              <a:rPr lang="nl-NL" dirty="0" err="1"/>
              <a:t>for</a:t>
            </a:r>
            <a:r>
              <a:rPr lang="nl-NL" dirty="0"/>
              <a:t> cooperation at SIG &amp; TF level?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BF08B36-565E-A947-A68A-8C8918E78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What</a:t>
            </a:r>
            <a:r>
              <a:rPr lang="en-GB" dirty="0"/>
              <a:t> projects/deliverables/tools does TF-RED want to communicate</a:t>
            </a:r>
          </a:p>
          <a:p>
            <a:r>
              <a:rPr lang="en-GB" b="1" dirty="0"/>
              <a:t>Who</a:t>
            </a:r>
            <a:r>
              <a:rPr lang="en-GB" dirty="0"/>
              <a:t> is the target group?</a:t>
            </a:r>
          </a:p>
          <a:p>
            <a:r>
              <a:rPr lang="en-GB" dirty="0"/>
              <a:t>Which ‘organisation’ is the ‘</a:t>
            </a:r>
            <a:r>
              <a:rPr lang="en-GB" b="1" dirty="0"/>
              <a:t>Sender</a:t>
            </a:r>
            <a:r>
              <a:rPr lang="en-GB" dirty="0"/>
              <a:t>’ of the projects/deliverables/tools? </a:t>
            </a:r>
          </a:p>
          <a:p>
            <a:pPr lvl="6"/>
            <a:r>
              <a:rPr lang="en-GB" dirty="0"/>
              <a:t>a single NREN, </a:t>
            </a:r>
          </a:p>
          <a:p>
            <a:pPr lvl="6"/>
            <a:r>
              <a:rPr lang="en-GB" dirty="0"/>
              <a:t>A few NRENs together </a:t>
            </a:r>
          </a:p>
          <a:p>
            <a:pPr lvl="6"/>
            <a:r>
              <a:rPr lang="en-GB" dirty="0"/>
              <a:t>GÉANT or ….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A4FFE9E-672F-F54C-89C5-D7C9461F997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247D9F-29BD-D949-A9BE-D66AAF4E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54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(NL) SURF (3)</Template>
  <TotalTime>571</TotalTime>
  <Words>253</Words>
  <Application>Microsoft Macintosh PowerPoint</Application>
  <PresentationFormat>Widescreen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SURF</vt:lpstr>
      <vt:lpstr>SIG-Marcomms in a nutshell</vt:lpstr>
      <vt:lpstr>Can SIG-Marcomms and TF-RED support each other’s work?</vt:lpstr>
      <vt:lpstr>Is there any scope for cooperation at SIG &amp; TF level?</vt:lpstr>
    </vt:vector>
  </TitlesOfParts>
  <Manager/>
  <Company>SURF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Marieke van Dijk</dc:creator>
  <cp:keywords/>
  <dc:description>Sjabloonversie 2.1 - 9 november 2018</dc:description>
  <cp:lastModifiedBy>Laura Durnford</cp:lastModifiedBy>
  <cp:revision>16</cp:revision>
  <dcterms:created xsi:type="dcterms:W3CDTF">2021-02-18T14:26:20Z</dcterms:created>
  <dcterms:modified xsi:type="dcterms:W3CDTF">2021-03-29T08:50:20Z</dcterms:modified>
  <cp:category/>
</cp:coreProperties>
</file>