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82" r:id="rId2"/>
    <p:sldId id="258" r:id="rId3"/>
    <p:sldId id="266" r:id="rId4"/>
    <p:sldId id="277" r:id="rId5"/>
    <p:sldId id="283" r:id="rId6"/>
    <p:sldId id="281" r:id="rId7"/>
    <p:sldId id="284" r:id="rId8"/>
    <p:sldId id="28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1A6"/>
    <a:srgbClr val="ECECE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4289D9E-6E63-47AF-9D56-150FBB0CB989}" v="36" dt="2021-06-29T07:40:14.3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84" autoAdjust="0"/>
    <p:restoredTop sz="96327"/>
  </p:normalViewPr>
  <p:slideViewPr>
    <p:cSldViewPr snapToGrid="0" snapToObjects="1">
      <p:cViewPr varScale="1">
        <p:scale>
          <a:sx n="67" d="100"/>
          <a:sy n="67" d="100"/>
        </p:scale>
        <p:origin x="792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sanna Norman" userId="bf6536fe-7bb1-4b43-b64b-bd1731f32219" providerId="ADAL" clId="{74289D9E-6E63-47AF-9D56-150FBB0CB989}"/>
    <pc:docChg chg="custSel addSld modSld sldOrd">
      <pc:chgData name="Rosanna Norman" userId="bf6536fe-7bb1-4b43-b64b-bd1731f32219" providerId="ADAL" clId="{74289D9E-6E63-47AF-9D56-150FBB0CB989}" dt="2021-06-29T07:51:06.774" v="1959" actId="20577"/>
      <pc:docMkLst>
        <pc:docMk/>
      </pc:docMkLst>
      <pc:sldChg chg="addSp delSp modSp mod">
        <pc:chgData name="Rosanna Norman" userId="bf6536fe-7bb1-4b43-b64b-bd1731f32219" providerId="ADAL" clId="{74289D9E-6E63-47AF-9D56-150FBB0CB989}" dt="2021-06-29T07:26:42.133" v="1456" actId="20577"/>
        <pc:sldMkLst>
          <pc:docMk/>
          <pc:sldMk cId="260563268" sldId="258"/>
        </pc:sldMkLst>
        <pc:spChg chg="mod">
          <ac:chgData name="Rosanna Norman" userId="bf6536fe-7bb1-4b43-b64b-bd1731f32219" providerId="ADAL" clId="{74289D9E-6E63-47AF-9D56-150FBB0CB989}" dt="2021-06-29T07:26:42.133" v="1456" actId="20577"/>
          <ac:spMkLst>
            <pc:docMk/>
            <pc:sldMk cId="260563268" sldId="258"/>
            <ac:spMk id="5" creationId="{E4A5FF19-DAE6-5345-9879-04B9D4846616}"/>
          </ac:spMkLst>
        </pc:spChg>
        <pc:spChg chg="add del mod">
          <ac:chgData name="Rosanna Norman" userId="bf6536fe-7bb1-4b43-b64b-bd1731f32219" providerId="ADAL" clId="{74289D9E-6E63-47AF-9D56-150FBB0CB989}" dt="2021-06-28T17:55:04.320" v="855" actId="478"/>
          <ac:spMkLst>
            <pc:docMk/>
            <pc:sldMk cId="260563268" sldId="258"/>
            <ac:spMk id="6" creationId="{7D184FC6-D1DF-476D-9C1B-43E5F663290A}"/>
          </ac:spMkLst>
        </pc:spChg>
      </pc:sldChg>
      <pc:sldChg chg="addSp modSp mod">
        <pc:chgData name="Rosanna Norman" userId="bf6536fe-7bb1-4b43-b64b-bd1731f32219" providerId="ADAL" clId="{74289D9E-6E63-47AF-9D56-150FBB0CB989}" dt="2021-06-29T07:49:14.636" v="1930" actId="20577"/>
        <pc:sldMkLst>
          <pc:docMk/>
          <pc:sldMk cId="1280383158" sldId="266"/>
        </pc:sldMkLst>
        <pc:spChg chg="mod">
          <ac:chgData name="Rosanna Norman" userId="bf6536fe-7bb1-4b43-b64b-bd1731f32219" providerId="ADAL" clId="{74289D9E-6E63-47AF-9D56-150FBB0CB989}" dt="2021-06-29T07:49:14.636" v="1930" actId="20577"/>
          <ac:spMkLst>
            <pc:docMk/>
            <pc:sldMk cId="1280383158" sldId="266"/>
            <ac:spMk id="3" creationId="{A8443A14-7DA2-4704-9EE3-8A7DCA6E4606}"/>
          </ac:spMkLst>
        </pc:spChg>
        <pc:picChg chg="add mod">
          <ac:chgData name="Rosanna Norman" userId="bf6536fe-7bb1-4b43-b64b-bd1731f32219" providerId="ADAL" clId="{74289D9E-6E63-47AF-9D56-150FBB0CB989}" dt="2021-06-28T20:28:34.643" v="1010" actId="1076"/>
          <ac:picMkLst>
            <pc:docMk/>
            <pc:sldMk cId="1280383158" sldId="266"/>
            <ac:picMk id="5" creationId="{5AA5F33F-7D62-4C99-BF8A-DC83E8A46A24}"/>
          </ac:picMkLst>
        </pc:picChg>
        <pc:picChg chg="add mod">
          <ac:chgData name="Rosanna Norman" userId="bf6536fe-7bb1-4b43-b64b-bd1731f32219" providerId="ADAL" clId="{74289D9E-6E63-47AF-9D56-150FBB0CB989}" dt="2021-06-28T20:28:33.487" v="1009" actId="1076"/>
          <ac:picMkLst>
            <pc:docMk/>
            <pc:sldMk cId="1280383158" sldId="266"/>
            <ac:picMk id="8" creationId="{85C6C9B0-B4C7-4E0D-BA77-575AF1BD5D4C}"/>
          </ac:picMkLst>
        </pc:picChg>
        <pc:picChg chg="mod">
          <ac:chgData name="Rosanna Norman" userId="bf6536fe-7bb1-4b43-b64b-bd1731f32219" providerId="ADAL" clId="{74289D9E-6E63-47AF-9D56-150FBB0CB989}" dt="2021-06-28T20:28:35.994" v="1011" actId="1076"/>
          <ac:picMkLst>
            <pc:docMk/>
            <pc:sldMk cId="1280383158" sldId="266"/>
            <ac:picMk id="9" creationId="{FD8BEA90-679E-47A7-9044-AC969FCEF393}"/>
          </ac:picMkLst>
        </pc:picChg>
        <pc:picChg chg="mod">
          <ac:chgData name="Rosanna Norman" userId="bf6536fe-7bb1-4b43-b64b-bd1731f32219" providerId="ADAL" clId="{74289D9E-6E63-47AF-9D56-150FBB0CB989}" dt="2021-06-28T20:28:37.468" v="1012" actId="1076"/>
          <ac:picMkLst>
            <pc:docMk/>
            <pc:sldMk cId="1280383158" sldId="266"/>
            <ac:picMk id="12" creationId="{4B7815BC-85B7-45CD-86ED-5730A752B0ED}"/>
          </ac:picMkLst>
        </pc:picChg>
      </pc:sldChg>
      <pc:sldChg chg="addSp delSp modSp mod ord">
        <pc:chgData name="Rosanna Norman" userId="bf6536fe-7bb1-4b43-b64b-bd1731f32219" providerId="ADAL" clId="{74289D9E-6E63-47AF-9D56-150FBB0CB989}" dt="2021-06-29T07:46:09.174" v="1781" actId="20577"/>
        <pc:sldMkLst>
          <pc:docMk/>
          <pc:sldMk cId="81885480" sldId="281"/>
        </pc:sldMkLst>
        <pc:spChg chg="mod">
          <ac:chgData name="Rosanna Norman" userId="bf6536fe-7bb1-4b43-b64b-bd1731f32219" providerId="ADAL" clId="{74289D9E-6E63-47AF-9D56-150FBB0CB989}" dt="2021-06-29T07:27:58.715" v="1472" actId="20577"/>
          <ac:spMkLst>
            <pc:docMk/>
            <pc:sldMk cId="81885480" sldId="281"/>
            <ac:spMk id="2" creationId="{72B53CCC-875A-4CC3-9966-67138CF6F60E}"/>
          </ac:spMkLst>
        </pc:spChg>
        <pc:spChg chg="mod">
          <ac:chgData name="Rosanna Norman" userId="bf6536fe-7bb1-4b43-b64b-bd1731f32219" providerId="ADAL" clId="{74289D9E-6E63-47AF-9D56-150FBB0CB989}" dt="2021-06-29T07:46:09.174" v="1781" actId="20577"/>
          <ac:spMkLst>
            <pc:docMk/>
            <pc:sldMk cId="81885480" sldId="281"/>
            <ac:spMk id="3" creationId="{88409692-F107-4D3D-8573-78BCE5DEED4F}"/>
          </ac:spMkLst>
        </pc:spChg>
        <pc:picChg chg="del">
          <ac:chgData name="Rosanna Norman" userId="bf6536fe-7bb1-4b43-b64b-bd1731f32219" providerId="ADAL" clId="{74289D9E-6E63-47AF-9D56-150FBB0CB989}" dt="2021-06-28T17:06:26.450" v="555" actId="478"/>
          <ac:picMkLst>
            <pc:docMk/>
            <pc:sldMk cId="81885480" sldId="281"/>
            <ac:picMk id="5" creationId="{BDA3493F-19E3-4098-B671-CC5255EE7132}"/>
          </ac:picMkLst>
        </pc:picChg>
        <pc:picChg chg="del">
          <ac:chgData name="Rosanna Norman" userId="bf6536fe-7bb1-4b43-b64b-bd1731f32219" providerId="ADAL" clId="{74289D9E-6E63-47AF-9D56-150FBB0CB989}" dt="2021-06-28T17:06:25.563" v="554" actId="478"/>
          <ac:picMkLst>
            <pc:docMk/>
            <pc:sldMk cId="81885480" sldId="281"/>
            <ac:picMk id="7" creationId="{6B3E0F5D-B704-446F-94A2-F6CF34F108E7}"/>
          </ac:picMkLst>
        </pc:picChg>
        <pc:picChg chg="add mod">
          <ac:chgData name="Rosanna Norman" userId="bf6536fe-7bb1-4b43-b64b-bd1731f32219" providerId="ADAL" clId="{74289D9E-6E63-47AF-9D56-150FBB0CB989}" dt="2021-06-28T22:34:03.332" v="1231" actId="1076"/>
          <ac:picMkLst>
            <pc:docMk/>
            <pc:sldMk cId="81885480" sldId="281"/>
            <ac:picMk id="8" creationId="{08752105-31BB-4698-9A5A-1252429FF0B6}"/>
          </ac:picMkLst>
        </pc:picChg>
        <pc:picChg chg="add mod">
          <ac:chgData name="Rosanna Norman" userId="bf6536fe-7bb1-4b43-b64b-bd1731f32219" providerId="ADAL" clId="{74289D9E-6E63-47AF-9D56-150FBB0CB989}" dt="2021-06-28T22:34:00.696" v="1230" actId="1076"/>
          <ac:picMkLst>
            <pc:docMk/>
            <pc:sldMk cId="81885480" sldId="281"/>
            <ac:picMk id="9" creationId="{B3C61FD8-DDBE-47A2-BE85-A36B1DC26C82}"/>
          </ac:picMkLst>
        </pc:picChg>
        <pc:picChg chg="add mod">
          <ac:chgData name="Rosanna Norman" userId="bf6536fe-7bb1-4b43-b64b-bd1731f32219" providerId="ADAL" clId="{74289D9E-6E63-47AF-9D56-150FBB0CB989}" dt="2021-06-28T22:33:53.566" v="1226" actId="1076"/>
          <ac:picMkLst>
            <pc:docMk/>
            <pc:sldMk cId="81885480" sldId="281"/>
            <ac:picMk id="10" creationId="{D878B8C3-6B67-4B5A-8B71-56A28C82E442}"/>
          </ac:picMkLst>
        </pc:picChg>
        <pc:picChg chg="add mod">
          <ac:chgData name="Rosanna Norman" userId="bf6536fe-7bb1-4b43-b64b-bd1731f32219" providerId="ADAL" clId="{74289D9E-6E63-47AF-9D56-150FBB0CB989}" dt="2021-06-28T22:33:56.311" v="1228" actId="1076"/>
          <ac:picMkLst>
            <pc:docMk/>
            <pc:sldMk cId="81885480" sldId="281"/>
            <ac:picMk id="11" creationId="{27D8364A-457B-4EDA-9C3C-7141815298D8}"/>
          </ac:picMkLst>
        </pc:picChg>
        <pc:picChg chg="add mod">
          <ac:chgData name="Rosanna Norman" userId="bf6536fe-7bb1-4b43-b64b-bd1731f32219" providerId="ADAL" clId="{74289D9E-6E63-47AF-9D56-150FBB0CB989}" dt="2021-06-28T22:33:57.216" v="1229" actId="1076"/>
          <ac:picMkLst>
            <pc:docMk/>
            <pc:sldMk cId="81885480" sldId="281"/>
            <ac:picMk id="12" creationId="{9EE72CC5-6673-4706-A860-8D7182941591}"/>
          </ac:picMkLst>
        </pc:picChg>
        <pc:picChg chg="add del mod">
          <ac:chgData name="Rosanna Norman" userId="bf6536fe-7bb1-4b43-b64b-bd1731f32219" providerId="ADAL" clId="{74289D9E-6E63-47AF-9D56-150FBB0CB989}" dt="2021-06-28T22:33:26.529" v="1213" actId="21"/>
          <ac:picMkLst>
            <pc:docMk/>
            <pc:sldMk cId="81885480" sldId="281"/>
            <ac:picMk id="13" creationId="{1D35B2DD-DB65-48BB-B8CF-C17F700A4067}"/>
          </ac:picMkLst>
        </pc:picChg>
        <pc:picChg chg="del">
          <ac:chgData name="Rosanna Norman" userId="bf6536fe-7bb1-4b43-b64b-bd1731f32219" providerId="ADAL" clId="{74289D9E-6E63-47AF-9D56-150FBB0CB989}" dt="2021-06-28T17:06:27.269" v="556" actId="478"/>
          <ac:picMkLst>
            <pc:docMk/>
            <pc:sldMk cId="81885480" sldId="281"/>
            <ac:picMk id="1026" creationId="{A0F7EE7B-CF25-49B1-9B94-A148F8A37C84}"/>
          </ac:picMkLst>
        </pc:picChg>
      </pc:sldChg>
      <pc:sldChg chg="addSp delSp modSp add mod">
        <pc:chgData name="Rosanna Norman" userId="bf6536fe-7bb1-4b43-b64b-bd1731f32219" providerId="ADAL" clId="{74289D9E-6E63-47AF-9D56-150FBB0CB989}" dt="2021-06-29T07:50:14.776" v="1938" actId="14100"/>
        <pc:sldMkLst>
          <pc:docMk/>
          <pc:sldMk cId="3206489913" sldId="283"/>
        </pc:sldMkLst>
        <pc:spChg chg="mod">
          <ac:chgData name="Rosanna Norman" userId="bf6536fe-7bb1-4b43-b64b-bd1731f32219" providerId="ADAL" clId="{74289D9E-6E63-47AF-9D56-150FBB0CB989}" dt="2021-06-29T07:50:14.776" v="1938" actId="14100"/>
          <ac:spMkLst>
            <pc:docMk/>
            <pc:sldMk cId="3206489913" sldId="283"/>
            <ac:spMk id="2" creationId="{72B53CCC-875A-4CC3-9966-67138CF6F60E}"/>
          </ac:spMkLst>
        </pc:spChg>
        <pc:spChg chg="mod">
          <ac:chgData name="Rosanna Norman" userId="bf6536fe-7bb1-4b43-b64b-bd1731f32219" providerId="ADAL" clId="{74289D9E-6E63-47AF-9D56-150FBB0CB989}" dt="2021-06-29T07:27:40.542" v="1466" actId="20577"/>
          <ac:spMkLst>
            <pc:docMk/>
            <pc:sldMk cId="3206489913" sldId="283"/>
            <ac:spMk id="3" creationId="{88409692-F107-4D3D-8573-78BCE5DEED4F}"/>
          </ac:spMkLst>
        </pc:spChg>
        <pc:picChg chg="del">
          <ac:chgData name="Rosanna Norman" userId="bf6536fe-7bb1-4b43-b64b-bd1731f32219" providerId="ADAL" clId="{74289D9E-6E63-47AF-9D56-150FBB0CB989}" dt="2021-06-28T22:31:38.532" v="1168" actId="21"/>
          <ac:picMkLst>
            <pc:docMk/>
            <pc:sldMk cId="3206489913" sldId="283"/>
            <ac:picMk id="5" creationId="{BDA3493F-19E3-4098-B671-CC5255EE7132}"/>
          </ac:picMkLst>
        </pc:picChg>
        <pc:picChg chg="add del mod">
          <ac:chgData name="Rosanna Norman" userId="bf6536fe-7bb1-4b43-b64b-bd1731f32219" providerId="ADAL" clId="{74289D9E-6E63-47AF-9D56-150FBB0CB989}" dt="2021-06-28T22:29:27.266" v="1148" actId="478"/>
          <ac:picMkLst>
            <pc:docMk/>
            <pc:sldMk cId="3206489913" sldId="283"/>
            <ac:picMk id="6" creationId="{6C70928A-4E32-43EA-8BA8-1E62FD33D8CC}"/>
          </ac:picMkLst>
        </pc:picChg>
        <pc:picChg chg="mod">
          <ac:chgData name="Rosanna Norman" userId="bf6536fe-7bb1-4b43-b64b-bd1731f32219" providerId="ADAL" clId="{74289D9E-6E63-47AF-9D56-150FBB0CB989}" dt="2021-06-28T22:47:08.501" v="1245" actId="1076"/>
          <ac:picMkLst>
            <pc:docMk/>
            <pc:sldMk cId="3206489913" sldId="283"/>
            <ac:picMk id="7" creationId="{6B3E0F5D-B704-446F-94A2-F6CF34F108E7}"/>
          </ac:picMkLst>
        </pc:picChg>
        <pc:picChg chg="add del mod">
          <ac:chgData name="Rosanna Norman" userId="bf6536fe-7bb1-4b43-b64b-bd1731f32219" providerId="ADAL" clId="{74289D9E-6E63-47AF-9D56-150FBB0CB989}" dt="2021-06-28T22:29:25.814" v="1147" actId="478"/>
          <ac:picMkLst>
            <pc:docMk/>
            <pc:sldMk cId="3206489913" sldId="283"/>
            <ac:picMk id="9" creationId="{09BE45F3-8604-4B2B-B624-34A22D891E1E}"/>
          </ac:picMkLst>
        </pc:picChg>
        <pc:picChg chg="add del mod">
          <ac:chgData name="Rosanna Norman" userId="bf6536fe-7bb1-4b43-b64b-bd1731f32219" providerId="ADAL" clId="{74289D9E-6E63-47AF-9D56-150FBB0CB989}" dt="2021-06-28T22:29:24.295" v="1146" actId="478"/>
          <ac:picMkLst>
            <pc:docMk/>
            <pc:sldMk cId="3206489913" sldId="283"/>
            <ac:picMk id="11" creationId="{64220663-69B2-4223-8F25-16879E51BD9A}"/>
          </ac:picMkLst>
        </pc:picChg>
        <pc:picChg chg="add del mod">
          <ac:chgData name="Rosanna Norman" userId="bf6536fe-7bb1-4b43-b64b-bd1731f32219" providerId="ADAL" clId="{74289D9E-6E63-47AF-9D56-150FBB0CB989}" dt="2021-06-28T22:29:19.387" v="1143" actId="478"/>
          <ac:picMkLst>
            <pc:docMk/>
            <pc:sldMk cId="3206489913" sldId="283"/>
            <ac:picMk id="13" creationId="{D7DE2724-05F1-429C-9B8C-A9F8C610A815}"/>
          </ac:picMkLst>
        </pc:picChg>
        <pc:picChg chg="add del mod">
          <ac:chgData name="Rosanna Norman" userId="bf6536fe-7bb1-4b43-b64b-bd1731f32219" providerId="ADAL" clId="{74289D9E-6E63-47AF-9D56-150FBB0CB989}" dt="2021-06-28T22:29:18.355" v="1142" actId="478"/>
          <ac:picMkLst>
            <pc:docMk/>
            <pc:sldMk cId="3206489913" sldId="283"/>
            <ac:picMk id="15" creationId="{8F06E7C4-F41B-4AE7-81B9-C321C7BDF576}"/>
          </ac:picMkLst>
        </pc:picChg>
        <pc:picChg chg="add del mod">
          <ac:chgData name="Rosanna Norman" userId="bf6536fe-7bb1-4b43-b64b-bd1731f32219" providerId="ADAL" clId="{74289D9E-6E63-47AF-9D56-150FBB0CB989}" dt="2021-06-28T22:29:20.263" v="1144" actId="478"/>
          <ac:picMkLst>
            <pc:docMk/>
            <pc:sldMk cId="3206489913" sldId="283"/>
            <ac:picMk id="16" creationId="{2C288D87-55B3-45C5-BDAC-8C33325194A9}"/>
          </ac:picMkLst>
        </pc:picChg>
        <pc:picChg chg="add del mod">
          <ac:chgData name="Rosanna Norman" userId="bf6536fe-7bb1-4b43-b64b-bd1731f32219" providerId="ADAL" clId="{74289D9E-6E63-47AF-9D56-150FBB0CB989}" dt="2021-06-28T22:29:22.058" v="1145" actId="478"/>
          <ac:picMkLst>
            <pc:docMk/>
            <pc:sldMk cId="3206489913" sldId="283"/>
            <ac:picMk id="17" creationId="{778C135A-93D1-4C31-88EF-70F120D05F2A}"/>
          </ac:picMkLst>
        </pc:picChg>
        <pc:picChg chg="add mod">
          <ac:chgData name="Rosanna Norman" userId="bf6536fe-7bb1-4b43-b64b-bd1731f32219" providerId="ADAL" clId="{74289D9E-6E63-47AF-9D56-150FBB0CB989}" dt="2021-06-28T22:31:34.013" v="1167" actId="571"/>
          <ac:picMkLst>
            <pc:docMk/>
            <pc:sldMk cId="3206489913" sldId="283"/>
            <ac:picMk id="18" creationId="{577514C1-7BED-4C73-A412-D9EE517761D6}"/>
          </ac:picMkLst>
        </pc:picChg>
        <pc:picChg chg="add mod">
          <ac:chgData name="Rosanna Norman" userId="bf6536fe-7bb1-4b43-b64b-bd1731f32219" providerId="ADAL" clId="{74289D9E-6E63-47AF-9D56-150FBB0CB989}" dt="2021-06-28T22:31:34.013" v="1167" actId="571"/>
          <ac:picMkLst>
            <pc:docMk/>
            <pc:sldMk cId="3206489913" sldId="283"/>
            <ac:picMk id="19" creationId="{297E49B7-6144-48A4-B70B-D1BB22EEA4EF}"/>
          </ac:picMkLst>
        </pc:picChg>
        <pc:picChg chg="add mod">
          <ac:chgData name="Rosanna Norman" userId="bf6536fe-7bb1-4b43-b64b-bd1731f32219" providerId="ADAL" clId="{74289D9E-6E63-47AF-9D56-150FBB0CB989}" dt="2021-06-28T22:47:06.523" v="1244" actId="1076"/>
          <ac:picMkLst>
            <pc:docMk/>
            <pc:sldMk cId="3206489913" sldId="283"/>
            <ac:picMk id="20" creationId="{CCFF1918-98BB-42D6-8F01-0A5B635A7C29}"/>
          </ac:picMkLst>
        </pc:picChg>
        <pc:picChg chg="del mod">
          <ac:chgData name="Rosanna Norman" userId="bf6536fe-7bb1-4b43-b64b-bd1731f32219" providerId="ADAL" clId="{74289D9E-6E63-47AF-9D56-150FBB0CB989}" dt="2021-06-28T22:32:15.395" v="1173" actId="21"/>
          <ac:picMkLst>
            <pc:docMk/>
            <pc:sldMk cId="3206489913" sldId="283"/>
            <ac:picMk id="1026" creationId="{A0F7EE7B-CF25-49B1-9B94-A148F8A37C84}"/>
          </ac:picMkLst>
        </pc:picChg>
      </pc:sldChg>
      <pc:sldChg chg="addSp modSp add mod">
        <pc:chgData name="Rosanna Norman" userId="bf6536fe-7bb1-4b43-b64b-bd1731f32219" providerId="ADAL" clId="{74289D9E-6E63-47AF-9D56-150FBB0CB989}" dt="2021-06-29T07:51:06.774" v="1959" actId="20577"/>
        <pc:sldMkLst>
          <pc:docMk/>
          <pc:sldMk cId="609858559" sldId="284"/>
        </pc:sldMkLst>
        <pc:spChg chg="mod">
          <ac:chgData name="Rosanna Norman" userId="bf6536fe-7bb1-4b43-b64b-bd1731f32219" providerId="ADAL" clId="{74289D9E-6E63-47AF-9D56-150FBB0CB989}" dt="2021-06-29T07:51:06.774" v="1959" actId="20577"/>
          <ac:spMkLst>
            <pc:docMk/>
            <pc:sldMk cId="609858559" sldId="284"/>
            <ac:spMk id="3" creationId="{88409692-F107-4D3D-8573-78BCE5DEED4F}"/>
          </ac:spMkLst>
        </pc:spChg>
        <pc:picChg chg="add mod">
          <ac:chgData name="Rosanna Norman" userId="bf6536fe-7bb1-4b43-b64b-bd1731f32219" providerId="ADAL" clId="{74289D9E-6E63-47AF-9D56-150FBB0CB989}" dt="2021-06-29T07:49:40.643" v="1935" actId="1076"/>
          <ac:picMkLst>
            <pc:docMk/>
            <pc:sldMk cId="609858559" sldId="284"/>
            <ac:picMk id="5" creationId="{20AA68E7-C802-4E36-BFF8-56944F9610BD}"/>
          </ac:picMkLst>
        </pc:picChg>
      </pc:sldChg>
      <pc:sldChg chg="modSp add mod">
        <pc:chgData name="Rosanna Norman" userId="bf6536fe-7bb1-4b43-b64b-bd1731f32219" providerId="ADAL" clId="{74289D9E-6E63-47AF-9D56-150FBB0CB989}" dt="2021-06-29T07:31:58.885" v="1634" actId="113"/>
        <pc:sldMkLst>
          <pc:docMk/>
          <pc:sldMk cId="1843640399" sldId="285"/>
        </pc:sldMkLst>
        <pc:spChg chg="mod">
          <ac:chgData name="Rosanna Norman" userId="bf6536fe-7bb1-4b43-b64b-bd1731f32219" providerId="ADAL" clId="{74289D9E-6E63-47AF-9D56-150FBB0CB989}" dt="2021-06-29T07:29:51.240" v="1568" actId="20577"/>
          <ac:spMkLst>
            <pc:docMk/>
            <pc:sldMk cId="1843640399" sldId="285"/>
            <ac:spMk id="2" creationId="{72B53CCC-875A-4CC3-9966-67138CF6F60E}"/>
          </ac:spMkLst>
        </pc:spChg>
        <pc:spChg chg="mod">
          <ac:chgData name="Rosanna Norman" userId="bf6536fe-7bb1-4b43-b64b-bd1731f32219" providerId="ADAL" clId="{74289D9E-6E63-47AF-9D56-150FBB0CB989}" dt="2021-06-29T07:31:58.885" v="1634" actId="113"/>
          <ac:spMkLst>
            <pc:docMk/>
            <pc:sldMk cId="1843640399" sldId="285"/>
            <ac:spMk id="3" creationId="{88409692-F107-4D3D-8573-78BCE5DEED4F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LA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086D6B-4A8F-9D46-A8EC-237DB8FF43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rgbClr val="0860A3">
                  <a:lumMod val="100000"/>
                </a:srgbClr>
              </a:gs>
              <a:gs pos="97000">
                <a:srgbClr val="4A8A2D">
                  <a:lumMod val="93000"/>
                  <a:lumOff val="7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3075">
            <a:extLst>
              <a:ext uri="{FF2B5EF4-FFF2-40B4-BE49-F238E27FC236}">
                <a16:creationId xmlns:a16="http://schemas.microsoft.com/office/drawing/2014/main" id="{D1B44EC9-C94D-A348-8D90-22E1FC080F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94134" y="5843809"/>
            <a:ext cx="5107916" cy="86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900" dirty="0">
                <a:solidFill>
                  <a:schemeClr val="bg1"/>
                </a:solidFill>
              </a:rPr>
              <a:t>BELLA receives funding from the European Union through the Horizon 2020 programme under grant agreement number 731505 - DG CNECT - (BELLA-S1), from DG DEVCO under grant agreement LA/2016/376-534 (BELLA-T), and from DG DEFIS.</a:t>
            </a:r>
            <a:endParaRPr lang="en-GB" alt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Google Shape;360;p5">
            <a:extLst>
              <a:ext uri="{FF2B5EF4-FFF2-40B4-BE49-F238E27FC236}">
                <a16:creationId xmlns:a16="http://schemas.microsoft.com/office/drawing/2014/main" id="{B55DE63D-4075-464E-9F09-CA4CA2E40147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211358" y="5909741"/>
            <a:ext cx="574713" cy="366776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3BACEC30-A007-5B44-9DEC-34FC8238C596}"/>
              </a:ext>
            </a:extLst>
          </p:cNvPr>
          <p:cNvSpPr/>
          <p:nvPr userDrawn="1"/>
        </p:nvSpPr>
        <p:spPr>
          <a:xfrm rot="21224204">
            <a:off x="5821928" y="-3704502"/>
            <a:ext cx="10317427" cy="11202202"/>
          </a:xfrm>
          <a:custGeom>
            <a:avLst/>
            <a:gdLst>
              <a:gd name="connsiteX0" fmla="*/ 5179593 w 10317427"/>
              <a:gd name="connsiteY0" fmla="*/ 109 h 11202202"/>
              <a:gd name="connsiteX1" fmla="*/ 8826936 w 10317427"/>
              <a:gd name="connsiteY1" fmla="*/ 1490492 h 11202202"/>
              <a:gd name="connsiteX2" fmla="*/ 8496018 w 10317427"/>
              <a:gd name="connsiteY2" fmla="*/ 9462542 h 11202202"/>
              <a:gd name="connsiteX3" fmla="*/ 5253108 w 10317427"/>
              <a:gd name="connsiteY3" fmla="*/ 11187430 h 11202202"/>
              <a:gd name="connsiteX4" fmla="*/ 5161144 w 10317427"/>
              <a:gd name="connsiteY4" fmla="*/ 11202202 h 11202202"/>
              <a:gd name="connsiteX5" fmla="*/ 5191921 w 10317427"/>
              <a:gd name="connsiteY5" fmla="*/ 10959993 h 11202202"/>
              <a:gd name="connsiteX6" fmla="*/ 5231651 w 10317427"/>
              <a:gd name="connsiteY6" fmla="*/ 10173200 h 11202202"/>
              <a:gd name="connsiteX7" fmla="*/ 182297 w 10317427"/>
              <a:gd name="connsiteY7" fmla="*/ 2944912 h 11202202"/>
              <a:gd name="connsiteX8" fmla="*/ 0 w 10317427"/>
              <a:gd name="connsiteY8" fmla="*/ 2883229 h 11202202"/>
              <a:gd name="connsiteX9" fmla="*/ 95838 w 10317427"/>
              <a:gd name="connsiteY9" fmla="*/ 2735699 h 11202202"/>
              <a:gd name="connsiteX10" fmla="*/ 854886 w 10317427"/>
              <a:gd name="connsiteY10" fmla="*/ 1821410 h 11202202"/>
              <a:gd name="connsiteX11" fmla="*/ 5179593 w 10317427"/>
              <a:gd name="connsiteY11" fmla="*/ 109 h 1120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7427" h="11202202">
                <a:moveTo>
                  <a:pt x="5179593" y="109"/>
                </a:moveTo>
                <a:cubicBezTo>
                  <a:pt x="6528155" y="8515"/>
                  <a:pt x="7837854" y="501410"/>
                  <a:pt x="8826936" y="1490492"/>
                </a:cubicBezTo>
                <a:cubicBezTo>
                  <a:pt x="10936976" y="3600532"/>
                  <a:pt x="10788819" y="7169740"/>
                  <a:pt x="8496018" y="9462542"/>
                </a:cubicBezTo>
                <a:cubicBezTo>
                  <a:pt x="7564567" y="10393993"/>
                  <a:pt x="6422460" y="10971493"/>
                  <a:pt x="5253108" y="11187430"/>
                </a:cubicBezTo>
                <a:lnTo>
                  <a:pt x="5161144" y="11202202"/>
                </a:lnTo>
                <a:lnTo>
                  <a:pt x="5191921" y="10959993"/>
                </a:lnTo>
                <a:cubicBezTo>
                  <a:pt x="5218193" y="10701302"/>
                  <a:pt x="5231651" y="10438823"/>
                  <a:pt x="5231651" y="10173200"/>
                </a:cubicBezTo>
                <a:cubicBezTo>
                  <a:pt x="5231651" y="6852919"/>
                  <a:pt x="3128823" y="4023779"/>
                  <a:pt x="182297" y="2944912"/>
                </a:cubicBezTo>
                <a:lnTo>
                  <a:pt x="0" y="2883229"/>
                </a:lnTo>
                <a:lnTo>
                  <a:pt x="95838" y="2735699"/>
                </a:lnTo>
                <a:cubicBezTo>
                  <a:pt x="315196" y="2414554"/>
                  <a:pt x="568286" y="2108010"/>
                  <a:pt x="854886" y="1821410"/>
                </a:cubicBezTo>
                <a:cubicBezTo>
                  <a:pt x="2072937" y="603359"/>
                  <a:pt x="3651224" y="-9416"/>
                  <a:pt x="5179593" y="109"/>
                </a:cubicBez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60FA0F85-6494-8244-9247-4EC6C44CFACE}"/>
              </a:ext>
            </a:extLst>
          </p:cNvPr>
          <p:cNvSpPr/>
          <p:nvPr userDrawn="1"/>
        </p:nvSpPr>
        <p:spPr>
          <a:xfrm rot="21224204">
            <a:off x="4279058" y="-5609670"/>
            <a:ext cx="13221024" cy="12954211"/>
          </a:xfrm>
          <a:custGeom>
            <a:avLst/>
            <a:gdLst>
              <a:gd name="connsiteX0" fmla="*/ 5179593 w 10317427"/>
              <a:gd name="connsiteY0" fmla="*/ 109 h 11202202"/>
              <a:gd name="connsiteX1" fmla="*/ 8826936 w 10317427"/>
              <a:gd name="connsiteY1" fmla="*/ 1490492 h 11202202"/>
              <a:gd name="connsiteX2" fmla="*/ 8496018 w 10317427"/>
              <a:gd name="connsiteY2" fmla="*/ 9462542 h 11202202"/>
              <a:gd name="connsiteX3" fmla="*/ 5253108 w 10317427"/>
              <a:gd name="connsiteY3" fmla="*/ 11187430 h 11202202"/>
              <a:gd name="connsiteX4" fmla="*/ 5161144 w 10317427"/>
              <a:gd name="connsiteY4" fmla="*/ 11202202 h 11202202"/>
              <a:gd name="connsiteX5" fmla="*/ 5191921 w 10317427"/>
              <a:gd name="connsiteY5" fmla="*/ 10959993 h 11202202"/>
              <a:gd name="connsiteX6" fmla="*/ 5231651 w 10317427"/>
              <a:gd name="connsiteY6" fmla="*/ 10173200 h 11202202"/>
              <a:gd name="connsiteX7" fmla="*/ 182297 w 10317427"/>
              <a:gd name="connsiteY7" fmla="*/ 2944912 h 11202202"/>
              <a:gd name="connsiteX8" fmla="*/ 0 w 10317427"/>
              <a:gd name="connsiteY8" fmla="*/ 2883229 h 11202202"/>
              <a:gd name="connsiteX9" fmla="*/ 95838 w 10317427"/>
              <a:gd name="connsiteY9" fmla="*/ 2735699 h 11202202"/>
              <a:gd name="connsiteX10" fmla="*/ 854886 w 10317427"/>
              <a:gd name="connsiteY10" fmla="*/ 1821410 h 11202202"/>
              <a:gd name="connsiteX11" fmla="*/ 5179593 w 10317427"/>
              <a:gd name="connsiteY11" fmla="*/ 109 h 1120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7427" h="11202202">
                <a:moveTo>
                  <a:pt x="5179593" y="109"/>
                </a:moveTo>
                <a:cubicBezTo>
                  <a:pt x="6528155" y="8515"/>
                  <a:pt x="7837854" y="501410"/>
                  <a:pt x="8826936" y="1490492"/>
                </a:cubicBezTo>
                <a:cubicBezTo>
                  <a:pt x="10936976" y="3600532"/>
                  <a:pt x="10788819" y="7169740"/>
                  <a:pt x="8496018" y="9462542"/>
                </a:cubicBezTo>
                <a:cubicBezTo>
                  <a:pt x="7564567" y="10393993"/>
                  <a:pt x="6422460" y="10971493"/>
                  <a:pt x="5253108" y="11187430"/>
                </a:cubicBezTo>
                <a:lnTo>
                  <a:pt x="5161144" y="11202202"/>
                </a:lnTo>
                <a:lnTo>
                  <a:pt x="5191921" y="10959993"/>
                </a:lnTo>
                <a:cubicBezTo>
                  <a:pt x="5218193" y="10701302"/>
                  <a:pt x="5231651" y="10438823"/>
                  <a:pt x="5231651" y="10173200"/>
                </a:cubicBezTo>
                <a:cubicBezTo>
                  <a:pt x="5231651" y="6852919"/>
                  <a:pt x="3128823" y="4023779"/>
                  <a:pt x="182297" y="2944912"/>
                </a:cubicBezTo>
                <a:lnTo>
                  <a:pt x="0" y="2883229"/>
                </a:lnTo>
                <a:lnTo>
                  <a:pt x="95838" y="2735699"/>
                </a:lnTo>
                <a:cubicBezTo>
                  <a:pt x="315196" y="2414554"/>
                  <a:pt x="568286" y="2108010"/>
                  <a:pt x="854886" y="1821410"/>
                </a:cubicBezTo>
                <a:cubicBezTo>
                  <a:pt x="2072937" y="603359"/>
                  <a:pt x="3651224" y="-9416"/>
                  <a:pt x="5179593" y="1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4" descr="Periodic Reporting for period 1 - BELLA-S1 (BELLA-S1 Building ...">
            <a:extLst>
              <a:ext uri="{FF2B5EF4-FFF2-40B4-BE49-F238E27FC236}">
                <a16:creationId xmlns:a16="http://schemas.microsoft.com/office/drawing/2014/main" id="{08504507-B1CD-0B44-A47D-F366BC21587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9" r="9921" b="13827"/>
          <a:stretch/>
        </p:blipFill>
        <p:spPr bwMode="auto">
          <a:xfrm>
            <a:off x="10245908" y="270668"/>
            <a:ext cx="1678726" cy="189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A7F4A14-DBCA-C540-A5FC-E5F1138D690C}"/>
              </a:ext>
            </a:extLst>
          </p:cNvPr>
          <p:cNvSpPr/>
          <p:nvPr userDrawn="1"/>
        </p:nvSpPr>
        <p:spPr>
          <a:xfrm>
            <a:off x="12192000" y="-6292197"/>
            <a:ext cx="5367130" cy="1535668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CA9FF1-4643-2D4D-AD1F-C076302F238F}"/>
              </a:ext>
            </a:extLst>
          </p:cNvPr>
          <p:cNvSpPr/>
          <p:nvPr userDrawn="1"/>
        </p:nvSpPr>
        <p:spPr>
          <a:xfrm>
            <a:off x="-3888483" y="-6023113"/>
            <a:ext cx="18260277" cy="602311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5AA3E3-B812-CA45-8172-B7D19DF59982}"/>
              </a:ext>
            </a:extLst>
          </p:cNvPr>
          <p:cNvSpPr/>
          <p:nvPr userDrawn="1"/>
        </p:nvSpPr>
        <p:spPr>
          <a:xfrm>
            <a:off x="-4496611" y="6858000"/>
            <a:ext cx="18260277" cy="602311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5FC35B14-17F2-EB49-9C09-2C3F110A87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8405" y="2116969"/>
            <a:ext cx="7244187" cy="973162"/>
          </a:xfr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7" name="Text Placeholder 26">
            <a:extLst>
              <a:ext uri="{FF2B5EF4-FFF2-40B4-BE49-F238E27FC236}">
                <a16:creationId xmlns:a16="http://schemas.microsoft.com/office/drawing/2014/main" id="{3F3AE3BA-70C2-CD42-8959-FF705846637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108404" y="3527302"/>
            <a:ext cx="7244187" cy="574875"/>
          </a:xfrm>
        </p:spPr>
        <p:txBody>
          <a:bodyPr>
            <a:normAutofit/>
          </a:bodyPr>
          <a:lstStyle>
            <a:lvl1pPr marL="0" indent="0">
              <a:buNone/>
              <a:defRPr sz="2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Name</a:t>
            </a:r>
          </a:p>
        </p:txBody>
      </p:sp>
      <p:sp>
        <p:nvSpPr>
          <p:cNvPr id="18" name="Content Placeholder 28">
            <a:extLst>
              <a:ext uri="{FF2B5EF4-FFF2-40B4-BE49-F238E27FC236}">
                <a16:creationId xmlns:a16="http://schemas.microsoft.com/office/drawing/2014/main" id="{DD091FB9-961A-C048-B95F-D4AF4416F5D8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1108998" y="4182890"/>
            <a:ext cx="7243593" cy="114536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date, Location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63355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ELLA Content templat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A177B-2D24-0C49-829F-CDF06BE6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73055"/>
            <a:ext cx="8587452" cy="106960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285FB-A5FE-9A40-8F44-72395FDA9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83F2C-BABD-AE45-934E-5053455E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304A-74E4-AE4F-BCAF-2B8A03B91F5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5E11B-159F-384C-AE2C-49699E23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DC14A-A804-4A4E-8C0D-2FFE59B5C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295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ELLA Content template 2 - green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BA177B-2D24-0C49-829F-CDF06BE610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73055"/>
            <a:ext cx="8587452" cy="106960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3285FB-A5FE-9A40-8F44-72395FDA98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4D902E"/>
              </a:buClr>
              <a:buSzPct val="110000"/>
              <a:defRPr/>
            </a:lvl1pPr>
            <a:lvl2pPr>
              <a:buClr>
                <a:srgbClr val="4D902E"/>
              </a:buClr>
              <a:buSzPct val="110000"/>
              <a:defRPr/>
            </a:lvl2pPr>
            <a:lvl3pPr>
              <a:buClr>
                <a:srgbClr val="4D902E"/>
              </a:buClr>
              <a:buSzPct val="110000"/>
              <a:defRPr/>
            </a:lvl3pPr>
            <a:lvl4pPr>
              <a:buClr>
                <a:srgbClr val="4D902E"/>
              </a:buClr>
              <a:buSzPct val="110000"/>
              <a:defRPr/>
            </a:lvl4pPr>
            <a:lvl5pPr>
              <a:buClr>
                <a:srgbClr val="4D902E"/>
              </a:buClr>
              <a:buSzPct val="110000"/>
              <a:defRPr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83F2C-BABD-AE45-934E-5053455E5C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304A-74E4-AE4F-BCAF-2B8A03B91F5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85E11B-159F-384C-AE2C-49699E235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DC14A-A804-4A4E-8C0D-2FFE59B5C4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621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BELLA two column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ACECE-AB53-2D4B-B49B-A7966D0AA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92847"/>
            <a:ext cx="8807371" cy="1047170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EBAEF-2FE7-364E-B2F2-31DEFE546C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3398" y="1572514"/>
            <a:ext cx="5475792" cy="4351338"/>
          </a:xfrm>
        </p:spPr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AACC88-F3BF-0449-B7E8-ABF29B21E72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2810" y="1572514"/>
            <a:ext cx="5475792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685A07-7F62-1747-8A7E-4549197238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A4304A-74E4-AE4F-BCAF-2B8A03B91F52}" type="datetimeFigureOut">
              <a:rPr lang="en-US" smtClean="0"/>
              <a:t>6/29/2021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E50A3D-9283-224A-A846-884199F5D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EAE3F8-A625-D84A-83BF-CDAF19978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2703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LA Map temp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map&#10;&#10;Description automatically generated">
            <a:extLst>
              <a:ext uri="{FF2B5EF4-FFF2-40B4-BE49-F238E27FC236}">
                <a16:creationId xmlns:a16="http://schemas.microsoft.com/office/drawing/2014/main" id="{1C6A72B6-2F85-9144-A93B-BF05877D1D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831" t="5524" r="6716" b="2174"/>
          <a:stretch/>
        </p:blipFill>
        <p:spPr>
          <a:xfrm>
            <a:off x="0" y="1206338"/>
            <a:ext cx="12192000" cy="5651661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A60B4-F3D8-C446-A304-B26971D245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1B6A-5D5C-F04D-931B-89C5D2A2711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1">
            <a:extLst>
              <a:ext uri="{FF2B5EF4-FFF2-40B4-BE49-F238E27FC236}">
                <a16:creationId xmlns:a16="http://schemas.microsoft.com/office/drawing/2014/main" id="{E18F0150-7FD2-2346-AEC5-9FA6C099D0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92847"/>
            <a:ext cx="8957842" cy="1047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7204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LLA 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C086D6B-4A8F-9D46-A8EC-237DB8FF436B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20000">
                <a:srgbClr val="0860A3">
                  <a:lumMod val="100000"/>
                </a:srgbClr>
              </a:gs>
              <a:gs pos="97000">
                <a:srgbClr val="4A8A2D">
                  <a:lumMod val="93000"/>
                  <a:lumOff val="7000"/>
                </a:srgbClr>
              </a:gs>
            </a:gsLst>
            <a:lin ang="81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ángulo 3075">
            <a:extLst>
              <a:ext uri="{FF2B5EF4-FFF2-40B4-BE49-F238E27FC236}">
                <a16:creationId xmlns:a16="http://schemas.microsoft.com/office/drawing/2014/main" id="{D1B44EC9-C94D-A348-8D90-22E1FC080F7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894134" y="5843809"/>
            <a:ext cx="5107916" cy="865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</a:pPr>
            <a:r>
              <a:rPr lang="en-GB" sz="900" dirty="0">
                <a:solidFill>
                  <a:schemeClr val="bg1"/>
                </a:solidFill>
              </a:rPr>
              <a:t>BELLA receives funding from the European Union through the Horizon 2020 programme under grant agreement number 731505 - DG CNECT - (BELLA-S1), from DG DEVCO under grant agreement LA/2016/376-534 (BELLA-T), and from DG DEFIS.</a:t>
            </a:r>
            <a:endParaRPr lang="en-GB" altLang="en-US" sz="900" dirty="0">
              <a:solidFill>
                <a:schemeClr val="bg1"/>
              </a:solidFill>
              <a:latin typeface="Arial Narrow" panose="020B0606020202030204" pitchFamily="34" charset="0"/>
            </a:endParaRPr>
          </a:p>
        </p:txBody>
      </p:sp>
      <p:pic>
        <p:nvPicPr>
          <p:cNvPr id="9" name="Google Shape;360;p5">
            <a:extLst>
              <a:ext uri="{FF2B5EF4-FFF2-40B4-BE49-F238E27FC236}">
                <a16:creationId xmlns:a16="http://schemas.microsoft.com/office/drawing/2014/main" id="{B55DE63D-4075-464E-9F09-CA4CA2E40147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211358" y="5909741"/>
            <a:ext cx="574713" cy="366776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3BACEC30-A007-5B44-9DEC-34FC8238C596}"/>
              </a:ext>
            </a:extLst>
          </p:cNvPr>
          <p:cNvSpPr/>
          <p:nvPr userDrawn="1"/>
        </p:nvSpPr>
        <p:spPr>
          <a:xfrm rot="21224204">
            <a:off x="5821928" y="-3704502"/>
            <a:ext cx="10317427" cy="11202202"/>
          </a:xfrm>
          <a:custGeom>
            <a:avLst/>
            <a:gdLst>
              <a:gd name="connsiteX0" fmla="*/ 5179593 w 10317427"/>
              <a:gd name="connsiteY0" fmla="*/ 109 h 11202202"/>
              <a:gd name="connsiteX1" fmla="*/ 8826936 w 10317427"/>
              <a:gd name="connsiteY1" fmla="*/ 1490492 h 11202202"/>
              <a:gd name="connsiteX2" fmla="*/ 8496018 w 10317427"/>
              <a:gd name="connsiteY2" fmla="*/ 9462542 h 11202202"/>
              <a:gd name="connsiteX3" fmla="*/ 5253108 w 10317427"/>
              <a:gd name="connsiteY3" fmla="*/ 11187430 h 11202202"/>
              <a:gd name="connsiteX4" fmla="*/ 5161144 w 10317427"/>
              <a:gd name="connsiteY4" fmla="*/ 11202202 h 11202202"/>
              <a:gd name="connsiteX5" fmla="*/ 5191921 w 10317427"/>
              <a:gd name="connsiteY5" fmla="*/ 10959993 h 11202202"/>
              <a:gd name="connsiteX6" fmla="*/ 5231651 w 10317427"/>
              <a:gd name="connsiteY6" fmla="*/ 10173200 h 11202202"/>
              <a:gd name="connsiteX7" fmla="*/ 182297 w 10317427"/>
              <a:gd name="connsiteY7" fmla="*/ 2944912 h 11202202"/>
              <a:gd name="connsiteX8" fmla="*/ 0 w 10317427"/>
              <a:gd name="connsiteY8" fmla="*/ 2883229 h 11202202"/>
              <a:gd name="connsiteX9" fmla="*/ 95838 w 10317427"/>
              <a:gd name="connsiteY9" fmla="*/ 2735699 h 11202202"/>
              <a:gd name="connsiteX10" fmla="*/ 854886 w 10317427"/>
              <a:gd name="connsiteY10" fmla="*/ 1821410 h 11202202"/>
              <a:gd name="connsiteX11" fmla="*/ 5179593 w 10317427"/>
              <a:gd name="connsiteY11" fmla="*/ 109 h 1120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7427" h="11202202">
                <a:moveTo>
                  <a:pt x="5179593" y="109"/>
                </a:moveTo>
                <a:cubicBezTo>
                  <a:pt x="6528155" y="8515"/>
                  <a:pt x="7837854" y="501410"/>
                  <a:pt x="8826936" y="1490492"/>
                </a:cubicBezTo>
                <a:cubicBezTo>
                  <a:pt x="10936976" y="3600532"/>
                  <a:pt x="10788819" y="7169740"/>
                  <a:pt x="8496018" y="9462542"/>
                </a:cubicBezTo>
                <a:cubicBezTo>
                  <a:pt x="7564567" y="10393993"/>
                  <a:pt x="6422460" y="10971493"/>
                  <a:pt x="5253108" y="11187430"/>
                </a:cubicBezTo>
                <a:lnTo>
                  <a:pt x="5161144" y="11202202"/>
                </a:lnTo>
                <a:lnTo>
                  <a:pt x="5191921" y="10959993"/>
                </a:lnTo>
                <a:cubicBezTo>
                  <a:pt x="5218193" y="10701302"/>
                  <a:pt x="5231651" y="10438823"/>
                  <a:pt x="5231651" y="10173200"/>
                </a:cubicBezTo>
                <a:cubicBezTo>
                  <a:pt x="5231651" y="6852919"/>
                  <a:pt x="3128823" y="4023779"/>
                  <a:pt x="182297" y="2944912"/>
                </a:cubicBezTo>
                <a:lnTo>
                  <a:pt x="0" y="2883229"/>
                </a:lnTo>
                <a:lnTo>
                  <a:pt x="95838" y="2735699"/>
                </a:lnTo>
                <a:cubicBezTo>
                  <a:pt x="315196" y="2414554"/>
                  <a:pt x="568286" y="2108010"/>
                  <a:pt x="854886" y="1821410"/>
                </a:cubicBezTo>
                <a:cubicBezTo>
                  <a:pt x="2072937" y="603359"/>
                  <a:pt x="3651224" y="-9416"/>
                  <a:pt x="5179593" y="109"/>
                </a:cubicBez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60FA0F85-6494-8244-9247-4EC6C44CFACE}"/>
              </a:ext>
            </a:extLst>
          </p:cNvPr>
          <p:cNvSpPr/>
          <p:nvPr userDrawn="1"/>
        </p:nvSpPr>
        <p:spPr>
          <a:xfrm rot="21224204">
            <a:off x="4279058" y="-5609670"/>
            <a:ext cx="13221024" cy="12954211"/>
          </a:xfrm>
          <a:custGeom>
            <a:avLst/>
            <a:gdLst>
              <a:gd name="connsiteX0" fmla="*/ 5179593 w 10317427"/>
              <a:gd name="connsiteY0" fmla="*/ 109 h 11202202"/>
              <a:gd name="connsiteX1" fmla="*/ 8826936 w 10317427"/>
              <a:gd name="connsiteY1" fmla="*/ 1490492 h 11202202"/>
              <a:gd name="connsiteX2" fmla="*/ 8496018 w 10317427"/>
              <a:gd name="connsiteY2" fmla="*/ 9462542 h 11202202"/>
              <a:gd name="connsiteX3" fmla="*/ 5253108 w 10317427"/>
              <a:gd name="connsiteY3" fmla="*/ 11187430 h 11202202"/>
              <a:gd name="connsiteX4" fmla="*/ 5161144 w 10317427"/>
              <a:gd name="connsiteY4" fmla="*/ 11202202 h 11202202"/>
              <a:gd name="connsiteX5" fmla="*/ 5191921 w 10317427"/>
              <a:gd name="connsiteY5" fmla="*/ 10959993 h 11202202"/>
              <a:gd name="connsiteX6" fmla="*/ 5231651 w 10317427"/>
              <a:gd name="connsiteY6" fmla="*/ 10173200 h 11202202"/>
              <a:gd name="connsiteX7" fmla="*/ 182297 w 10317427"/>
              <a:gd name="connsiteY7" fmla="*/ 2944912 h 11202202"/>
              <a:gd name="connsiteX8" fmla="*/ 0 w 10317427"/>
              <a:gd name="connsiteY8" fmla="*/ 2883229 h 11202202"/>
              <a:gd name="connsiteX9" fmla="*/ 95838 w 10317427"/>
              <a:gd name="connsiteY9" fmla="*/ 2735699 h 11202202"/>
              <a:gd name="connsiteX10" fmla="*/ 854886 w 10317427"/>
              <a:gd name="connsiteY10" fmla="*/ 1821410 h 11202202"/>
              <a:gd name="connsiteX11" fmla="*/ 5179593 w 10317427"/>
              <a:gd name="connsiteY11" fmla="*/ 109 h 1120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7427" h="11202202">
                <a:moveTo>
                  <a:pt x="5179593" y="109"/>
                </a:moveTo>
                <a:cubicBezTo>
                  <a:pt x="6528155" y="8515"/>
                  <a:pt x="7837854" y="501410"/>
                  <a:pt x="8826936" y="1490492"/>
                </a:cubicBezTo>
                <a:cubicBezTo>
                  <a:pt x="10936976" y="3600532"/>
                  <a:pt x="10788819" y="7169740"/>
                  <a:pt x="8496018" y="9462542"/>
                </a:cubicBezTo>
                <a:cubicBezTo>
                  <a:pt x="7564567" y="10393993"/>
                  <a:pt x="6422460" y="10971493"/>
                  <a:pt x="5253108" y="11187430"/>
                </a:cubicBezTo>
                <a:lnTo>
                  <a:pt x="5161144" y="11202202"/>
                </a:lnTo>
                <a:lnTo>
                  <a:pt x="5191921" y="10959993"/>
                </a:lnTo>
                <a:cubicBezTo>
                  <a:pt x="5218193" y="10701302"/>
                  <a:pt x="5231651" y="10438823"/>
                  <a:pt x="5231651" y="10173200"/>
                </a:cubicBezTo>
                <a:cubicBezTo>
                  <a:pt x="5231651" y="6852919"/>
                  <a:pt x="3128823" y="4023779"/>
                  <a:pt x="182297" y="2944912"/>
                </a:cubicBezTo>
                <a:lnTo>
                  <a:pt x="0" y="2883229"/>
                </a:lnTo>
                <a:lnTo>
                  <a:pt x="95838" y="2735699"/>
                </a:lnTo>
                <a:cubicBezTo>
                  <a:pt x="315196" y="2414554"/>
                  <a:pt x="568286" y="2108010"/>
                  <a:pt x="854886" y="1821410"/>
                </a:cubicBezTo>
                <a:cubicBezTo>
                  <a:pt x="2072937" y="603359"/>
                  <a:pt x="3651224" y="-9416"/>
                  <a:pt x="5179593" y="1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2" name="Picture 4" descr="Periodic Reporting for period 1 - BELLA-S1 (BELLA-S1 Building ...">
            <a:extLst>
              <a:ext uri="{FF2B5EF4-FFF2-40B4-BE49-F238E27FC236}">
                <a16:creationId xmlns:a16="http://schemas.microsoft.com/office/drawing/2014/main" id="{08504507-B1CD-0B44-A47D-F366BC21587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9" r="9921" b="13827"/>
          <a:stretch/>
        </p:blipFill>
        <p:spPr bwMode="auto">
          <a:xfrm>
            <a:off x="10245908" y="270668"/>
            <a:ext cx="1678726" cy="18959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2A7F4A14-DBCA-C540-A5FC-E5F1138D690C}"/>
              </a:ext>
            </a:extLst>
          </p:cNvPr>
          <p:cNvSpPr/>
          <p:nvPr userDrawn="1"/>
        </p:nvSpPr>
        <p:spPr>
          <a:xfrm>
            <a:off x="12192000" y="-6292197"/>
            <a:ext cx="5367130" cy="1535668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FCA9FF1-4643-2D4D-AD1F-C076302F238F}"/>
              </a:ext>
            </a:extLst>
          </p:cNvPr>
          <p:cNvSpPr/>
          <p:nvPr userDrawn="1"/>
        </p:nvSpPr>
        <p:spPr>
          <a:xfrm>
            <a:off x="-3888483" y="-6023113"/>
            <a:ext cx="18260277" cy="602311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35AA3E3-B812-CA45-8172-B7D19DF59982}"/>
              </a:ext>
            </a:extLst>
          </p:cNvPr>
          <p:cNvSpPr/>
          <p:nvPr userDrawn="1"/>
        </p:nvSpPr>
        <p:spPr>
          <a:xfrm>
            <a:off x="-4496611" y="6858000"/>
            <a:ext cx="18260277" cy="6023113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2678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A7DEDBF6-764A-4444-9D08-C6C9786C4E00}"/>
              </a:ext>
            </a:extLst>
          </p:cNvPr>
          <p:cNvSpPr/>
          <p:nvPr userDrawn="1"/>
        </p:nvSpPr>
        <p:spPr>
          <a:xfrm rot="10800000">
            <a:off x="-2" y="0"/>
            <a:ext cx="11582402" cy="1237781"/>
          </a:xfrm>
          <a:prstGeom prst="rect">
            <a:avLst/>
          </a:prstGeom>
          <a:gradFill>
            <a:gsLst>
              <a:gs pos="91000">
                <a:srgbClr val="4A8A2D">
                  <a:alpha val="67000"/>
                </a:srgbClr>
              </a:gs>
              <a:gs pos="0">
                <a:srgbClr val="0061A5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61A5"/>
              </a:solidFill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BA98E5F-AA76-AB40-9F96-408DBA627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92847"/>
            <a:ext cx="8691624" cy="10471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91536F-8B60-8A4D-B26C-75979833C1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3398" y="63387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D3A4304A-74E4-AE4F-BCAF-2B8A03B91F52}" type="datetimeFigureOut">
              <a:rPr lang="en-US" smtClean="0"/>
              <a:pPr/>
              <a:t>6/29/2021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FBE117-4A00-F740-B009-14C98F523F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59E7A0-2141-CE49-8D6F-F6B0DBE913C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1473" y="633879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61A6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DC41B6A-5D5C-F04D-931B-89C5D2A2711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1C48DB7E-0D46-004D-861B-94A632CE42EE}"/>
              </a:ext>
            </a:extLst>
          </p:cNvPr>
          <p:cNvSpPr/>
          <p:nvPr userDrawn="1"/>
        </p:nvSpPr>
        <p:spPr>
          <a:xfrm>
            <a:off x="8959677" y="-1137755"/>
            <a:ext cx="3724621" cy="4044027"/>
          </a:xfrm>
          <a:custGeom>
            <a:avLst/>
            <a:gdLst>
              <a:gd name="connsiteX0" fmla="*/ 5179593 w 10317427"/>
              <a:gd name="connsiteY0" fmla="*/ 109 h 11202202"/>
              <a:gd name="connsiteX1" fmla="*/ 8826936 w 10317427"/>
              <a:gd name="connsiteY1" fmla="*/ 1490492 h 11202202"/>
              <a:gd name="connsiteX2" fmla="*/ 8496018 w 10317427"/>
              <a:gd name="connsiteY2" fmla="*/ 9462542 h 11202202"/>
              <a:gd name="connsiteX3" fmla="*/ 5253108 w 10317427"/>
              <a:gd name="connsiteY3" fmla="*/ 11187430 h 11202202"/>
              <a:gd name="connsiteX4" fmla="*/ 5161144 w 10317427"/>
              <a:gd name="connsiteY4" fmla="*/ 11202202 h 11202202"/>
              <a:gd name="connsiteX5" fmla="*/ 5191921 w 10317427"/>
              <a:gd name="connsiteY5" fmla="*/ 10959993 h 11202202"/>
              <a:gd name="connsiteX6" fmla="*/ 5231651 w 10317427"/>
              <a:gd name="connsiteY6" fmla="*/ 10173200 h 11202202"/>
              <a:gd name="connsiteX7" fmla="*/ 182297 w 10317427"/>
              <a:gd name="connsiteY7" fmla="*/ 2944912 h 11202202"/>
              <a:gd name="connsiteX8" fmla="*/ 0 w 10317427"/>
              <a:gd name="connsiteY8" fmla="*/ 2883229 h 11202202"/>
              <a:gd name="connsiteX9" fmla="*/ 95838 w 10317427"/>
              <a:gd name="connsiteY9" fmla="*/ 2735699 h 11202202"/>
              <a:gd name="connsiteX10" fmla="*/ 854886 w 10317427"/>
              <a:gd name="connsiteY10" fmla="*/ 1821410 h 11202202"/>
              <a:gd name="connsiteX11" fmla="*/ 5179593 w 10317427"/>
              <a:gd name="connsiteY11" fmla="*/ 109 h 1120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7427" h="11202202">
                <a:moveTo>
                  <a:pt x="5179593" y="109"/>
                </a:moveTo>
                <a:cubicBezTo>
                  <a:pt x="6528155" y="8515"/>
                  <a:pt x="7837854" y="501410"/>
                  <a:pt x="8826936" y="1490492"/>
                </a:cubicBezTo>
                <a:cubicBezTo>
                  <a:pt x="10936976" y="3600532"/>
                  <a:pt x="10788819" y="7169740"/>
                  <a:pt x="8496018" y="9462542"/>
                </a:cubicBezTo>
                <a:cubicBezTo>
                  <a:pt x="7564567" y="10393993"/>
                  <a:pt x="6422460" y="10971493"/>
                  <a:pt x="5253108" y="11187430"/>
                </a:cubicBezTo>
                <a:lnTo>
                  <a:pt x="5161144" y="11202202"/>
                </a:lnTo>
                <a:lnTo>
                  <a:pt x="5191921" y="10959993"/>
                </a:lnTo>
                <a:cubicBezTo>
                  <a:pt x="5218193" y="10701302"/>
                  <a:pt x="5231651" y="10438823"/>
                  <a:pt x="5231651" y="10173200"/>
                </a:cubicBezTo>
                <a:cubicBezTo>
                  <a:pt x="5231651" y="6852919"/>
                  <a:pt x="3128823" y="4023779"/>
                  <a:pt x="182297" y="2944912"/>
                </a:cubicBezTo>
                <a:lnTo>
                  <a:pt x="0" y="2883229"/>
                </a:lnTo>
                <a:lnTo>
                  <a:pt x="95838" y="2735699"/>
                </a:lnTo>
                <a:cubicBezTo>
                  <a:pt x="315196" y="2414554"/>
                  <a:pt x="568286" y="2108010"/>
                  <a:pt x="854886" y="1821410"/>
                </a:cubicBezTo>
                <a:cubicBezTo>
                  <a:pt x="2072937" y="603359"/>
                  <a:pt x="3651224" y="-9416"/>
                  <a:pt x="5179593" y="109"/>
                </a:cubicBezTo>
                <a:close/>
              </a:path>
            </a:pathLst>
          </a:custGeom>
          <a:solidFill>
            <a:schemeClr val="bg1">
              <a:alpha val="5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45BB9C0C-5C67-A840-8614-075384E0C910}"/>
              </a:ext>
            </a:extLst>
          </p:cNvPr>
          <p:cNvSpPr/>
          <p:nvPr userDrawn="1"/>
        </p:nvSpPr>
        <p:spPr>
          <a:xfrm>
            <a:off x="8358796" y="-1926936"/>
            <a:ext cx="4772828" cy="4676508"/>
          </a:xfrm>
          <a:custGeom>
            <a:avLst/>
            <a:gdLst>
              <a:gd name="connsiteX0" fmla="*/ 5179593 w 10317427"/>
              <a:gd name="connsiteY0" fmla="*/ 109 h 11202202"/>
              <a:gd name="connsiteX1" fmla="*/ 8826936 w 10317427"/>
              <a:gd name="connsiteY1" fmla="*/ 1490492 h 11202202"/>
              <a:gd name="connsiteX2" fmla="*/ 8496018 w 10317427"/>
              <a:gd name="connsiteY2" fmla="*/ 9462542 h 11202202"/>
              <a:gd name="connsiteX3" fmla="*/ 5253108 w 10317427"/>
              <a:gd name="connsiteY3" fmla="*/ 11187430 h 11202202"/>
              <a:gd name="connsiteX4" fmla="*/ 5161144 w 10317427"/>
              <a:gd name="connsiteY4" fmla="*/ 11202202 h 11202202"/>
              <a:gd name="connsiteX5" fmla="*/ 5191921 w 10317427"/>
              <a:gd name="connsiteY5" fmla="*/ 10959993 h 11202202"/>
              <a:gd name="connsiteX6" fmla="*/ 5231651 w 10317427"/>
              <a:gd name="connsiteY6" fmla="*/ 10173200 h 11202202"/>
              <a:gd name="connsiteX7" fmla="*/ 182297 w 10317427"/>
              <a:gd name="connsiteY7" fmla="*/ 2944912 h 11202202"/>
              <a:gd name="connsiteX8" fmla="*/ 0 w 10317427"/>
              <a:gd name="connsiteY8" fmla="*/ 2883229 h 11202202"/>
              <a:gd name="connsiteX9" fmla="*/ 95838 w 10317427"/>
              <a:gd name="connsiteY9" fmla="*/ 2735699 h 11202202"/>
              <a:gd name="connsiteX10" fmla="*/ 854886 w 10317427"/>
              <a:gd name="connsiteY10" fmla="*/ 1821410 h 11202202"/>
              <a:gd name="connsiteX11" fmla="*/ 5179593 w 10317427"/>
              <a:gd name="connsiteY11" fmla="*/ 109 h 11202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317427" h="11202202">
                <a:moveTo>
                  <a:pt x="5179593" y="109"/>
                </a:moveTo>
                <a:cubicBezTo>
                  <a:pt x="6528155" y="8515"/>
                  <a:pt x="7837854" y="501410"/>
                  <a:pt x="8826936" y="1490492"/>
                </a:cubicBezTo>
                <a:cubicBezTo>
                  <a:pt x="10936976" y="3600532"/>
                  <a:pt x="10788819" y="7169740"/>
                  <a:pt x="8496018" y="9462542"/>
                </a:cubicBezTo>
                <a:cubicBezTo>
                  <a:pt x="7564567" y="10393993"/>
                  <a:pt x="6422460" y="10971493"/>
                  <a:pt x="5253108" y="11187430"/>
                </a:cubicBezTo>
                <a:lnTo>
                  <a:pt x="5161144" y="11202202"/>
                </a:lnTo>
                <a:lnTo>
                  <a:pt x="5191921" y="10959993"/>
                </a:lnTo>
                <a:cubicBezTo>
                  <a:pt x="5218193" y="10701302"/>
                  <a:pt x="5231651" y="10438823"/>
                  <a:pt x="5231651" y="10173200"/>
                </a:cubicBezTo>
                <a:cubicBezTo>
                  <a:pt x="5231651" y="6852919"/>
                  <a:pt x="3128823" y="4023779"/>
                  <a:pt x="182297" y="2944912"/>
                </a:cubicBezTo>
                <a:lnTo>
                  <a:pt x="0" y="2883229"/>
                </a:lnTo>
                <a:lnTo>
                  <a:pt x="95838" y="2735699"/>
                </a:lnTo>
                <a:cubicBezTo>
                  <a:pt x="315196" y="2414554"/>
                  <a:pt x="568286" y="2108010"/>
                  <a:pt x="854886" y="1821410"/>
                </a:cubicBezTo>
                <a:cubicBezTo>
                  <a:pt x="2072937" y="603359"/>
                  <a:pt x="3651224" y="-9416"/>
                  <a:pt x="5179593" y="1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4" descr="Periodic Reporting for period 1 - BELLA-S1 (BELLA-S1 Building ...">
            <a:extLst>
              <a:ext uri="{FF2B5EF4-FFF2-40B4-BE49-F238E27FC236}">
                <a16:creationId xmlns:a16="http://schemas.microsoft.com/office/drawing/2014/main" id="{EA8E6E27-8801-2543-AB4E-DF9B75677FA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79" r="9921" b="13827"/>
          <a:stretch/>
        </p:blipFill>
        <p:spPr bwMode="auto">
          <a:xfrm>
            <a:off x="10916043" y="69697"/>
            <a:ext cx="927204" cy="1047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B7A18CE-4B6E-294A-A1B7-88CCF7BF0C8C}"/>
              </a:ext>
            </a:extLst>
          </p:cNvPr>
          <p:cNvSpPr/>
          <p:nvPr userDrawn="1"/>
        </p:nvSpPr>
        <p:spPr>
          <a:xfrm>
            <a:off x="12192000" y="-652182"/>
            <a:ext cx="2514846" cy="8162364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7DF6A1F-DFCC-B042-94D8-093FD3185E1D}"/>
              </a:ext>
            </a:extLst>
          </p:cNvPr>
          <p:cNvSpPr/>
          <p:nvPr userDrawn="1"/>
        </p:nvSpPr>
        <p:spPr>
          <a:xfrm>
            <a:off x="-64247" y="-1945418"/>
            <a:ext cx="14105967" cy="1945417"/>
          </a:xfrm>
          <a:prstGeom prst="rect">
            <a:avLst/>
          </a:prstGeom>
          <a:solidFill>
            <a:srgbClr val="ECECE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59D6B-93D9-5D41-9C12-31C1386C99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3398" y="1546955"/>
            <a:ext cx="11211275" cy="4342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9163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2" r:id="rId4"/>
    <p:sldLayoutId id="2147483651" r:id="rId5"/>
    <p:sldLayoutId id="214748366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rgbClr val="0061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rgbClr val="0061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61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1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61A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hyperlink" Target="https://twitter.com/BELLA_Programme" TargetMode="External"/><Relationship Id="rId7" Type="http://schemas.openxmlformats.org/officeDocument/2006/relationships/image" Target="../media/image6.png"/><Relationship Id="rId2" Type="http://schemas.openxmlformats.org/officeDocument/2006/relationships/hyperlink" Target="https://bella-programme.redclara.net/index.php/en/" TargetMode="Externa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www.youtube.com/watch?v=_3wxJRs36hk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twitter.com/BELLA_Programme" TargetMode="External"/><Relationship Id="rId2" Type="http://schemas.openxmlformats.org/officeDocument/2006/relationships/hyperlink" Target="https://bella-programme.redclara.net/index.php/en/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mailto:bella_coms@redclara.ne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8539921-850B-4263-B89F-0EDD1BB27CD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 5 minute view of BELLA Comms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F86BAD3-C48D-4205-9228-056BAAFE7E6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Rosanna Norman. Communications Officer, GÉANT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E36413F-3CD9-4FE8-98DD-0B7523F3679E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en-US" dirty="0"/>
              <a:t>SIG-Marcomms – Online Meeting – 29 June 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473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7EE904C-E006-B04D-A97F-95B0FE78F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4A5FF19-DAE6-5345-9879-04B9D4846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699355"/>
            <a:ext cx="11211275" cy="434285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Develop project branding.</a:t>
            </a:r>
          </a:p>
          <a:p>
            <a:r>
              <a:rPr lang="en-GB" dirty="0"/>
              <a:t>Design and implement a BELLA web presence.</a:t>
            </a:r>
          </a:p>
          <a:p>
            <a:r>
              <a:rPr lang="en-GB" dirty="0"/>
              <a:t>Design and publish BELLA dissemination materials.</a:t>
            </a:r>
          </a:p>
          <a:p>
            <a:r>
              <a:rPr lang="en-GB" dirty="0"/>
              <a:t>Raise awareness of BELLA progress. </a:t>
            </a:r>
          </a:p>
          <a:p>
            <a:r>
              <a:rPr lang="en-GB" dirty="0"/>
              <a:t>Identify use cases which will benefit from BELLA connectivity.</a:t>
            </a:r>
          </a:p>
          <a:p>
            <a:r>
              <a:rPr lang="en-GB" dirty="0"/>
              <a:t>Promote BELLA at relevant international events. </a:t>
            </a:r>
          </a:p>
          <a:p>
            <a:endParaRPr lang="en-GB" dirty="0"/>
          </a:p>
          <a:p>
            <a:pPr marL="0" indent="0">
              <a:buNone/>
            </a:pPr>
            <a:r>
              <a:rPr lang="en-US" b="1" dirty="0"/>
              <a:t>All partners encouraged</a:t>
            </a:r>
            <a:r>
              <a:rPr lang="en-US" dirty="0"/>
              <a:t> to contribute. </a:t>
            </a:r>
          </a:p>
          <a:p>
            <a:r>
              <a:rPr lang="en-US" dirty="0"/>
              <a:t>BELLA communications working group </a:t>
            </a:r>
          </a:p>
          <a:p>
            <a:r>
              <a:rPr lang="en-US" dirty="0"/>
              <a:t>BELLA Steering Committee</a:t>
            </a:r>
          </a:p>
          <a:p>
            <a:r>
              <a:rPr lang="en-US" dirty="0"/>
              <a:t>Guided by the Communications Strategy and Plan </a:t>
            </a:r>
          </a:p>
        </p:txBody>
      </p:sp>
    </p:spTree>
    <p:extLst>
      <p:ext uri="{BB962C8B-B14F-4D97-AF65-F5344CB8AC3E}">
        <p14:creationId xmlns:p14="http://schemas.microsoft.com/office/powerpoint/2010/main" val="260563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FB329B-930F-4179-94DA-43752F586C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Main Communications Tools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43A14-7DA2-4704-9EE3-8A7DCA6E46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8" y="1390650"/>
            <a:ext cx="11211275" cy="5038725"/>
          </a:xfrm>
        </p:spPr>
        <p:txBody>
          <a:bodyPr>
            <a:normAutofit/>
          </a:bodyPr>
          <a:lstStyle/>
          <a:p>
            <a:r>
              <a:rPr lang="en-GB" dirty="0">
                <a:hlinkClick r:id="rId2"/>
              </a:rPr>
              <a:t>Website</a:t>
            </a:r>
            <a:r>
              <a:rPr lang="en-GB" dirty="0"/>
              <a:t> and </a:t>
            </a:r>
            <a:r>
              <a:rPr lang="en-GB" dirty="0">
                <a:hlinkClick r:id="rId3"/>
              </a:rPr>
              <a:t>Twitter</a:t>
            </a:r>
            <a:r>
              <a:rPr lang="en-GB" dirty="0"/>
              <a:t> </a:t>
            </a:r>
          </a:p>
          <a:p>
            <a:r>
              <a:rPr lang="en-GB" dirty="0"/>
              <a:t>Maps and graphics </a:t>
            </a:r>
          </a:p>
          <a:p>
            <a:r>
              <a:rPr lang="en-GB" dirty="0"/>
              <a:t>Use cases – Copernicus, Cherenkov Telescope Array </a:t>
            </a:r>
          </a:p>
          <a:p>
            <a:r>
              <a:rPr lang="en-GB" dirty="0">
                <a:hlinkClick r:id="rId4"/>
              </a:rPr>
              <a:t>Video animation </a:t>
            </a:r>
            <a:endParaRPr lang="en-GB" dirty="0"/>
          </a:p>
          <a:p>
            <a:r>
              <a:rPr lang="en-GB" dirty="0"/>
              <a:t>Events – TNC19, TNC21, TICAL 2020, TICAL 2021</a:t>
            </a:r>
          </a:p>
          <a:p>
            <a:r>
              <a:rPr lang="en-GB" dirty="0"/>
              <a:t>Joint comms with </a:t>
            </a:r>
            <a:r>
              <a:rPr lang="en-GB" dirty="0" err="1"/>
              <a:t>EllaLink</a:t>
            </a:r>
            <a:r>
              <a:rPr lang="en-GB" dirty="0"/>
              <a:t> (Social media, interviews, blogs)</a:t>
            </a:r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</p:txBody>
      </p:sp>
      <p:sp>
        <p:nvSpPr>
          <p:cNvPr id="7" name="AutoShape 2">
            <a:extLst>
              <a:ext uri="{FF2B5EF4-FFF2-40B4-BE49-F238E27FC236}">
                <a16:creationId xmlns:a16="http://schemas.microsoft.com/office/drawing/2014/main" id="{62B0917A-B9FF-4A8B-9EB9-E391FE55BF8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11" descr="A close up of a map&#10;&#10;Description automatically generated">
            <a:extLst>
              <a:ext uri="{FF2B5EF4-FFF2-40B4-BE49-F238E27FC236}">
                <a16:creationId xmlns:a16="http://schemas.microsoft.com/office/drawing/2014/main" id="{4B7815BC-85B7-45CD-86ED-5730A752B0E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4696" y="1631558"/>
            <a:ext cx="3466048" cy="19498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8BEA90-679E-47A7-9044-AC969FCEF39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78" t="51031" r="40891" b="13093"/>
          <a:stretch/>
        </p:blipFill>
        <p:spPr>
          <a:xfrm>
            <a:off x="9447113" y="4037303"/>
            <a:ext cx="2564157" cy="23920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AA5F33F-7D62-4C99-BF8A-DC83E8A46A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8400" y="4144973"/>
            <a:ext cx="3241795" cy="23920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5C6C9B0-B4C7-4E0D-BA77-575AF1BD5D4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7327" y="4118310"/>
            <a:ext cx="5750484" cy="2536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0383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BAD392-5739-41A4-997F-5762AF91F7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TICAL2020 – NREN Videos now on YouTube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BBA463-FEAB-4DFB-82E6-32A6AC8FF0B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75" t="13705" r="27227" b="10758"/>
          <a:stretch/>
        </p:blipFill>
        <p:spPr>
          <a:xfrm>
            <a:off x="533399" y="1560543"/>
            <a:ext cx="4936402" cy="29529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CF3D4CA-042A-427C-8AA4-C24D706739D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75" t="12737" r="27227" b="10620"/>
          <a:stretch/>
        </p:blipFill>
        <p:spPr>
          <a:xfrm>
            <a:off x="7526831" y="1560543"/>
            <a:ext cx="4131770" cy="250781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CDA9528-C65C-4242-AEB9-CC2B80F070D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75" t="13705" r="27524" b="10621"/>
          <a:stretch/>
        </p:blipFill>
        <p:spPr>
          <a:xfrm>
            <a:off x="5075189" y="1290626"/>
            <a:ext cx="3282933" cy="1976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8EAA1E-1E09-430F-9124-9AAECEA47BC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375" t="12737" r="27450" b="10620"/>
          <a:stretch/>
        </p:blipFill>
        <p:spPr>
          <a:xfrm>
            <a:off x="3920947" y="4612627"/>
            <a:ext cx="3282933" cy="199911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728BE2D-6ADB-4401-9554-A1567A52122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75" t="12737" r="27302" b="10895"/>
          <a:stretch/>
        </p:blipFill>
        <p:spPr>
          <a:xfrm>
            <a:off x="533398" y="4612627"/>
            <a:ext cx="3301895" cy="199911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74E76A9-8818-4381-8AE6-F7D0B8770827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375" t="13294" r="27747" b="10895"/>
          <a:stretch/>
        </p:blipFill>
        <p:spPr>
          <a:xfrm>
            <a:off x="7389846" y="4202445"/>
            <a:ext cx="3982455" cy="24092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5375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53CCC-875A-4CC3-9966-67138CF6F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8" y="73055"/>
            <a:ext cx="6848477" cy="1017203"/>
          </a:xfrm>
        </p:spPr>
        <p:txBody>
          <a:bodyPr/>
          <a:lstStyle/>
          <a:p>
            <a:r>
              <a:rPr lang="en-US" dirty="0"/>
              <a:t>Milestone: </a:t>
            </a:r>
            <a:r>
              <a:rPr lang="en-US" dirty="0" err="1"/>
              <a:t>EllaLink</a:t>
            </a:r>
            <a:r>
              <a:rPr lang="en-US" dirty="0"/>
              <a:t> submarine cable splice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09692-F107-4D3D-8573-78BCE5DE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413" y="1257572"/>
            <a:ext cx="8447456" cy="1370126"/>
          </a:xfrm>
        </p:spPr>
        <p:txBody>
          <a:bodyPr>
            <a:normAutofit/>
          </a:bodyPr>
          <a:lstStyle/>
          <a:p>
            <a:endParaRPr lang="en-GB" dirty="0"/>
          </a:p>
          <a:p>
            <a:pPr marL="0" indent="0">
              <a:buNone/>
            </a:pPr>
            <a:r>
              <a:rPr lang="en-GB" dirty="0"/>
              <a:t>Joint comms with </a:t>
            </a:r>
            <a:r>
              <a:rPr lang="en-GB" dirty="0" err="1"/>
              <a:t>EllaLink</a:t>
            </a:r>
            <a:r>
              <a:rPr lang="en-GB" dirty="0"/>
              <a:t> on submarine cable final splice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B3E0F5D-B704-446F-94A2-F6CF34F108E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507" t="4901" r="27045" b="4662"/>
          <a:stretch/>
        </p:blipFill>
        <p:spPr>
          <a:xfrm>
            <a:off x="1485927" y="2795012"/>
            <a:ext cx="2974990" cy="2805416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</p:pic>
      <p:pic>
        <p:nvPicPr>
          <p:cNvPr id="20" name="Picture 1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CCFF1918-98BB-42D6-8F01-0A5B635A7C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013" y="2699199"/>
            <a:ext cx="5279242" cy="3243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6489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53CCC-875A-4CC3-9966-67138CF6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Latest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09692-F107-4D3D-8573-78BCE5DE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546955"/>
            <a:ext cx="8096626" cy="4342857"/>
          </a:xfrm>
        </p:spPr>
        <p:txBody>
          <a:bodyPr>
            <a:normAutofit/>
          </a:bodyPr>
          <a:lstStyle/>
          <a:p>
            <a:r>
              <a:rPr lang="en-GB" dirty="0"/>
              <a:t>Meetings and collaboration with EU-LAC events and comms planning</a:t>
            </a:r>
          </a:p>
          <a:p>
            <a:pPr lvl="1"/>
            <a:r>
              <a:rPr lang="en-GB" dirty="0"/>
              <a:t>Twitter activity – EU INTPA handle (</a:t>
            </a:r>
            <a:r>
              <a:rPr lang="en-GB" b="1" dirty="0"/>
              <a:t>85k followers) </a:t>
            </a:r>
          </a:p>
          <a:p>
            <a:pPr lvl="1"/>
            <a:endParaRPr lang="en-GB" b="1" dirty="0"/>
          </a:p>
          <a:p>
            <a:r>
              <a:rPr lang="en-GB" i="1" dirty="0"/>
              <a:t>Leading the Digital Decade</a:t>
            </a:r>
            <a:r>
              <a:rPr lang="en-GB" dirty="0"/>
              <a:t> as part of Portuguese presidency, </a:t>
            </a:r>
            <a:r>
              <a:rPr lang="en-GB" dirty="0" err="1"/>
              <a:t>EllaLink</a:t>
            </a:r>
            <a:r>
              <a:rPr lang="en-GB" dirty="0"/>
              <a:t> official launch </a:t>
            </a:r>
            <a:r>
              <a:rPr lang="en-GB" b="1" dirty="0"/>
              <a:t>1 June 2021</a:t>
            </a:r>
          </a:p>
          <a:p>
            <a:pPr lvl="1"/>
            <a:r>
              <a:rPr lang="en-GB" dirty="0"/>
              <a:t>Live participation of Erik Huizer (GÉANT CEO) </a:t>
            </a:r>
          </a:p>
          <a:p>
            <a:pPr marL="457200" lvl="1" indent="0">
              <a:buNone/>
            </a:pPr>
            <a:r>
              <a:rPr lang="en-GB" dirty="0"/>
              <a:t>   and Luis Eliecer Cadenas </a:t>
            </a:r>
            <a:r>
              <a:rPr lang="en-GB" dirty="0" err="1"/>
              <a:t>RedCLARA</a:t>
            </a:r>
            <a:r>
              <a:rPr lang="en-GB" dirty="0"/>
              <a:t> CEO</a:t>
            </a:r>
          </a:p>
          <a:p>
            <a:endParaRPr lang="en-GB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08752105-31BB-4698-9A5A-1252429FF0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60938" y="3231023"/>
            <a:ext cx="3361708" cy="3315908"/>
          </a:xfrm>
          <a:prstGeom prst="rect">
            <a:avLst/>
          </a:prstGeom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B3C61FD8-DDBE-47A2-BE85-A36B1DC26C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8347266" y="1441077"/>
            <a:ext cx="3311335" cy="3315908"/>
          </a:xfrm>
          <a:prstGeom prst="rect">
            <a:avLst/>
          </a:prstGeom>
        </p:spPr>
      </p:pic>
      <p:pic>
        <p:nvPicPr>
          <p:cNvPr id="10" name="Picture 9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D878B8C3-6B67-4B5A-8B71-56A28C82E4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71118" y="4154859"/>
            <a:ext cx="3576841" cy="2535888"/>
          </a:xfrm>
          <a:prstGeom prst="rect">
            <a:avLst/>
          </a:prstGeom>
        </p:spPr>
      </p:pic>
      <p:pic>
        <p:nvPicPr>
          <p:cNvPr id="11" name="Picture 1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27D8364A-457B-4EDA-9C3C-7141815298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6994" y="4269993"/>
            <a:ext cx="3126808" cy="242075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EE72CC5-6673-4706-A860-8D718294159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8078" t="51031" r="40891" b="13093"/>
          <a:stretch/>
        </p:blipFill>
        <p:spPr>
          <a:xfrm>
            <a:off x="5268317" y="4154859"/>
            <a:ext cx="2564157" cy="2392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854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53CCC-875A-4CC3-9966-67138CF6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Next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09692-F107-4D3D-8573-78BCE5DE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399" y="1546955"/>
            <a:ext cx="8096626" cy="5015770"/>
          </a:xfrm>
        </p:spPr>
        <p:txBody>
          <a:bodyPr>
            <a:normAutofit/>
          </a:bodyPr>
          <a:lstStyle/>
          <a:p>
            <a:r>
              <a:rPr lang="en-GB" dirty="0"/>
              <a:t>BELLA launch TICAL 2021</a:t>
            </a:r>
          </a:p>
          <a:p>
            <a:pPr lvl="1"/>
            <a:r>
              <a:rPr lang="en-GB" dirty="0"/>
              <a:t>Presentations and more video testimonials from </a:t>
            </a:r>
            <a:r>
              <a:rPr lang="en-GB"/>
              <a:t>all partners</a:t>
            </a:r>
            <a:endParaRPr lang="en-GB" dirty="0"/>
          </a:p>
          <a:p>
            <a:r>
              <a:rPr lang="en-GB" dirty="0"/>
              <a:t>BELLA goes LIVE in August (date tbc) and we can’t wait!</a:t>
            </a:r>
          </a:p>
          <a:p>
            <a:endParaRPr lang="en-GB" dirty="0"/>
          </a:p>
          <a:p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  <p:pic>
        <p:nvPicPr>
          <p:cNvPr id="5" name="Picture 4" descr="We can't wait!">
            <a:extLst>
              <a:ext uri="{FF2B5EF4-FFF2-40B4-BE49-F238E27FC236}">
                <a16:creationId xmlns:a16="http://schemas.microsoft.com/office/drawing/2014/main" id="{20AA68E7-C802-4E36-BFF8-56944F9610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2902" y="3684464"/>
            <a:ext cx="4380647" cy="302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98585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53CCC-875A-4CC3-9966-67138CF6F6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BELLA contacts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409692-F107-4D3D-8573-78BCE5DEE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523" y="1546955"/>
            <a:ext cx="8662738" cy="5044345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b="1" dirty="0"/>
              <a:t>Web</a:t>
            </a:r>
          </a:p>
          <a:p>
            <a:pPr marL="0" indent="0">
              <a:buNone/>
            </a:pPr>
            <a:r>
              <a:rPr lang="en-GB" dirty="0">
                <a:hlinkClick r:id="rId2"/>
              </a:rPr>
              <a:t>https://bella-programme.redclara.net/index.php/en/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Twitter</a:t>
            </a:r>
          </a:p>
          <a:p>
            <a:pPr marL="0" indent="0">
              <a:buNone/>
            </a:pPr>
            <a:r>
              <a:rPr lang="en-GB" dirty="0">
                <a:hlinkClick r:id="rId3"/>
              </a:rPr>
              <a:t>https://twitter.com/BELLA_Programme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1" dirty="0"/>
              <a:t>BELLA Comms</a:t>
            </a:r>
          </a:p>
          <a:p>
            <a:pPr marL="0" indent="0">
              <a:buNone/>
            </a:pPr>
            <a:r>
              <a:rPr lang="en-GB" dirty="0"/>
              <a:t>Paul Maurice, GÉANT -  Maria Jose Lopez Pourailly, </a:t>
            </a:r>
            <a:r>
              <a:rPr lang="en-GB" dirty="0" err="1"/>
              <a:t>RedCLARA</a:t>
            </a:r>
            <a:r>
              <a:rPr lang="en-GB" dirty="0"/>
              <a:t> -  Rosanna Norman, GÉANT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b="1" dirty="0"/>
              <a:t>Emails</a:t>
            </a:r>
          </a:p>
          <a:p>
            <a:pPr marL="0" indent="0">
              <a:buNone/>
            </a:pPr>
            <a:r>
              <a:rPr lang="it-IT" dirty="0">
                <a:hlinkClick r:id="rId4"/>
              </a:rPr>
              <a:t>bella_coms@redclara.net</a:t>
            </a:r>
            <a:endParaRPr lang="it-IT" dirty="0"/>
          </a:p>
          <a:p>
            <a:pPr marL="0" indent="0">
              <a:buNone/>
            </a:pPr>
            <a:r>
              <a:rPr lang="en-GB" dirty="0"/>
              <a:t>bella_steering_committee@listas.redclara.net</a:t>
            </a:r>
          </a:p>
          <a:p>
            <a:pPr marL="0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43640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294</Words>
  <Application>Microsoft Office PowerPoint</Application>
  <PresentationFormat>Widescreen</PresentationFormat>
  <Paragraphs>61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Narrow</vt:lpstr>
      <vt:lpstr>Calibri</vt:lpstr>
      <vt:lpstr>Office Theme</vt:lpstr>
      <vt:lpstr>A 5 minute view of BELLA Comms</vt:lpstr>
      <vt:lpstr>Objectives</vt:lpstr>
      <vt:lpstr>Main Communications Tools </vt:lpstr>
      <vt:lpstr>TICAL2020 – NREN Videos now on YouTube </vt:lpstr>
      <vt:lpstr>Milestone: EllaLink submarine cable splice</vt:lpstr>
      <vt:lpstr> Latest</vt:lpstr>
      <vt:lpstr> Next</vt:lpstr>
      <vt:lpstr>BELLA contacts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Hasleham</dc:creator>
  <cp:lastModifiedBy>Rosanna Norman</cp:lastModifiedBy>
  <cp:revision>126</cp:revision>
  <dcterms:created xsi:type="dcterms:W3CDTF">2020-08-13T08:33:48Z</dcterms:created>
  <dcterms:modified xsi:type="dcterms:W3CDTF">2021-06-29T07:51:06Z</dcterms:modified>
</cp:coreProperties>
</file>