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webp" ContentType="image/webp"/>
  <Default Extension="xml" ContentType="application/xml"/>
  <Override PartName="/ppt/webextensions/taskpanes.xml" ContentType="application/vnd.ms-office.webextensiontaskpanes+xml"/>
  <Override PartName="/ppt/webextensions/webextension1.xml" ContentType="application/vnd.ms-office.webextension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thumbnail" Target="docProps/thumbnail.jpeg"/><Relationship Id="rId2" Type="http://schemas.openxmlformats.org/officeDocument/2006/relationships/officeDocument" Target="ppt/presentation.xml"/><Relationship Id="rId1" Type="http://schemas.microsoft.com/office/2011/relationships/webextensiontaskpanes" Target="ppt/webextensions/taskpanes.xml"/><Relationship Id="rId6" Type="http://schemas.openxmlformats.org/officeDocument/2006/relationships/custom-properties" Target="docProps/custom.xml"/><Relationship Id="rId5" Type="http://schemas.openxmlformats.org/officeDocument/2006/relationships/extended-properties" Target="docProps/app.xml"/><Relationship Id="rId4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bookmarkIdSeed="3">
  <p:sldMasterIdLst>
    <p:sldMasterId id="2147483648" r:id="rId5"/>
  </p:sldMasterIdLst>
  <p:notesMasterIdLst>
    <p:notesMasterId r:id="rId13"/>
  </p:notesMasterIdLst>
  <p:sldIdLst>
    <p:sldId id="267" r:id="rId6"/>
    <p:sldId id="330" r:id="rId7"/>
    <p:sldId id="331" r:id="rId8"/>
    <p:sldId id="320" r:id="rId9"/>
    <p:sldId id="332" r:id="rId10"/>
    <p:sldId id="257" r:id="rId11"/>
    <p:sldId id="318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hn Creaven" initials="JC" lastIdx="3" clrIdx="0">
    <p:extLst>
      <p:ext uri="{19B8F6BF-5375-455C-9EA6-DF929625EA0E}">
        <p15:presenceInfo xmlns:p15="http://schemas.microsoft.com/office/powerpoint/2012/main" userId="S::john.creaven@heanet.ie::af4497a3-bcd1-42aa-b248-0752d0c19183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F3F3F"/>
    <a:srgbClr val="595959"/>
    <a:srgbClr val="A1F84A"/>
    <a:srgbClr val="14B1B0"/>
    <a:srgbClr val="C8DBEB"/>
    <a:srgbClr val="FFB3B3"/>
    <a:srgbClr val="B0FAA4"/>
    <a:srgbClr val="FF8181"/>
    <a:srgbClr val="00408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B82969FA-298C-42E4-913A-2FC641C6C4C1}" v="692" dt="2021-06-28T16:02:20.3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–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178" autoAdjust="0"/>
  </p:normalViewPr>
  <p:slideViewPr>
    <p:cSldViewPr snapToGrid="0">
      <p:cViewPr varScale="1">
        <p:scale>
          <a:sx n="82" d="100"/>
          <a:sy n="82" d="100"/>
        </p:scale>
        <p:origin x="876" y="6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1.xml"/><Relationship Id="rId15" Type="http://schemas.openxmlformats.org/officeDocument/2006/relationships/presProps" Target="presProps.xml"/><Relationship Id="rId10" Type="http://schemas.openxmlformats.org/officeDocument/2006/relationships/slide" Target="slides/slide5.xml"/><Relationship Id="rId19" Type="http://schemas.microsoft.com/office/2016/11/relationships/changesInfo" Target="changesInfos/changesInfo1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commentAuthors" Target="commentAuthor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arbara Carroll" userId="0f6d864c-9996-4696-99e4-7e7fa0503669" providerId="ADAL" clId="{C1776BDD-2B5C-4DC1-B1AD-BDAFAA147141}"/>
    <pc:docChg chg="undo redo custSel modSld">
      <pc:chgData name="Barbara Carroll" userId="0f6d864c-9996-4696-99e4-7e7fa0503669" providerId="ADAL" clId="{C1776BDD-2B5C-4DC1-B1AD-BDAFAA147141}" dt="2021-05-12T09:29:04.014" v="52" actId="1076"/>
      <pc:docMkLst>
        <pc:docMk/>
      </pc:docMkLst>
      <pc:sldChg chg="addSp delSp modSp mod">
        <pc:chgData name="Barbara Carroll" userId="0f6d864c-9996-4696-99e4-7e7fa0503669" providerId="ADAL" clId="{C1776BDD-2B5C-4DC1-B1AD-BDAFAA147141}" dt="2021-05-12T09:28:38.815" v="48" actId="1076"/>
        <pc:sldMkLst>
          <pc:docMk/>
          <pc:sldMk cId="2196873143" sldId="264"/>
        </pc:sldMkLst>
        <pc:picChg chg="add mod">
          <ac:chgData name="Barbara Carroll" userId="0f6d864c-9996-4696-99e4-7e7fa0503669" providerId="ADAL" clId="{C1776BDD-2B5C-4DC1-B1AD-BDAFAA147141}" dt="2021-05-12T09:28:38.815" v="48" actId="1076"/>
          <ac:picMkLst>
            <pc:docMk/>
            <pc:sldMk cId="2196873143" sldId="264"/>
            <ac:picMk id="3" creationId="{2144631C-8D70-4EF6-9829-0CDFCAAD2343}"/>
          </ac:picMkLst>
        </pc:picChg>
        <pc:picChg chg="del">
          <ac:chgData name="Barbara Carroll" userId="0f6d864c-9996-4696-99e4-7e7fa0503669" providerId="ADAL" clId="{C1776BDD-2B5C-4DC1-B1AD-BDAFAA147141}" dt="2021-05-12T09:28:32.620" v="42" actId="478"/>
          <ac:picMkLst>
            <pc:docMk/>
            <pc:sldMk cId="2196873143" sldId="264"/>
            <ac:picMk id="6148" creationId="{00000000-0000-0000-0000-000000000000}"/>
          </ac:picMkLst>
        </pc:picChg>
      </pc:sldChg>
      <pc:sldChg chg="modSp mod">
        <pc:chgData name="Barbara Carroll" userId="0f6d864c-9996-4696-99e4-7e7fa0503669" providerId="ADAL" clId="{C1776BDD-2B5C-4DC1-B1AD-BDAFAA147141}" dt="2021-05-11T11:31:42.830" v="0" actId="1076"/>
        <pc:sldMkLst>
          <pc:docMk/>
          <pc:sldMk cId="3405973483" sldId="297"/>
        </pc:sldMkLst>
        <pc:spChg chg="mod">
          <ac:chgData name="Barbara Carroll" userId="0f6d864c-9996-4696-99e4-7e7fa0503669" providerId="ADAL" clId="{C1776BDD-2B5C-4DC1-B1AD-BDAFAA147141}" dt="2021-05-11T11:31:42.830" v="0" actId="1076"/>
          <ac:spMkLst>
            <pc:docMk/>
            <pc:sldMk cId="3405973483" sldId="297"/>
            <ac:spMk id="35" creationId="{6C75E6CF-E037-4FD0-B7BE-A61381C12BD9}"/>
          </ac:spMkLst>
        </pc:spChg>
      </pc:sldChg>
      <pc:sldChg chg="addSp delSp modSp mod">
        <pc:chgData name="Barbara Carroll" userId="0f6d864c-9996-4696-99e4-7e7fa0503669" providerId="ADAL" clId="{C1776BDD-2B5C-4DC1-B1AD-BDAFAA147141}" dt="2021-05-12T09:27:56.111" v="41" actId="1076"/>
        <pc:sldMkLst>
          <pc:docMk/>
          <pc:sldMk cId="3304830649" sldId="302"/>
        </pc:sldMkLst>
        <pc:spChg chg="mod">
          <ac:chgData name="Barbara Carroll" userId="0f6d864c-9996-4696-99e4-7e7fa0503669" providerId="ADAL" clId="{C1776BDD-2B5C-4DC1-B1AD-BDAFAA147141}" dt="2021-05-12T09:27:34.749" v="37" actId="1076"/>
          <ac:spMkLst>
            <pc:docMk/>
            <pc:sldMk cId="3304830649" sldId="302"/>
            <ac:spMk id="20" creationId="{98C3E6EA-C42B-47E9-BCF0-6DD7C6B6CD60}"/>
          </ac:spMkLst>
        </pc:spChg>
        <pc:spChg chg="mod">
          <ac:chgData name="Barbara Carroll" userId="0f6d864c-9996-4696-99e4-7e7fa0503669" providerId="ADAL" clId="{C1776BDD-2B5C-4DC1-B1AD-BDAFAA147141}" dt="2021-05-11T11:32:24.726" v="3" actId="14100"/>
          <ac:spMkLst>
            <pc:docMk/>
            <pc:sldMk cId="3304830649" sldId="302"/>
            <ac:spMk id="34" creationId="{F5044C49-5C08-4190-8949-C4050DCF9068}"/>
          </ac:spMkLst>
        </pc:spChg>
        <pc:spChg chg="mod">
          <ac:chgData name="Barbara Carroll" userId="0f6d864c-9996-4696-99e4-7e7fa0503669" providerId="ADAL" clId="{C1776BDD-2B5C-4DC1-B1AD-BDAFAA147141}" dt="2021-05-12T09:27:10.004" v="30"/>
          <ac:spMkLst>
            <pc:docMk/>
            <pc:sldMk cId="3304830649" sldId="302"/>
            <ac:spMk id="35" creationId="{2E0010BA-0E55-43B9-853A-DAF8747BE6CF}"/>
          </ac:spMkLst>
        </pc:spChg>
        <pc:spChg chg="mod">
          <ac:chgData name="Barbara Carroll" userId="0f6d864c-9996-4696-99e4-7e7fa0503669" providerId="ADAL" clId="{C1776BDD-2B5C-4DC1-B1AD-BDAFAA147141}" dt="2021-05-12T09:27:56.111" v="41" actId="1076"/>
          <ac:spMkLst>
            <pc:docMk/>
            <pc:sldMk cId="3304830649" sldId="302"/>
            <ac:spMk id="45" creationId="{DC0734CF-612C-4E37-A54F-C378235D73BB}"/>
          </ac:spMkLst>
        </pc:spChg>
        <pc:grpChg chg="mod">
          <ac:chgData name="Barbara Carroll" userId="0f6d864c-9996-4696-99e4-7e7fa0503669" providerId="ADAL" clId="{C1776BDD-2B5C-4DC1-B1AD-BDAFAA147141}" dt="2021-05-11T11:32:28.147" v="5" actId="14100"/>
          <ac:grpSpMkLst>
            <pc:docMk/>
            <pc:sldMk cId="3304830649" sldId="302"/>
            <ac:grpSpMk id="30" creationId="{8783177E-E829-44E2-A40D-2B471386D97A}"/>
          </ac:grpSpMkLst>
        </pc:grpChg>
        <pc:grpChg chg="add mod">
          <ac:chgData name="Barbara Carroll" userId="0f6d864c-9996-4696-99e4-7e7fa0503669" providerId="ADAL" clId="{C1776BDD-2B5C-4DC1-B1AD-BDAFAA147141}" dt="2021-05-12T09:27:51.693" v="40" actId="1076"/>
          <ac:grpSpMkLst>
            <pc:docMk/>
            <pc:sldMk cId="3304830649" sldId="302"/>
            <ac:grpSpMk id="32" creationId="{1C8FCDEF-D955-48CA-A4DE-0C95ED4FD919}"/>
          </ac:grpSpMkLst>
        </pc:grpChg>
        <pc:grpChg chg="del mod">
          <ac:chgData name="Barbara Carroll" userId="0f6d864c-9996-4696-99e4-7e7fa0503669" providerId="ADAL" clId="{C1776BDD-2B5C-4DC1-B1AD-BDAFAA147141}" dt="2021-05-12T09:27:07.341" v="29" actId="478"/>
          <ac:grpSpMkLst>
            <pc:docMk/>
            <pc:sldMk cId="3304830649" sldId="302"/>
            <ac:grpSpMk id="46" creationId="{479A13CA-2B13-44F9-867D-DD80D7C8E0C5}"/>
          </ac:grpSpMkLst>
        </pc:grpChg>
      </pc:sldChg>
      <pc:sldChg chg="modSp mod">
        <pc:chgData name="Barbara Carroll" userId="0f6d864c-9996-4696-99e4-7e7fa0503669" providerId="ADAL" clId="{C1776BDD-2B5C-4DC1-B1AD-BDAFAA147141}" dt="2021-05-12T09:29:04.014" v="52" actId="1076"/>
        <pc:sldMkLst>
          <pc:docMk/>
          <pc:sldMk cId="1891005387" sldId="303"/>
        </pc:sldMkLst>
        <pc:spChg chg="mod">
          <ac:chgData name="Barbara Carroll" userId="0f6d864c-9996-4696-99e4-7e7fa0503669" providerId="ADAL" clId="{C1776BDD-2B5C-4DC1-B1AD-BDAFAA147141}" dt="2021-05-11T11:55:44.424" v="22" actId="1076"/>
          <ac:spMkLst>
            <pc:docMk/>
            <pc:sldMk cId="1891005387" sldId="303"/>
            <ac:spMk id="6" creationId="{905BE371-0D40-4B53-B3D0-8C7334C288EE}"/>
          </ac:spMkLst>
        </pc:spChg>
        <pc:spChg chg="mod">
          <ac:chgData name="Barbara Carroll" userId="0f6d864c-9996-4696-99e4-7e7fa0503669" providerId="ADAL" clId="{C1776BDD-2B5C-4DC1-B1AD-BDAFAA147141}" dt="2021-05-12T09:29:04.014" v="52" actId="1076"/>
          <ac:spMkLst>
            <pc:docMk/>
            <pc:sldMk cId="1891005387" sldId="303"/>
            <ac:spMk id="12" creationId="{C3CA72DA-D594-48FE-AC32-3C4074E7E29E}"/>
          </ac:spMkLst>
        </pc:spChg>
        <pc:spChg chg="mod">
          <ac:chgData name="Barbara Carroll" userId="0f6d864c-9996-4696-99e4-7e7fa0503669" providerId="ADAL" clId="{C1776BDD-2B5C-4DC1-B1AD-BDAFAA147141}" dt="2021-05-12T09:28:59.715" v="51" actId="14100"/>
          <ac:spMkLst>
            <pc:docMk/>
            <pc:sldMk cId="1891005387" sldId="303"/>
            <ac:spMk id="16" creationId="{C40A7920-5A7B-461A-B7F7-ED16114E59B2}"/>
          </ac:spMkLst>
        </pc:spChg>
        <pc:spChg chg="mod">
          <ac:chgData name="Barbara Carroll" userId="0f6d864c-9996-4696-99e4-7e7fa0503669" providerId="ADAL" clId="{C1776BDD-2B5C-4DC1-B1AD-BDAFAA147141}" dt="2021-05-12T09:28:55.669" v="50" actId="14100"/>
          <ac:spMkLst>
            <pc:docMk/>
            <pc:sldMk cId="1891005387" sldId="303"/>
            <ac:spMk id="17" creationId="{1AFD6E7E-624A-4F51-8C68-B36F1C244DEB}"/>
          </ac:spMkLst>
        </pc:spChg>
        <pc:spChg chg="mod">
          <ac:chgData name="Barbara Carroll" userId="0f6d864c-9996-4696-99e4-7e7fa0503669" providerId="ADAL" clId="{C1776BDD-2B5C-4DC1-B1AD-BDAFAA147141}" dt="2021-05-12T09:28:52.212" v="49" actId="14100"/>
          <ac:spMkLst>
            <pc:docMk/>
            <pc:sldMk cId="1891005387" sldId="303"/>
            <ac:spMk id="18" creationId="{497858AA-6205-4BC2-9CE4-3BDA50B88754}"/>
          </ac:spMkLst>
        </pc:spChg>
      </pc:sldChg>
    </pc:docChg>
  </pc:docChgLst>
  <pc:docChgLst>
    <pc:chgData name="Jill Mulhern" userId="S::jill.mulhern@heanet.ie::88bceecd-dfe4-4252-8904-ad98b62bb990" providerId="AD" clId="Web-{00000000-0000-0000-0000-000000000000}"/>
    <pc:docChg chg="modSld">
      <pc:chgData name="Jill Mulhern" userId="S::jill.mulhern@heanet.ie::88bceecd-dfe4-4252-8904-ad98b62bb990" providerId="AD" clId="Web-{00000000-0000-0000-0000-000000000000}" dt="2021-03-12T17:01:52.156" v="8" actId="14100"/>
      <pc:docMkLst>
        <pc:docMk/>
      </pc:docMkLst>
      <pc:sldChg chg="modSp">
        <pc:chgData name="Jill Mulhern" userId="S::jill.mulhern@heanet.ie::88bceecd-dfe4-4252-8904-ad98b62bb990" providerId="AD" clId="Web-{00000000-0000-0000-0000-000000000000}" dt="2021-03-12T17:01:36.500" v="5" actId="20577"/>
        <pc:sldMkLst>
          <pc:docMk/>
          <pc:sldMk cId="3405973483" sldId="297"/>
        </pc:sldMkLst>
        <pc:spChg chg="mod">
          <ac:chgData name="Jill Mulhern" userId="S::jill.mulhern@heanet.ie::88bceecd-dfe4-4252-8904-ad98b62bb990" providerId="AD" clId="Web-{00000000-0000-0000-0000-000000000000}" dt="2021-03-12T17:01:36.500" v="5" actId="20577"/>
          <ac:spMkLst>
            <pc:docMk/>
            <pc:sldMk cId="3405973483" sldId="297"/>
            <ac:spMk id="36" creationId="{0C75DCAE-13BB-4C9E-A830-5E3A49322EA0}"/>
          </ac:spMkLst>
        </pc:spChg>
      </pc:sldChg>
      <pc:sldChg chg="modSp">
        <pc:chgData name="Jill Mulhern" userId="S::jill.mulhern@heanet.ie::88bceecd-dfe4-4252-8904-ad98b62bb990" providerId="AD" clId="Web-{00000000-0000-0000-0000-000000000000}" dt="2021-03-12T17:01:52.156" v="8" actId="14100"/>
        <pc:sldMkLst>
          <pc:docMk/>
          <pc:sldMk cId="4078232385" sldId="299"/>
        </pc:sldMkLst>
        <pc:spChg chg="mod">
          <ac:chgData name="Jill Mulhern" userId="S::jill.mulhern@heanet.ie::88bceecd-dfe4-4252-8904-ad98b62bb990" providerId="AD" clId="Web-{00000000-0000-0000-0000-000000000000}" dt="2021-03-12T17:01:52.156" v="8" actId="14100"/>
          <ac:spMkLst>
            <pc:docMk/>
            <pc:sldMk cId="4078232385" sldId="299"/>
            <ac:spMk id="34" creationId="{F5044C49-5C08-4190-8949-C4050DCF9068}"/>
          </ac:spMkLst>
        </pc:spChg>
        <pc:grpChg chg="mod">
          <ac:chgData name="Jill Mulhern" userId="S::jill.mulhern@heanet.ie::88bceecd-dfe4-4252-8904-ad98b62bb990" providerId="AD" clId="Web-{00000000-0000-0000-0000-000000000000}" dt="2021-03-12T17:01:42.250" v="6" actId="1076"/>
          <ac:grpSpMkLst>
            <pc:docMk/>
            <pc:sldMk cId="4078232385" sldId="299"/>
            <ac:grpSpMk id="23" creationId="{0D406F88-BB36-4401-8E76-74CCDF0B5910}"/>
          </ac:grpSpMkLst>
        </pc:grpChg>
        <pc:grpChg chg="mod">
          <ac:chgData name="Jill Mulhern" userId="S::jill.mulhern@heanet.ie::88bceecd-dfe4-4252-8904-ad98b62bb990" providerId="AD" clId="Web-{00000000-0000-0000-0000-000000000000}" dt="2021-03-10T08:38:49.860" v="2" actId="14100"/>
          <ac:grpSpMkLst>
            <pc:docMk/>
            <pc:sldMk cId="4078232385" sldId="299"/>
            <ac:grpSpMk id="30" creationId="{8783177E-E829-44E2-A40D-2B471386D97A}"/>
          </ac:grpSpMkLst>
        </pc:grpChg>
      </pc:sldChg>
    </pc:docChg>
  </pc:docChgLst>
  <pc:docChgLst>
    <pc:chgData name="Niamh Dawson" userId="S::niamh.dawson@heanet.ie::e1d8faa1-4144-44fc-8d48-0a86ec93f349" providerId="AD" clId="Web-{9CAB7041-ED9D-B482-2C55-9B7347ABF6BD}"/>
    <pc:docChg chg="modSld">
      <pc:chgData name="Niamh Dawson" userId="S::niamh.dawson@heanet.ie::e1d8faa1-4144-44fc-8d48-0a86ec93f349" providerId="AD" clId="Web-{9CAB7041-ED9D-B482-2C55-9B7347ABF6BD}" dt="2021-06-18T08:58:06.172" v="9" actId="20577"/>
      <pc:docMkLst>
        <pc:docMk/>
      </pc:docMkLst>
      <pc:sldChg chg="modSp">
        <pc:chgData name="Niamh Dawson" userId="S::niamh.dawson@heanet.ie::e1d8faa1-4144-44fc-8d48-0a86ec93f349" providerId="AD" clId="Web-{9CAB7041-ED9D-B482-2C55-9B7347ABF6BD}" dt="2021-06-18T08:58:06.172" v="9" actId="20577"/>
        <pc:sldMkLst>
          <pc:docMk/>
          <pc:sldMk cId="4168565553" sldId="314"/>
        </pc:sldMkLst>
        <pc:spChg chg="mod">
          <ac:chgData name="Niamh Dawson" userId="S::niamh.dawson@heanet.ie::e1d8faa1-4144-44fc-8d48-0a86ec93f349" providerId="AD" clId="Web-{9CAB7041-ED9D-B482-2C55-9B7347ABF6BD}" dt="2021-06-18T08:58:06.172" v="9" actId="20577"/>
          <ac:spMkLst>
            <pc:docMk/>
            <pc:sldMk cId="4168565553" sldId="314"/>
            <ac:spMk id="25" creationId="{0FBD1B45-F03E-4FF3-AD76-3CD5B3856B4C}"/>
          </ac:spMkLst>
        </pc:spChg>
      </pc:sldChg>
    </pc:docChg>
  </pc:docChgLst>
  <pc:docChgLst>
    <pc:chgData name="Barbara Carroll" userId="S::barbara.carroll@heanet.ie::0f6d864c-9996-4696-99e4-7e7fa0503669" providerId="AD" clId="Web-{A14AD871-C1DF-F3C9-5EAF-8A806D7C52CC}"/>
    <pc:docChg chg="modSld">
      <pc:chgData name="Barbara Carroll" userId="S::barbara.carroll@heanet.ie::0f6d864c-9996-4696-99e4-7e7fa0503669" providerId="AD" clId="Web-{A14AD871-C1DF-F3C9-5EAF-8A806D7C52CC}" dt="2021-06-16T10:11:57.016" v="1" actId="20577"/>
      <pc:docMkLst>
        <pc:docMk/>
      </pc:docMkLst>
      <pc:sldChg chg="modSp">
        <pc:chgData name="Barbara Carroll" userId="S::barbara.carroll@heanet.ie::0f6d864c-9996-4696-99e4-7e7fa0503669" providerId="AD" clId="Web-{A14AD871-C1DF-F3C9-5EAF-8A806D7C52CC}" dt="2021-06-16T10:04:50.989" v="0" actId="1076"/>
        <pc:sldMkLst>
          <pc:docMk/>
          <pc:sldMk cId="3405973483" sldId="297"/>
        </pc:sldMkLst>
        <pc:spChg chg="mod">
          <ac:chgData name="Barbara Carroll" userId="S::barbara.carroll@heanet.ie::0f6d864c-9996-4696-99e4-7e7fa0503669" providerId="AD" clId="Web-{A14AD871-C1DF-F3C9-5EAF-8A806D7C52CC}" dt="2021-06-16T10:04:50.989" v="0" actId="1076"/>
          <ac:spMkLst>
            <pc:docMk/>
            <pc:sldMk cId="3405973483" sldId="297"/>
            <ac:spMk id="35" creationId="{6C75E6CF-E037-4FD0-B7BE-A61381C12BD9}"/>
          </ac:spMkLst>
        </pc:spChg>
      </pc:sldChg>
      <pc:sldChg chg="modSp">
        <pc:chgData name="Barbara Carroll" userId="S::barbara.carroll@heanet.ie::0f6d864c-9996-4696-99e4-7e7fa0503669" providerId="AD" clId="Web-{A14AD871-C1DF-F3C9-5EAF-8A806D7C52CC}" dt="2021-06-16T10:11:57.016" v="1" actId="20577"/>
        <pc:sldMkLst>
          <pc:docMk/>
          <pc:sldMk cId="4192124682" sldId="306"/>
        </pc:sldMkLst>
        <pc:spChg chg="mod">
          <ac:chgData name="Barbara Carroll" userId="S::barbara.carroll@heanet.ie::0f6d864c-9996-4696-99e4-7e7fa0503669" providerId="AD" clId="Web-{A14AD871-C1DF-F3C9-5EAF-8A806D7C52CC}" dt="2021-06-16T10:11:57.016" v="1" actId="20577"/>
          <ac:spMkLst>
            <pc:docMk/>
            <pc:sldMk cId="4192124682" sldId="306"/>
            <ac:spMk id="6" creationId="{00000000-0000-0000-0000-000000000000}"/>
          </ac:spMkLst>
        </pc:spChg>
      </pc:sldChg>
    </pc:docChg>
  </pc:docChgLst>
  <pc:docChgLst>
    <pc:chgData name="John Creaven" userId="af4497a3-bcd1-42aa-b248-0752d0c19183" providerId="ADAL" clId="{6C0B59C6-DC90-4F79-891E-B1A1930A6002}"/>
    <pc:docChg chg="custSel modSld">
      <pc:chgData name="John Creaven" userId="af4497a3-bcd1-42aa-b248-0752d0c19183" providerId="ADAL" clId="{6C0B59C6-DC90-4F79-891E-B1A1930A6002}" dt="2021-06-16T10:03:40.997" v="13" actId="20577"/>
      <pc:docMkLst>
        <pc:docMk/>
      </pc:docMkLst>
      <pc:sldChg chg="addCm modCm">
        <pc:chgData name="John Creaven" userId="af4497a3-bcd1-42aa-b248-0752d0c19183" providerId="ADAL" clId="{6C0B59C6-DC90-4F79-891E-B1A1930A6002}" dt="2021-06-16T09:58:44.654" v="1"/>
        <pc:sldMkLst>
          <pc:docMk/>
          <pc:sldMk cId="3405973483" sldId="297"/>
        </pc:sldMkLst>
      </pc:sldChg>
      <pc:sldChg chg="addCm modCm">
        <pc:chgData name="John Creaven" userId="af4497a3-bcd1-42aa-b248-0752d0c19183" providerId="ADAL" clId="{6C0B59C6-DC90-4F79-891E-B1A1930A6002}" dt="2021-06-16T09:59:49.566" v="3"/>
        <pc:sldMkLst>
          <pc:docMk/>
          <pc:sldMk cId="3304830649" sldId="302"/>
        </pc:sldMkLst>
      </pc:sldChg>
      <pc:sldChg chg="modSp mod">
        <pc:chgData name="John Creaven" userId="af4497a3-bcd1-42aa-b248-0752d0c19183" providerId="ADAL" clId="{6C0B59C6-DC90-4F79-891E-B1A1930A6002}" dt="2021-06-16T10:03:40.997" v="13" actId="20577"/>
        <pc:sldMkLst>
          <pc:docMk/>
          <pc:sldMk cId="1342425849" sldId="309"/>
        </pc:sldMkLst>
        <pc:spChg chg="mod">
          <ac:chgData name="John Creaven" userId="af4497a3-bcd1-42aa-b248-0752d0c19183" providerId="ADAL" clId="{6C0B59C6-DC90-4F79-891E-B1A1930A6002}" dt="2021-06-16T10:03:40.997" v="13" actId="20577"/>
          <ac:spMkLst>
            <pc:docMk/>
            <pc:sldMk cId="1342425849" sldId="309"/>
            <ac:spMk id="9" creationId="{80D7C6A8-CD73-4ABE-A8D6-AA8AE79448A5}"/>
          </ac:spMkLst>
        </pc:spChg>
      </pc:sldChg>
      <pc:sldChg chg="addCm modCm">
        <pc:chgData name="John Creaven" userId="af4497a3-bcd1-42aa-b248-0752d0c19183" providerId="ADAL" clId="{6C0B59C6-DC90-4F79-891E-B1A1930A6002}" dt="2021-06-16T10:01:52.491" v="5"/>
        <pc:sldMkLst>
          <pc:docMk/>
          <pc:sldMk cId="211192218" sldId="316"/>
        </pc:sldMkLst>
      </pc:sldChg>
    </pc:docChg>
  </pc:docChgLst>
  <pc:docChgLst>
    <pc:chgData name="Barbara Carroll" userId="0f6d864c-9996-4696-99e4-7e7fa0503669" providerId="ADAL" clId="{8F2D5F02-B983-4614-888A-E10C3F2B193F}"/>
    <pc:docChg chg="undo redo custSel addSld delSld modSld sldOrd">
      <pc:chgData name="Barbara Carroll" userId="0f6d864c-9996-4696-99e4-7e7fa0503669" providerId="ADAL" clId="{8F2D5F02-B983-4614-888A-E10C3F2B193F}" dt="2021-06-18T09:30:58.603" v="4343" actId="207"/>
      <pc:docMkLst>
        <pc:docMk/>
      </pc:docMkLst>
      <pc:sldChg chg="modSp mod">
        <pc:chgData name="Barbara Carroll" userId="0f6d864c-9996-4696-99e4-7e7fa0503669" providerId="ADAL" clId="{8F2D5F02-B983-4614-888A-E10C3F2B193F}" dt="2021-06-15T14:44:18.482" v="3790" actId="1076"/>
        <pc:sldMkLst>
          <pc:docMk/>
          <pc:sldMk cId="2808015113" sldId="256"/>
        </pc:sldMkLst>
        <pc:spChg chg="mod">
          <ac:chgData name="Barbara Carroll" userId="0f6d864c-9996-4696-99e4-7e7fa0503669" providerId="ADAL" clId="{8F2D5F02-B983-4614-888A-E10C3F2B193F}" dt="2021-06-15T14:44:12.873" v="3787" actId="1076"/>
          <ac:spMkLst>
            <pc:docMk/>
            <pc:sldMk cId="2808015113" sldId="256"/>
            <ac:spMk id="7" creationId="{6A9436E3-76B4-41CD-B3FB-9938FA3F0CC7}"/>
          </ac:spMkLst>
        </pc:spChg>
        <pc:spChg chg="mod">
          <ac:chgData name="Barbara Carroll" userId="0f6d864c-9996-4696-99e4-7e7fa0503669" providerId="ADAL" clId="{8F2D5F02-B983-4614-888A-E10C3F2B193F}" dt="2021-06-15T14:44:16.068" v="3789" actId="1076"/>
          <ac:spMkLst>
            <pc:docMk/>
            <pc:sldMk cId="2808015113" sldId="256"/>
            <ac:spMk id="9" creationId="{6A849AE8-C0A5-4303-8C6E-A3F0D55231B3}"/>
          </ac:spMkLst>
        </pc:spChg>
        <pc:picChg chg="mod">
          <ac:chgData name="Barbara Carroll" userId="0f6d864c-9996-4696-99e4-7e7fa0503669" providerId="ADAL" clId="{8F2D5F02-B983-4614-888A-E10C3F2B193F}" dt="2021-06-15T14:44:18.482" v="3790" actId="1076"/>
          <ac:picMkLst>
            <pc:docMk/>
            <pc:sldMk cId="2808015113" sldId="256"/>
            <ac:picMk id="6" creationId="{B66FD982-E81C-49F8-A704-A3262696DD55}"/>
          </ac:picMkLst>
        </pc:picChg>
      </pc:sldChg>
      <pc:sldChg chg="addSp delSp modSp mod">
        <pc:chgData name="Barbara Carroll" userId="0f6d864c-9996-4696-99e4-7e7fa0503669" providerId="ADAL" clId="{8F2D5F02-B983-4614-888A-E10C3F2B193F}" dt="2021-06-17T13:44:35.301" v="4287" actId="113"/>
        <pc:sldMkLst>
          <pc:docMk/>
          <pc:sldMk cId="3185191214" sldId="257"/>
        </pc:sldMkLst>
        <pc:spChg chg="mod">
          <ac:chgData name="Barbara Carroll" userId="0f6d864c-9996-4696-99e4-7e7fa0503669" providerId="ADAL" clId="{8F2D5F02-B983-4614-888A-E10C3F2B193F}" dt="2021-06-14T15:34:44.154" v="2035" actId="20577"/>
          <ac:spMkLst>
            <pc:docMk/>
            <pc:sldMk cId="3185191214" sldId="257"/>
            <ac:spMk id="2" creationId="{00000000-0000-0000-0000-000000000000}"/>
          </ac:spMkLst>
        </pc:spChg>
        <pc:spChg chg="del mod">
          <ac:chgData name="Barbara Carroll" userId="0f6d864c-9996-4696-99e4-7e7fa0503669" providerId="ADAL" clId="{8F2D5F02-B983-4614-888A-E10C3F2B193F}" dt="2021-06-14T15:22:32.242" v="1973" actId="478"/>
          <ac:spMkLst>
            <pc:docMk/>
            <pc:sldMk cId="3185191214" sldId="257"/>
            <ac:spMk id="3" creationId="{00000000-0000-0000-0000-000000000000}"/>
          </ac:spMkLst>
        </pc:spChg>
        <pc:spChg chg="add del">
          <ac:chgData name="Barbara Carroll" userId="0f6d864c-9996-4696-99e4-7e7fa0503669" providerId="ADAL" clId="{8F2D5F02-B983-4614-888A-E10C3F2B193F}" dt="2021-06-14T15:01:35.660" v="1086" actId="478"/>
          <ac:spMkLst>
            <pc:docMk/>
            <pc:sldMk cId="3185191214" sldId="257"/>
            <ac:spMk id="4" creationId="{F4AA5C79-ABFF-4743-9747-43EBF7B6E155}"/>
          </ac:spMkLst>
        </pc:spChg>
        <pc:spChg chg="add mod">
          <ac:chgData name="Barbara Carroll" userId="0f6d864c-9996-4696-99e4-7e7fa0503669" providerId="ADAL" clId="{8F2D5F02-B983-4614-888A-E10C3F2B193F}" dt="2021-06-15T18:34:06.925" v="4058" actId="1076"/>
          <ac:spMkLst>
            <pc:docMk/>
            <pc:sldMk cId="3185191214" sldId="257"/>
            <ac:spMk id="6" creationId="{7EE0B6AD-4366-46F7-84AF-1B848AA0192B}"/>
          </ac:spMkLst>
        </pc:spChg>
        <pc:spChg chg="add del mod">
          <ac:chgData name="Barbara Carroll" userId="0f6d864c-9996-4696-99e4-7e7fa0503669" providerId="ADAL" clId="{8F2D5F02-B983-4614-888A-E10C3F2B193F}" dt="2021-06-14T15:22:34.068" v="1974" actId="478"/>
          <ac:spMkLst>
            <pc:docMk/>
            <pc:sldMk cId="3185191214" sldId="257"/>
            <ac:spMk id="7" creationId="{CECE75AE-C132-422C-A5F6-3DADDDEF01F5}"/>
          </ac:spMkLst>
        </pc:spChg>
        <pc:spChg chg="add mod">
          <ac:chgData name="Barbara Carroll" userId="0f6d864c-9996-4696-99e4-7e7fa0503669" providerId="ADAL" clId="{8F2D5F02-B983-4614-888A-E10C3F2B193F}" dt="2021-06-17T13:44:35.301" v="4287" actId="113"/>
          <ac:spMkLst>
            <pc:docMk/>
            <pc:sldMk cId="3185191214" sldId="257"/>
            <ac:spMk id="9" creationId="{D149CB6C-85E1-454B-BF69-EC5DB8DC61D9}"/>
          </ac:spMkLst>
        </pc:spChg>
        <pc:spChg chg="add del">
          <ac:chgData name="Barbara Carroll" userId="0f6d864c-9996-4696-99e4-7e7fa0503669" providerId="ADAL" clId="{8F2D5F02-B983-4614-888A-E10C3F2B193F}" dt="2021-06-14T15:32:55.064" v="2030" actId="478"/>
          <ac:spMkLst>
            <pc:docMk/>
            <pc:sldMk cId="3185191214" sldId="257"/>
            <ac:spMk id="15" creationId="{719A429E-6421-40F5-99DA-E3C117CB7C4E}"/>
          </ac:spMkLst>
        </pc:spChg>
        <pc:picChg chg="add mod ord">
          <ac:chgData name="Barbara Carroll" userId="0f6d864c-9996-4696-99e4-7e7fa0503669" providerId="ADAL" clId="{8F2D5F02-B983-4614-888A-E10C3F2B193F}" dt="2021-06-15T18:33:41.232" v="4044" actId="1076"/>
          <ac:picMkLst>
            <pc:docMk/>
            <pc:sldMk cId="3185191214" sldId="257"/>
            <ac:picMk id="4" creationId="{3220631C-3B8B-4A8A-BDAF-F944DC33AAF0}"/>
          </ac:picMkLst>
        </pc:picChg>
        <pc:picChg chg="add del mod modCrop">
          <ac:chgData name="Barbara Carroll" userId="0f6d864c-9996-4696-99e4-7e7fa0503669" providerId="ADAL" clId="{8F2D5F02-B983-4614-888A-E10C3F2B193F}" dt="2021-06-15T18:33:24.539" v="4042" actId="478"/>
          <ac:picMkLst>
            <pc:docMk/>
            <pc:sldMk cId="3185191214" sldId="257"/>
            <ac:picMk id="7" creationId="{F0D73A0B-582A-4919-8EA4-E25F613C6759}"/>
          </ac:picMkLst>
        </pc:picChg>
        <pc:picChg chg="add del mod modCrop">
          <ac:chgData name="Barbara Carroll" userId="0f6d864c-9996-4696-99e4-7e7fa0503669" providerId="ADAL" clId="{8F2D5F02-B983-4614-888A-E10C3F2B193F}" dt="2021-06-14T15:29:20.764" v="2026" actId="478"/>
          <ac:picMkLst>
            <pc:docMk/>
            <pc:sldMk cId="3185191214" sldId="257"/>
            <ac:picMk id="9" creationId="{758E6647-E970-48EB-BA88-118656B8B45A}"/>
          </ac:picMkLst>
        </pc:picChg>
        <pc:picChg chg="add del mod modCrop">
          <ac:chgData name="Barbara Carroll" userId="0f6d864c-9996-4696-99e4-7e7fa0503669" providerId="ADAL" clId="{8F2D5F02-B983-4614-888A-E10C3F2B193F}" dt="2021-06-14T15:29:21.081" v="2027" actId="478"/>
          <ac:picMkLst>
            <pc:docMk/>
            <pc:sldMk cId="3185191214" sldId="257"/>
            <ac:picMk id="11" creationId="{93245497-4076-401D-9A30-111039FFA222}"/>
          </ac:picMkLst>
        </pc:picChg>
        <pc:picChg chg="add del mod modCrop">
          <ac:chgData name="Barbara Carroll" userId="0f6d864c-9996-4696-99e4-7e7fa0503669" providerId="ADAL" clId="{8F2D5F02-B983-4614-888A-E10C3F2B193F}" dt="2021-06-14T15:29:21.445" v="2028" actId="478"/>
          <ac:picMkLst>
            <pc:docMk/>
            <pc:sldMk cId="3185191214" sldId="257"/>
            <ac:picMk id="13" creationId="{556FB6C8-B27A-4474-A65A-68A1720A208C}"/>
          </ac:picMkLst>
        </pc:picChg>
        <pc:picChg chg="add mod modCrop">
          <ac:chgData name="Barbara Carroll" userId="0f6d864c-9996-4696-99e4-7e7fa0503669" providerId="ADAL" clId="{8F2D5F02-B983-4614-888A-E10C3F2B193F}" dt="2021-06-14T15:33:55.545" v="2034" actId="732"/>
          <ac:picMkLst>
            <pc:docMk/>
            <pc:sldMk cId="3185191214" sldId="257"/>
            <ac:picMk id="17" creationId="{E5B99EA8-C241-400C-8FE8-537999AB0ED7}"/>
          </ac:picMkLst>
        </pc:picChg>
      </pc:sldChg>
      <pc:sldChg chg="add del">
        <pc:chgData name="Barbara Carroll" userId="0f6d864c-9996-4696-99e4-7e7fa0503669" providerId="ADAL" clId="{8F2D5F02-B983-4614-888A-E10C3F2B193F}" dt="2021-06-14T15:01:56.834" v="1096" actId="47"/>
        <pc:sldMkLst>
          <pc:docMk/>
          <pc:sldMk cId="2904037026" sldId="275"/>
        </pc:sldMkLst>
      </pc:sldChg>
      <pc:sldChg chg="addSp delSp modSp mod ord modNotesTx">
        <pc:chgData name="Barbara Carroll" userId="0f6d864c-9996-4696-99e4-7e7fa0503669" providerId="ADAL" clId="{8F2D5F02-B983-4614-888A-E10C3F2B193F}" dt="2021-06-15T16:25:27.588" v="3942" actId="1076"/>
        <pc:sldMkLst>
          <pc:docMk/>
          <pc:sldMk cId="1122172892" sldId="276"/>
        </pc:sldMkLst>
        <pc:spChg chg="mod">
          <ac:chgData name="Barbara Carroll" userId="0f6d864c-9996-4696-99e4-7e7fa0503669" providerId="ADAL" clId="{8F2D5F02-B983-4614-888A-E10C3F2B193F}" dt="2021-06-15T08:10:33.496" v="3694" actId="20577"/>
          <ac:spMkLst>
            <pc:docMk/>
            <pc:sldMk cId="1122172892" sldId="276"/>
            <ac:spMk id="2" creationId="{00000000-0000-0000-0000-000000000000}"/>
          </ac:spMkLst>
        </pc:spChg>
        <pc:spChg chg="mod">
          <ac:chgData name="Barbara Carroll" userId="0f6d864c-9996-4696-99e4-7e7fa0503669" providerId="ADAL" clId="{8F2D5F02-B983-4614-888A-E10C3F2B193F}" dt="2021-06-15T16:24:51.471" v="3842" actId="113"/>
          <ac:spMkLst>
            <pc:docMk/>
            <pc:sldMk cId="1122172892" sldId="276"/>
            <ac:spMk id="7" creationId="{CDAA5913-3BFE-4631-949E-7F8B74C60445}"/>
          </ac:spMkLst>
        </pc:spChg>
        <pc:spChg chg="add mod">
          <ac:chgData name="Barbara Carroll" userId="0f6d864c-9996-4696-99e4-7e7fa0503669" providerId="ADAL" clId="{8F2D5F02-B983-4614-888A-E10C3F2B193F}" dt="2021-06-15T16:24:19.211" v="3834" actId="1076"/>
          <ac:spMkLst>
            <pc:docMk/>
            <pc:sldMk cId="1122172892" sldId="276"/>
            <ac:spMk id="10" creationId="{B4A46241-C31B-4ED4-8790-EA5D0C12806E}"/>
          </ac:spMkLst>
        </pc:spChg>
        <pc:spChg chg="mod">
          <ac:chgData name="Barbara Carroll" userId="0f6d864c-9996-4696-99e4-7e7fa0503669" providerId="ADAL" clId="{8F2D5F02-B983-4614-888A-E10C3F2B193F}" dt="2021-06-15T08:10:29.345" v="3678" actId="1076"/>
          <ac:spMkLst>
            <pc:docMk/>
            <pc:sldMk cId="1122172892" sldId="276"/>
            <ac:spMk id="11" creationId="{3C96A781-DE05-4408-B4D2-39997E16C1F4}"/>
          </ac:spMkLst>
        </pc:spChg>
        <pc:spChg chg="add del">
          <ac:chgData name="Barbara Carroll" userId="0f6d864c-9996-4696-99e4-7e7fa0503669" providerId="ADAL" clId="{8F2D5F02-B983-4614-888A-E10C3F2B193F}" dt="2021-06-15T16:23:42.687" v="3814" actId="478"/>
          <ac:spMkLst>
            <pc:docMk/>
            <pc:sldMk cId="1122172892" sldId="276"/>
            <ac:spMk id="12" creationId="{378351CB-1C16-4F26-992E-2EB54F25D5DA}"/>
          </ac:spMkLst>
        </pc:spChg>
        <pc:spChg chg="add mod">
          <ac:chgData name="Barbara Carroll" userId="0f6d864c-9996-4696-99e4-7e7fa0503669" providerId="ADAL" clId="{8F2D5F02-B983-4614-888A-E10C3F2B193F}" dt="2021-06-15T16:24:27.958" v="3837" actId="1076"/>
          <ac:spMkLst>
            <pc:docMk/>
            <pc:sldMk cId="1122172892" sldId="276"/>
            <ac:spMk id="13" creationId="{28E36123-B0DA-4A86-B43D-D8AD0B5C8E50}"/>
          </ac:spMkLst>
        </pc:spChg>
        <pc:spChg chg="add mod">
          <ac:chgData name="Barbara Carroll" userId="0f6d864c-9996-4696-99e4-7e7fa0503669" providerId="ADAL" clId="{8F2D5F02-B983-4614-888A-E10C3F2B193F}" dt="2021-06-15T16:25:27.588" v="3942" actId="1076"/>
          <ac:spMkLst>
            <pc:docMk/>
            <pc:sldMk cId="1122172892" sldId="276"/>
            <ac:spMk id="15" creationId="{83FD93C0-31C9-4955-ACC2-538ACA2859F2}"/>
          </ac:spMkLst>
        </pc:spChg>
        <pc:picChg chg="add mod">
          <ac:chgData name="Barbara Carroll" userId="0f6d864c-9996-4696-99e4-7e7fa0503669" providerId="ADAL" clId="{8F2D5F02-B983-4614-888A-E10C3F2B193F}" dt="2021-06-15T16:24:36.851" v="3840" actId="1076"/>
          <ac:picMkLst>
            <pc:docMk/>
            <pc:sldMk cId="1122172892" sldId="276"/>
            <ac:picMk id="4" creationId="{CDAD2CD2-FC80-461E-842D-39BDC9BD65F5}"/>
          </ac:picMkLst>
        </pc:picChg>
        <pc:picChg chg="del mod">
          <ac:chgData name="Barbara Carroll" userId="0f6d864c-9996-4696-99e4-7e7fa0503669" providerId="ADAL" clId="{8F2D5F02-B983-4614-888A-E10C3F2B193F}" dt="2021-06-15T11:46:32.974" v="3703" actId="478"/>
          <ac:picMkLst>
            <pc:docMk/>
            <pc:sldMk cId="1122172892" sldId="276"/>
            <ac:picMk id="12" creationId="{60CA1F88-8127-4EA9-BE99-44995A8A0CE8}"/>
          </ac:picMkLst>
        </pc:picChg>
        <pc:picChg chg="mod">
          <ac:chgData name="Barbara Carroll" userId="0f6d864c-9996-4696-99e4-7e7fa0503669" providerId="ADAL" clId="{8F2D5F02-B983-4614-888A-E10C3F2B193F}" dt="2021-06-15T16:24:34.597" v="3839" actId="1076"/>
          <ac:picMkLst>
            <pc:docMk/>
            <pc:sldMk cId="1122172892" sldId="276"/>
            <ac:picMk id="14" creationId="{81A887A3-FF68-4880-A3B8-A416EEEFB74C}"/>
          </ac:picMkLst>
        </pc:picChg>
        <pc:picChg chg="mod">
          <ac:chgData name="Barbara Carroll" userId="0f6d864c-9996-4696-99e4-7e7fa0503669" providerId="ADAL" clId="{8F2D5F02-B983-4614-888A-E10C3F2B193F}" dt="2021-06-15T16:24:03.568" v="3826" actId="1076"/>
          <ac:picMkLst>
            <pc:docMk/>
            <pc:sldMk cId="1122172892" sldId="276"/>
            <ac:picMk id="16" creationId="{67B09378-7F7F-47D2-B355-2CDC6D87F1AB}"/>
          </ac:picMkLst>
        </pc:picChg>
      </pc:sldChg>
      <pc:sldChg chg="addSp modSp del mod">
        <pc:chgData name="Barbara Carroll" userId="0f6d864c-9996-4696-99e4-7e7fa0503669" providerId="ADAL" clId="{8F2D5F02-B983-4614-888A-E10C3F2B193F}" dt="2021-06-12T17:00:32.901" v="876" actId="47"/>
        <pc:sldMkLst>
          <pc:docMk/>
          <pc:sldMk cId="3155212916" sldId="287"/>
        </pc:sldMkLst>
        <pc:spChg chg="add mod">
          <ac:chgData name="Barbara Carroll" userId="0f6d864c-9996-4696-99e4-7e7fa0503669" providerId="ADAL" clId="{8F2D5F02-B983-4614-888A-E10C3F2B193F}" dt="2021-06-09T14:56:07.816" v="279" actId="1076"/>
          <ac:spMkLst>
            <pc:docMk/>
            <pc:sldMk cId="3155212916" sldId="287"/>
            <ac:spMk id="6" creationId="{0DBAFABD-5943-492C-B0CD-8E696088E152}"/>
          </ac:spMkLst>
        </pc:spChg>
        <pc:picChg chg="mod">
          <ac:chgData name="Barbara Carroll" userId="0f6d864c-9996-4696-99e4-7e7fa0503669" providerId="ADAL" clId="{8F2D5F02-B983-4614-888A-E10C3F2B193F}" dt="2021-06-09T14:56:05.258" v="278" actId="1076"/>
          <ac:picMkLst>
            <pc:docMk/>
            <pc:sldMk cId="3155212916" sldId="287"/>
            <ac:picMk id="5" creationId="{00000000-0000-0000-0000-000000000000}"/>
          </ac:picMkLst>
        </pc:picChg>
      </pc:sldChg>
      <pc:sldChg chg="del modAnim">
        <pc:chgData name="Barbara Carroll" userId="0f6d864c-9996-4696-99e4-7e7fa0503669" providerId="ADAL" clId="{8F2D5F02-B983-4614-888A-E10C3F2B193F}" dt="2021-06-14T15:20:14.684" v="1913" actId="47"/>
        <pc:sldMkLst>
          <pc:docMk/>
          <pc:sldMk cId="3794606443" sldId="290"/>
        </pc:sldMkLst>
      </pc:sldChg>
      <pc:sldChg chg="del">
        <pc:chgData name="Barbara Carroll" userId="0f6d864c-9996-4696-99e4-7e7fa0503669" providerId="ADAL" clId="{8F2D5F02-B983-4614-888A-E10C3F2B193F}" dt="2021-06-14T15:20:36.899" v="1947" actId="47"/>
        <pc:sldMkLst>
          <pc:docMk/>
          <pc:sldMk cId="987144617" sldId="292"/>
        </pc:sldMkLst>
      </pc:sldChg>
      <pc:sldChg chg="modSp mod">
        <pc:chgData name="Barbara Carroll" userId="0f6d864c-9996-4696-99e4-7e7fa0503669" providerId="ADAL" clId="{8F2D5F02-B983-4614-888A-E10C3F2B193F}" dt="2021-06-16T10:04:22.963" v="4237" actId="1076"/>
        <pc:sldMkLst>
          <pc:docMk/>
          <pc:sldMk cId="3405973483" sldId="297"/>
        </pc:sldMkLst>
        <pc:spChg chg="mod">
          <ac:chgData name="Barbara Carroll" userId="0f6d864c-9996-4696-99e4-7e7fa0503669" providerId="ADAL" clId="{8F2D5F02-B983-4614-888A-E10C3F2B193F}" dt="2021-06-16T10:04:22.963" v="4237" actId="1076"/>
          <ac:spMkLst>
            <pc:docMk/>
            <pc:sldMk cId="3405973483" sldId="297"/>
            <ac:spMk id="35" creationId="{6C75E6CF-E037-4FD0-B7BE-A61381C12BD9}"/>
          </ac:spMkLst>
        </pc:spChg>
      </pc:sldChg>
      <pc:sldChg chg="addSp delSp modSp mod ord">
        <pc:chgData name="Barbara Carroll" userId="0f6d864c-9996-4696-99e4-7e7fa0503669" providerId="ADAL" clId="{8F2D5F02-B983-4614-888A-E10C3F2B193F}" dt="2021-06-15T19:02:50.989" v="4105" actId="1076"/>
        <pc:sldMkLst>
          <pc:docMk/>
          <pc:sldMk cId="4078232385" sldId="299"/>
        </pc:sldMkLst>
        <pc:spChg chg="mod">
          <ac:chgData name="Barbara Carroll" userId="0f6d864c-9996-4696-99e4-7e7fa0503669" providerId="ADAL" clId="{8F2D5F02-B983-4614-888A-E10C3F2B193F}" dt="2021-06-15T19:01:38.512" v="4101" actId="1076"/>
          <ac:spMkLst>
            <pc:docMk/>
            <pc:sldMk cId="4078232385" sldId="299"/>
            <ac:spMk id="20" creationId="{98C3E6EA-C42B-47E9-BCF0-6DD7C6B6CD60}"/>
          </ac:spMkLst>
        </pc:spChg>
        <pc:spChg chg="mod">
          <ac:chgData name="Barbara Carroll" userId="0f6d864c-9996-4696-99e4-7e7fa0503669" providerId="ADAL" clId="{8F2D5F02-B983-4614-888A-E10C3F2B193F}" dt="2021-06-15T19:02:50.989" v="4105" actId="1076"/>
          <ac:spMkLst>
            <pc:docMk/>
            <pc:sldMk cId="4078232385" sldId="299"/>
            <ac:spMk id="27" creationId="{B8FB2B98-8233-44EE-BA2E-D314A43411EB}"/>
          </ac:spMkLst>
        </pc:spChg>
        <pc:spChg chg="mod">
          <ac:chgData name="Barbara Carroll" userId="0f6d864c-9996-4696-99e4-7e7fa0503669" providerId="ADAL" clId="{8F2D5F02-B983-4614-888A-E10C3F2B193F}" dt="2021-06-15T19:01:35.777" v="4099"/>
          <ac:spMkLst>
            <pc:docMk/>
            <pc:sldMk cId="4078232385" sldId="299"/>
            <ac:spMk id="33" creationId="{EFB8A7FE-9164-413D-BC05-6C1082F0F7C2}"/>
          </ac:spMkLst>
        </pc:spChg>
        <pc:spChg chg="mod">
          <ac:chgData name="Barbara Carroll" userId="0f6d864c-9996-4696-99e4-7e7fa0503669" providerId="ADAL" clId="{8F2D5F02-B983-4614-888A-E10C3F2B193F}" dt="2021-06-15T18:57:14.838" v="4082" actId="1076"/>
          <ac:spMkLst>
            <pc:docMk/>
            <pc:sldMk cId="4078232385" sldId="299"/>
            <ac:spMk id="34" creationId="{F5044C49-5C08-4190-8949-C4050DCF9068}"/>
          </ac:spMkLst>
        </pc:spChg>
        <pc:spChg chg="mod">
          <ac:chgData name="Barbara Carroll" userId="0f6d864c-9996-4696-99e4-7e7fa0503669" providerId="ADAL" clId="{8F2D5F02-B983-4614-888A-E10C3F2B193F}" dt="2021-06-14T13:25:32.987" v="882" actId="20577"/>
          <ac:spMkLst>
            <pc:docMk/>
            <pc:sldMk cId="4078232385" sldId="299"/>
            <ac:spMk id="39" creationId="{6C589BB9-6A0B-4D40-93EA-19152F5EA657}"/>
          </ac:spMkLst>
        </pc:spChg>
        <pc:spChg chg="mod">
          <ac:chgData name="Barbara Carroll" userId="0f6d864c-9996-4696-99e4-7e7fa0503669" providerId="ADAL" clId="{8F2D5F02-B983-4614-888A-E10C3F2B193F}" dt="2021-06-15T19:02:45.969" v="4104" actId="1076"/>
          <ac:spMkLst>
            <pc:docMk/>
            <pc:sldMk cId="4078232385" sldId="299"/>
            <ac:spMk id="48" creationId="{676B5812-DFA9-4E43-8DED-EE1388CC5791}"/>
          </ac:spMkLst>
        </pc:spChg>
        <pc:spChg chg="mod">
          <ac:chgData name="Barbara Carroll" userId="0f6d864c-9996-4696-99e4-7e7fa0503669" providerId="ADAL" clId="{8F2D5F02-B983-4614-888A-E10C3F2B193F}" dt="2021-06-15T18:57:01.583" v="4080" actId="1076"/>
          <ac:spMkLst>
            <pc:docMk/>
            <pc:sldMk cId="4078232385" sldId="299"/>
            <ac:spMk id="51" creationId="{7509A3A9-7E68-41DC-9352-9704BD333B95}"/>
          </ac:spMkLst>
        </pc:spChg>
        <pc:grpChg chg="add del">
          <ac:chgData name="Barbara Carroll" userId="0f6d864c-9996-4696-99e4-7e7fa0503669" providerId="ADAL" clId="{8F2D5F02-B983-4614-888A-E10C3F2B193F}" dt="2021-06-15T19:01:31.655" v="4098" actId="478"/>
          <ac:grpSpMkLst>
            <pc:docMk/>
            <pc:sldMk cId="4078232385" sldId="299"/>
            <ac:grpSpMk id="23" creationId="{0D406F88-BB36-4401-8E76-74CCDF0B5910}"/>
          </ac:grpSpMkLst>
        </pc:grpChg>
        <pc:grpChg chg="add mod">
          <ac:chgData name="Barbara Carroll" userId="0f6d864c-9996-4696-99e4-7e7fa0503669" providerId="ADAL" clId="{8F2D5F02-B983-4614-888A-E10C3F2B193F}" dt="2021-06-15T19:01:50.217" v="4102" actId="1076"/>
          <ac:grpSpMkLst>
            <pc:docMk/>
            <pc:sldMk cId="4078232385" sldId="299"/>
            <ac:grpSpMk id="32" creationId="{25DA9C9C-52A8-4616-957A-3C636154B83A}"/>
          </ac:grpSpMkLst>
        </pc:grpChg>
        <pc:picChg chg="mod">
          <ac:chgData name="Barbara Carroll" userId="0f6d864c-9996-4696-99e4-7e7fa0503669" providerId="ADAL" clId="{8F2D5F02-B983-4614-888A-E10C3F2B193F}" dt="2021-06-15T18:56:56.963" v="4079" actId="1076"/>
          <ac:picMkLst>
            <pc:docMk/>
            <pc:sldMk cId="4078232385" sldId="299"/>
            <ac:picMk id="37" creationId="{DBC9E0A3-F3B3-4B2B-B662-1A9897AE0871}"/>
          </ac:picMkLst>
        </pc:picChg>
      </pc:sldChg>
      <pc:sldChg chg="addSp modSp add del mod">
        <pc:chgData name="Barbara Carroll" userId="0f6d864c-9996-4696-99e4-7e7fa0503669" providerId="ADAL" clId="{8F2D5F02-B983-4614-888A-E10C3F2B193F}" dt="2021-06-12T16:34:26.808" v="593" actId="47"/>
        <pc:sldMkLst>
          <pc:docMk/>
          <pc:sldMk cId="1386153275" sldId="301"/>
        </pc:sldMkLst>
        <pc:spChg chg="add mod">
          <ac:chgData name="Barbara Carroll" userId="0f6d864c-9996-4696-99e4-7e7fa0503669" providerId="ADAL" clId="{8F2D5F02-B983-4614-888A-E10C3F2B193F}" dt="2021-06-09T14:56:38.775" v="281" actId="1076"/>
          <ac:spMkLst>
            <pc:docMk/>
            <pc:sldMk cId="1386153275" sldId="301"/>
            <ac:spMk id="21" creationId="{D96CBF1F-E15A-4E23-8055-00B23C6730BA}"/>
          </ac:spMkLst>
        </pc:spChg>
      </pc:sldChg>
      <pc:sldChg chg="modSp mod delCm">
        <pc:chgData name="Barbara Carroll" userId="0f6d864c-9996-4696-99e4-7e7fa0503669" providerId="ADAL" clId="{8F2D5F02-B983-4614-888A-E10C3F2B193F}" dt="2021-06-18T09:05:44.458" v="4328" actId="1592"/>
        <pc:sldMkLst>
          <pc:docMk/>
          <pc:sldMk cId="3304830649" sldId="302"/>
        </pc:sldMkLst>
        <pc:spChg chg="mod">
          <ac:chgData name="Barbara Carroll" userId="0f6d864c-9996-4696-99e4-7e7fa0503669" providerId="ADAL" clId="{8F2D5F02-B983-4614-888A-E10C3F2B193F}" dt="2021-06-15T18:47:50.978" v="4075" actId="1076"/>
          <ac:spMkLst>
            <pc:docMk/>
            <pc:sldMk cId="3304830649" sldId="302"/>
            <ac:spMk id="20" creationId="{98C3E6EA-C42B-47E9-BCF0-6DD7C6B6CD60}"/>
          </ac:spMkLst>
        </pc:spChg>
        <pc:grpChg chg="mod">
          <ac:chgData name="Barbara Carroll" userId="0f6d864c-9996-4696-99e4-7e7fa0503669" providerId="ADAL" clId="{8F2D5F02-B983-4614-888A-E10C3F2B193F}" dt="2021-06-15T18:47:57.028" v="4076" actId="1076"/>
          <ac:grpSpMkLst>
            <pc:docMk/>
            <pc:sldMk cId="3304830649" sldId="302"/>
            <ac:grpSpMk id="52" creationId="{121BCC93-22FD-4CD3-8FF2-042BB905EFC5}"/>
          </ac:grpSpMkLst>
        </pc:grpChg>
      </pc:sldChg>
      <pc:sldChg chg="addSp delSp modSp mod ord">
        <pc:chgData name="Barbara Carroll" userId="0f6d864c-9996-4696-99e4-7e7fa0503669" providerId="ADAL" clId="{8F2D5F02-B983-4614-888A-E10C3F2B193F}" dt="2021-06-14T15:12:42.247" v="1860"/>
        <pc:sldMkLst>
          <pc:docMk/>
          <pc:sldMk cId="1891005387" sldId="303"/>
        </pc:sldMkLst>
        <pc:spChg chg="mod">
          <ac:chgData name="Barbara Carroll" userId="0f6d864c-9996-4696-99e4-7e7fa0503669" providerId="ADAL" clId="{8F2D5F02-B983-4614-888A-E10C3F2B193F}" dt="2021-06-09T16:01:07.409" v="502" actId="1076"/>
          <ac:spMkLst>
            <pc:docMk/>
            <pc:sldMk cId="1891005387" sldId="303"/>
            <ac:spMk id="6" creationId="{905BE371-0D40-4B53-B3D0-8C7334C288EE}"/>
          </ac:spMkLst>
        </pc:spChg>
        <pc:spChg chg="mod">
          <ac:chgData name="Barbara Carroll" userId="0f6d864c-9996-4696-99e4-7e7fa0503669" providerId="ADAL" clId="{8F2D5F02-B983-4614-888A-E10C3F2B193F}" dt="2021-06-09T16:00:48.952" v="495" actId="1076"/>
          <ac:spMkLst>
            <pc:docMk/>
            <pc:sldMk cId="1891005387" sldId="303"/>
            <ac:spMk id="7" creationId="{9E3FF9C5-3D22-4C02-9694-5C67847880DF}"/>
          </ac:spMkLst>
        </pc:spChg>
        <pc:spChg chg="del">
          <ac:chgData name="Barbara Carroll" userId="0f6d864c-9996-4696-99e4-7e7fa0503669" providerId="ADAL" clId="{8F2D5F02-B983-4614-888A-E10C3F2B193F}" dt="2021-06-09T16:00:54.946" v="497" actId="478"/>
          <ac:spMkLst>
            <pc:docMk/>
            <pc:sldMk cId="1891005387" sldId="303"/>
            <ac:spMk id="8" creationId="{C6756C9E-F10F-4D8F-AE52-AF68C2E620B2}"/>
          </ac:spMkLst>
        </pc:spChg>
        <pc:spChg chg="mod">
          <ac:chgData name="Barbara Carroll" userId="0f6d864c-9996-4696-99e4-7e7fa0503669" providerId="ADAL" clId="{8F2D5F02-B983-4614-888A-E10C3F2B193F}" dt="2021-06-09T16:00:48.568" v="494" actId="1076"/>
          <ac:spMkLst>
            <pc:docMk/>
            <pc:sldMk cId="1891005387" sldId="303"/>
            <ac:spMk id="9" creationId="{7DEC7FB2-8CAE-44B6-AB71-7AB42A025B26}"/>
          </ac:spMkLst>
        </pc:spChg>
        <pc:spChg chg="mod">
          <ac:chgData name="Barbara Carroll" userId="0f6d864c-9996-4696-99e4-7e7fa0503669" providerId="ADAL" clId="{8F2D5F02-B983-4614-888A-E10C3F2B193F}" dt="2021-06-09T16:01:25.297" v="508" actId="1076"/>
          <ac:spMkLst>
            <pc:docMk/>
            <pc:sldMk cId="1891005387" sldId="303"/>
            <ac:spMk id="10" creationId="{FE8E1BD2-5113-407E-98AF-79ED26FA8A19}"/>
          </ac:spMkLst>
        </pc:spChg>
        <pc:spChg chg="mod">
          <ac:chgData name="Barbara Carroll" userId="0f6d864c-9996-4696-99e4-7e7fa0503669" providerId="ADAL" clId="{8F2D5F02-B983-4614-888A-E10C3F2B193F}" dt="2021-06-09T16:01:15.927" v="505" actId="1076"/>
          <ac:spMkLst>
            <pc:docMk/>
            <pc:sldMk cId="1891005387" sldId="303"/>
            <ac:spMk id="11" creationId="{74C02420-3F63-4E69-8E94-BFACE46799A0}"/>
          </ac:spMkLst>
        </pc:spChg>
        <pc:spChg chg="mod">
          <ac:chgData name="Barbara Carroll" userId="0f6d864c-9996-4696-99e4-7e7fa0503669" providerId="ADAL" clId="{8F2D5F02-B983-4614-888A-E10C3F2B193F}" dt="2021-06-09T16:01:11.555" v="503" actId="1076"/>
          <ac:spMkLst>
            <pc:docMk/>
            <pc:sldMk cId="1891005387" sldId="303"/>
            <ac:spMk id="12" creationId="{C3CA72DA-D594-48FE-AC32-3C4074E7E29E}"/>
          </ac:spMkLst>
        </pc:spChg>
        <pc:spChg chg="mod">
          <ac:chgData name="Barbara Carroll" userId="0f6d864c-9996-4696-99e4-7e7fa0503669" providerId="ADAL" clId="{8F2D5F02-B983-4614-888A-E10C3F2B193F}" dt="2021-06-09T16:01:13.944" v="504" actId="1076"/>
          <ac:spMkLst>
            <pc:docMk/>
            <pc:sldMk cId="1891005387" sldId="303"/>
            <ac:spMk id="13" creationId="{039AAED1-F944-4B57-924A-5A0BA245D453}"/>
          </ac:spMkLst>
        </pc:spChg>
        <pc:spChg chg="mod">
          <ac:chgData name="Barbara Carroll" userId="0f6d864c-9996-4696-99e4-7e7fa0503669" providerId="ADAL" clId="{8F2D5F02-B983-4614-888A-E10C3F2B193F}" dt="2021-06-09T16:01:23.695" v="507" actId="1076"/>
          <ac:spMkLst>
            <pc:docMk/>
            <pc:sldMk cId="1891005387" sldId="303"/>
            <ac:spMk id="14" creationId="{5BFFB090-6080-4167-AA16-3B92B3018590}"/>
          </ac:spMkLst>
        </pc:spChg>
        <pc:spChg chg="mod">
          <ac:chgData name="Barbara Carroll" userId="0f6d864c-9996-4696-99e4-7e7fa0503669" providerId="ADAL" clId="{8F2D5F02-B983-4614-888A-E10C3F2B193F}" dt="2021-06-09T16:01:21.338" v="506" actId="1076"/>
          <ac:spMkLst>
            <pc:docMk/>
            <pc:sldMk cId="1891005387" sldId="303"/>
            <ac:spMk id="15" creationId="{35121EEF-A255-48EA-955C-535C0E4710AE}"/>
          </ac:spMkLst>
        </pc:spChg>
        <pc:spChg chg="mod">
          <ac:chgData name="Barbara Carroll" userId="0f6d864c-9996-4696-99e4-7e7fa0503669" providerId="ADAL" clId="{8F2D5F02-B983-4614-888A-E10C3F2B193F}" dt="2021-06-09T16:01:42.395" v="514" actId="1076"/>
          <ac:spMkLst>
            <pc:docMk/>
            <pc:sldMk cId="1891005387" sldId="303"/>
            <ac:spMk id="16" creationId="{C40A7920-5A7B-461A-B7F7-ED16114E59B2}"/>
          </ac:spMkLst>
        </pc:spChg>
        <pc:spChg chg="mod">
          <ac:chgData name="Barbara Carroll" userId="0f6d864c-9996-4696-99e4-7e7fa0503669" providerId="ADAL" clId="{8F2D5F02-B983-4614-888A-E10C3F2B193F}" dt="2021-06-09T16:01:38.905" v="512" actId="1076"/>
          <ac:spMkLst>
            <pc:docMk/>
            <pc:sldMk cId="1891005387" sldId="303"/>
            <ac:spMk id="17" creationId="{1AFD6E7E-624A-4F51-8C68-B36F1C244DEB}"/>
          </ac:spMkLst>
        </pc:spChg>
        <pc:spChg chg="mod">
          <ac:chgData name="Barbara Carroll" userId="0f6d864c-9996-4696-99e4-7e7fa0503669" providerId="ADAL" clId="{8F2D5F02-B983-4614-888A-E10C3F2B193F}" dt="2021-06-09T16:01:37.319" v="511" actId="1076"/>
          <ac:spMkLst>
            <pc:docMk/>
            <pc:sldMk cId="1891005387" sldId="303"/>
            <ac:spMk id="19" creationId="{BEFD6682-80A0-48C8-9978-752543C7610F}"/>
          </ac:spMkLst>
        </pc:spChg>
        <pc:spChg chg="mod">
          <ac:chgData name="Barbara Carroll" userId="0f6d864c-9996-4696-99e4-7e7fa0503669" providerId="ADAL" clId="{8F2D5F02-B983-4614-888A-E10C3F2B193F}" dt="2021-06-09T16:01:34.346" v="510" actId="1076"/>
          <ac:spMkLst>
            <pc:docMk/>
            <pc:sldMk cId="1891005387" sldId="303"/>
            <ac:spMk id="22" creationId="{C4D2F9B4-4CC5-4463-98E1-2DC1E7547CE3}"/>
          </ac:spMkLst>
        </pc:spChg>
        <pc:spChg chg="add del mod">
          <ac:chgData name="Barbara Carroll" userId="0f6d864c-9996-4696-99e4-7e7fa0503669" providerId="ADAL" clId="{8F2D5F02-B983-4614-888A-E10C3F2B193F}" dt="2021-06-09T16:01:40.693" v="513" actId="1076"/>
          <ac:spMkLst>
            <pc:docMk/>
            <pc:sldMk cId="1891005387" sldId="303"/>
            <ac:spMk id="25" creationId="{93D9E4C5-DD89-4039-819C-D638F159690C}"/>
          </ac:spMkLst>
        </pc:spChg>
        <pc:spChg chg="mod">
          <ac:chgData name="Barbara Carroll" userId="0f6d864c-9996-4696-99e4-7e7fa0503669" providerId="ADAL" clId="{8F2D5F02-B983-4614-888A-E10C3F2B193F}" dt="2021-06-09T16:01:31.810" v="509" actId="1076"/>
          <ac:spMkLst>
            <pc:docMk/>
            <pc:sldMk cId="1891005387" sldId="303"/>
            <ac:spMk id="26" creationId="{D399696F-04F8-4477-8D78-F5974E0BD729}"/>
          </ac:spMkLst>
        </pc:spChg>
        <pc:grpChg chg="mod">
          <ac:chgData name="Barbara Carroll" userId="0f6d864c-9996-4696-99e4-7e7fa0503669" providerId="ADAL" clId="{8F2D5F02-B983-4614-888A-E10C3F2B193F}" dt="2021-06-09T16:00:57.711" v="498" actId="1076"/>
          <ac:grpSpMkLst>
            <pc:docMk/>
            <pc:sldMk cId="1891005387" sldId="303"/>
            <ac:grpSpMk id="29" creationId="{13E4F5E1-2759-4391-8745-9105BEC0675B}"/>
          </ac:grpSpMkLst>
        </pc:grpChg>
      </pc:sldChg>
      <pc:sldChg chg="addSp modSp del">
        <pc:chgData name="Barbara Carroll" userId="0f6d864c-9996-4696-99e4-7e7fa0503669" providerId="ADAL" clId="{8F2D5F02-B983-4614-888A-E10C3F2B193F}" dt="2021-06-12T17:00:33.748" v="877" actId="47"/>
        <pc:sldMkLst>
          <pc:docMk/>
          <pc:sldMk cId="4249086325" sldId="304"/>
        </pc:sldMkLst>
        <pc:spChg chg="add mod">
          <ac:chgData name="Barbara Carroll" userId="0f6d864c-9996-4696-99e4-7e7fa0503669" providerId="ADAL" clId="{8F2D5F02-B983-4614-888A-E10C3F2B193F}" dt="2021-06-09T14:56:09.249" v="280"/>
          <ac:spMkLst>
            <pc:docMk/>
            <pc:sldMk cId="4249086325" sldId="304"/>
            <ac:spMk id="6" creationId="{54F3555C-E71C-411D-A4D3-ECD410CCFDE6}"/>
          </ac:spMkLst>
        </pc:spChg>
      </pc:sldChg>
      <pc:sldChg chg="addSp delSp modSp mod ord">
        <pc:chgData name="Barbara Carroll" userId="0f6d864c-9996-4696-99e4-7e7fa0503669" providerId="ADAL" clId="{8F2D5F02-B983-4614-888A-E10C3F2B193F}" dt="2021-06-18T09:30:55.474" v="4342" actId="207"/>
        <pc:sldMkLst>
          <pc:docMk/>
          <pc:sldMk cId="4192124682" sldId="306"/>
        </pc:sldMkLst>
        <pc:spChg chg="mod">
          <ac:chgData name="Barbara Carroll" userId="0f6d864c-9996-4696-99e4-7e7fa0503669" providerId="ADAL" clId="{8F2D5F02-B983-4614-888A-E10C3F2B193F}" dt="2021-06-18T09:30:03.279" v="4331" actId="207"/>
          <ac:spMkLst>
            <pc:docMk/>
            <pc:sldMk cId="4192124682" sldId="306"/>
            <ac:spMk id="9" creationId="{71DCB863-CC73-4D1C-9541-10867900B4B4}"/>
          </ac:spMkLst>
        </pc:spChg>
        <pc:spChg chg="mod">
          <ac:chgData name="Barbara Carroll" userId="0f6d864c-9996-4696-99e4-7e7fa0503669" providerId="ADAL" clId="{8F2D5F02-B983-4614-888A-E10C3F2B193F}" dt="2021-06-14T14:52:34.682" v="981" actId="14100"/>
          <ac:spMkLst>
            <pc:docMk/>
            <pc:sldMk cId="4192124682" sldId="306"/>
            <ac:spMk id="10" creationId="{6B4EE308-4BC7-47DF-8D35-978370C558EA}"/>
          </ac:spMkLst>
        </pc:spChg>
        <pc:spChg chg="del">
          <ac:chgData name="Barbara Carroll" userId="0f6d864c-9996-4696-99e4-7e7fa0503669" providerId="ADAL" clId="{8F2D5F02-B983-4614-888A-E10C3F2B193F}" dt="2021-06-14T14:52:27.703" v="978" actId="478"/>
          <ac:spMkLst>
            <pc:docMk/>
            <pc:sldMk cId="4192124682" sldId="306"/>
            <ac:spMk id="11" creationId="{878D1EB2-0671-41B0-98D3-82F1AEE87DDE}"/>
          </ac:spMkLst>
        </pc:spChg>
        <pc:spChg chg="add mod">
          <ac:chgData name="Barbara Carroll" userId="0f6d864c-9996-4696-99e4-7e7fa0503669" providerId="ADAL" clId="{8F2D5F02-B983-4614-888A-E10C3F2B193F}" dt="2021-06-16T08:50:35.525" v="4185"/>
          <ac:spMkLst>
            <pc:docMk/>
            <pc:sldMk cId="4192124682" sldId="306"/>
            <ac:spMk id="11" creationId="{CF88DF77-95DA-45A0-8BBF-75B8E9D2FA86}"/>
          </ac:spMkLst>
        </pc:spChg>
        <pc:spChg chg="del mod">
          <ac:chgData name="Barbara Carroll" userId="0f6d864c-9996-4696-99e4-7e7fa0503669" providerId="ADAL" clId="{8F2D5F02-B983-4614-888A-E10C3F2B193F}" dt="2021-06-14T14:52:29.259" v="979" actId="478"/>
          <ac:spMkLst>
            <pc:docMk/>
            <pc:sldMk cId="4192124682" sldId="306"/>
            <ac:spMk id="12" creationId="{A55192AE-D8EA-4760-9CF5-AE053E3E816D}"/>
          </ac:spMkLst>
        </pc:spChg>
        <pc:spChg chg="add mod">
          <ac:chgData name="Barbara Carroll" userId="0f6d864c-9996-4696-99e4-7e7fa0503669" providerId="ADAL" clId="{8F2D5F02-B983-4614-888A-E10C3F2B193F}" dt="2021-06-14T14:54:12.931" v="1051" actId="20577"/>
          <ac:spMkLst>
            <pc:docMk/>
            <pc:sldMk cId="4192124682" sldId="306"/>
            <ac:spMk id="13" creationId="{1B1A7E80-A517-4ED6-A843-D074D5A55918}"/>
          </ac:spMkLst>
        </pc:spChg>
        <pc:spChg chg="mod">
          <ac:chgData name="Barbara Carroll" userId="0f6d864c-9996-4696-99e4-7e7fa0503669" providerId="ADAL" clId="{8F2D5F02-B983-4614-888A-E10C3F2B193F}" dt="2021-06-18T09:30:55.474" v="4342" actId="207"/>
          <ac:spMkLst>
            <pc:docMk/>
            <pc:sldMk cId="4192124682" sldId="306"/>
            <ac:spMk id="15" creationId="{D7C5A014-CBA0-45B2-8146-486E760A6167}"/>
          </ac:spMkLst>
        </pc:spChg>
        <pc:spChg chg="mod">
          <ac:chgData name="Barbara Carroll" userId="0f6d864c-9996-4696-99e4-7e7fa0503669" providerId="ADAL" clId="{8F2D5F02-B983-4614-888A-E10C3F2B193F}" dt="2021-06-14T14:52:42.212" v="983" actId="1076"/>
          <ac:spMkLst>
            <pc:docMk/>
            <pc:sldMk cId="4192124682" sldId="306"/>
            <ac:spMk id="16" creationId="{23215901-CB8B-46F1-B68C-5D8D2D62F926}"/>
          </ac:spMkLst>
        </pc:spChg>
      </pc:sldChg>
      <pc:sldChg chg="modSp mod">
        <pc:chgData name="Barbara Carroll" userId="0f6d864c-9996-4696-99e4-7e7fa0503669" providerId="ADAL" clId="{8F2D5F02-B983-4614-888A-E10C3F2B193F}" dt="2021-06-09T15:59:43.371" v="490" actId="1076"/>
        <pc:sldMkLst>
          <pc:docMk/>
          <pc:sldMk cId="4217326624" sldId="307"/>
        </pc:sldMkLst>
        <pc:spChg chg="mod">
          <ac:chgData name="Barbara Carroll" userId="0f6d864c-9996-4696-99e4-7e7fa0503669" providerId="ADAL" clId="{8F2D5F02-B983-4614-888A-E10C3F2B193F}" dt="2021-06-09T15:59:43.371" v="490" actId="1076"/>
          <ac:spMkLst>
            <pc:docMk/>
            <pc:sldMk cId="4217326624" sldId="307"/>
            <ac:spMk id="11" creationId="{878D1EB2-0671-41B0-98D3-82F1AEE87DDE}"/>
          </ac:spMkLst>
        </pc:spChg>
      </pc:sldChg>
      <pc:sldChg chg="addSp delSp modSp mod ord modAnim modNotesTx">
        <pc:chgData name="Barbara Carroll" userId="0f6d864c-9996-4696-99e4-7e7fa0503669" providerId="ADAL" clId="{8F2D5F02-B983-4614-888A-E10C3F2B193F}" dt="2021-06-17T13:39:30.407" v="4249"/>
        <pc:sldMkLst>
          <pc:docMk/>
          <pc:sldMk cId="1790051746" sldId="308"/>
        </pc:sldMkLst>
        <pc:spChg chg="add del mod">
          <ac:chgData name="Barbara Carroll" userId="0f6d864c-9996-4696-99e4-7e7fa0503669" providerId="ADAL" clId="{8F2D5F02-B983-4614-888A-E10C3F2B193F}" dt="2021-06-14T15:05:04.799" v="1118" actId="478"/>
          <ac:spMkLst>
            <pc:docMk/>
            <pc:sldMk cId="1790051746" sldId="308"/>
            <ac:spMk id="14" creationId="{C959C334-6BC8-4638-A8B3-BD444038C0FA}"/>
          </ac:spMkLst>
        </pc:spChg>
        <pc:spChg chg="add del mod">
          <ac:chgData name="Barbara Carroll" userId="0f6d864c-9996-4696-99e4-7e7fa0503669" providerId="ADAL" clId="{8F2D5F02-B983-4614-888A-E10C3F2B193F}" dt="2021-06-09T14:47:59.738" v="216" actId="478"/>
          <ac:spMkLst>
            <pc:docMk/>
            <pc:sldMk cId="1790051746" sldId="308"/>
            <ac:spMk id="15" creationId="{9599CB2F-703E-4A09-8E66-E8C4F5618982}"/>
          </ac:spMkLst>
        </pc:spChg>
        <pc:spChg chg="mod">
          <ac:chgData name="Barbara Carroll" userId="0f6d864c-9996-4696-99e4-7e7fa0503669" providerId="ADAL" clId="{8F2D5F02-B983-4614-888A-E10C3F2B193F}" dt="2021-06-15T08:13:59.357" v="3695" actId="20577"/>
          <ac:spMkLst>
            <pc:docMk/>
            <pc:sldMk cId="1790051746" sldId="308"/>
            <ac:spMk id="17" creationId="{9109BFCA-8A5C-4C78-9C54-E1143A3CB7F9}"/>
          </ac:spMkLst>
        </pc:spChg>
        <pc:graphicFrameChg chg="del mod ord modGraphic">
          <ac:chgData name="Barbara Carroll" userId="0f6d864c-9996-4696-99e4-7e7fa0503669" providerId="ADAL" clId="{8F2D5F02-B983-4614-888A-E10C3F2B193F}" dt="2021-06-14T15:08:25.788" v="1702" actId="478"/>
          <ac:graphicFrameMkLst>
            <pc:docMk/>
            <pc:sldMk cId="1790051746" sldId="308"/>
            <ac:graphicFrameMk id="21" creationId="{ED1C14DE-8559-493A-9935-56B3FCC4FC3C}"/>
          </ac:graphicFrameMkLst>
        </pc:graphicFrameChg>
        <pc:graphicFrameChg chg="mod modGraphic">
          <ac:chgData name="Barbara Carroll" userId="0f6d864c-9996-4696-99e4-7e7fa0503669" providerId="ADAL" clId="{8F2D5F02-B983-4614-888A-E10C3F2B193F}" dt="2021-06-14T15:08:31.341" v="1703" actId="1076"/>
          <ac:graphicFrameMkLst>
            <pc:docMk/>
            <pc:sldMk cId="1790051746" sldId="308"/>
            <ac:graphicFrameMk id="22" creationId="{9F650C2A-B59E-4048-90AC-B7B668AED376}"/>
          </ac:graphicFrameMkLst>
        </pc:graphicFrameChg>
        <pc:picChg chg="del">
          <ac:chgData name="Barbara Carroll" userId="0f6d864c-9996-4696-99e4-7e7fa0503669" providerId="ADAL" clId="{8F2D5F02-B983-4614-888A-E10C3F2B193F}" dt="2021-06-14T15:05:05.375" v="1119" actId="478"/>
          <ac:picMkLst>
            <pc:docMk/>
            <pc:sldMk cId="1790051746" sldId="308"/>
            <ac:picMk id="13" creationId="{AE968286-740C-43F9-BC27-A8C8B802F2D1}"/>
          </ac:picMkLst>
        </pc:picChg>
        <pc:picChg chg="mod">
          <ac:chgData name="Barbara Carroll" userId="0f6d864c-9996-4696-99e4-7e7fa0503669" providerId="ADAL" clId="{8F2D5F02-B983-4614-888A-E10C3F2B193F}" dt="2021-06-09T14:49:29.795" v="242" actId="1076"/>
          <ac:picMkLst>
            <pc:docMk/>
            <pc:sldMk cId="1790051746" sldId="308"/>
            <ac:picMk id="26" creationId="{C306EE0A-2F92-41A7-9336-1C802A1C2921}"/>
          </ac:picMkLst>
        </pc:picChg>
        <pc:picChg chg="del">
          <ac:chgData name="Barbara Carroll" userId="0f6d864c-9996-4696-99e4-7e7fa0503669" providerId="ADAL" clId="{8F2D5F02-B983-4614-888A-E10C3F2B193F}" dt="2021-06-14T15:05:03.447" v="1117" actId="478"/>
          <ac:picMkLst>
            <pc:docMk/>
            <pc:sldMk cId="1790051746" sldId="308"/>
            <ac:picMk id="27" creationId="{31E311E7-6296-4F6C-8F68-88448EDC4E96}"/>
          </ac:picMkLst>
        </pc:picChg>
      </pc:sldChg>
      <pc:sldChg chg="ord">
        <pc:chgData name="Barbara Carroll" userId="0f6d864c-9996-4696-99e4-7e7fa0503669" providerId="ADAL" clId="{8F2D5F02-B983-4614-888A-E10C3F2B193F}" dt="2021-06-14T15:19:14.034" v="1909"/>
        <pc:sldMkLst>
          <pc:docMk/>
          <pc:sldMk cId="1342425849" sldId="309"/>
        </pc:sldMkLst>
      </pc:sldChg>
      <pc:sldChg chg="addSp delSp modSp mod ord modAnim">
        <pc:chgData name="Barbara Carroll" userId="0f6d864c-9996-4696-99e4-7e7fa0503669" providerId="ADAL" clId="{8F2D5F02-B983-4614-888A-E10C3F2B193F}" dt="2021-06-17T15:30:39.020" v="4324" actId="20577"/>
        <pc:sldMkLst>
          <pc:docMk/>
          <pc:sldMk cId="2323187704" sldId="310"/>
        </pc:sldMkLst>
        <pc:spChg chg="add mod">
          <ac:chgData name="Barbara Carroll" userId="0f6d864c-9996-4696-99e4-7e7fa0503669" providerId="ADAL" clId="{8F2D5F02-B983-4614-888A-E10C3F2B193F}" dt="2021-06-14T15:42:56.979" v="2087" actId="1076"/>
          <ac:spMkLst>
            <pc:docMk/>
            <pc:sldMk cId="2323187704" sldId="310"/>
            <ac:spMk id="12" creationId="{4B343DEC-1C56-4EC3-8F08-75A984ED5B1F}"/>
          </ac:spMkLst>
        </pc:spChg>
        <pc:spChg chg="mod">
          <ac:chgData name="Barbara Carroll" userId="0f6d864c-9996-4696-99e4-7e7fa0503669" providerId="ADAL" clId="{8F2D5F02-B983-4614-888A-E10C3F2B193F}" dt="2021-06-17T15:30:39.020" v="4324" actId="20577"/>
          <ac:spMkLst>
            <pc:docMk/>
            <pc:sldMk cId="2323187704" sldId="310"/>
            <ac:spMk id="17" creationId="{9109BFCA-8A5C-4C78-9C54-E1143A3CB7F9}"/>
          </ac:spMkLst>
        </pc:spChg>
        <pc:graphicFrameChg chg="del">
          <ac:chgData name="Barbara Carroll" userId="0f6d864c-9996-4696-99e4-7e7fa0503669" providerId="ADAL" clId="{8F2D5F02-B983-4614-888A-E10C3F2B193F}" dt="2021-06-09T14:53:12.812" v="275" actId="478"/>
          <ac:graphicFrameMkLst>
            <pc:docMk/>
            <pc:sldMk cId="2323187704" sldId="310"/>
            <ac:graphicFrameMk id="22" creationId="{9F650C2A-B59E-4048-90AC-B7B668AED376}"/>
          </ac:graphicFrameMkLst>
        </pc:graphicFrameChg>
        <pc:picChg chg="del">
          <ac:chgData name="Barbara Carroll" userId="0f6d864c-9996-4696-99e4-7e7fa0503669" providerId="ADAL" clId="{8F2D5F02-B983-4614-888A-E10C3F2B193F}" dt="2021-06-14T15:42:48.014" v="2086" actId="478"/>
          <ac:picMkLst>
            <pc:docMk/>
            <pc:sldMk cId="2323187704" sldId="310"/>
            <ac:picMk id="13" creationId="{AE968286-740C-43F9-BC27-A8C8B802F2D1}"/>
          </ac:picMkLst>
        </pc:picChg>
        <pc:picChg chg="del">
          <ac:chgData name="Barbara Carroll" userId="0f6d864c-9996-4696-99e4-7e7fa0503669" providerId="ADAL" clId="{8F2D5F02-B983-4614-888A-E10C3F2B193F}" dt="2021-06-14T15:42:47.229" v="2085" actId="478"/>
          <ac:picMkLst>
            <pc:docMk/>
            <pc:sldMk cId="2323187704" sldId="310"/>
            <ac:picMk id="27" creationId="{31E311E7-6296-4F6C-8F68-88448EDC4E96}"/>
          </ac:picMkLst>
        </pc:picChg>
      </pc:sldChg>
      <pc:sldChg chg="addSp delSp modSp add mod delAnim modAnim">
        <pc:chgData name="Barbara Carroll" userId="0f6d864c-9996-4696-99e4-7e7fa0503669" providerId="ADAL" clId="{8F2D5F02-B983-4614-888A-E10C3F2B193F}" dt="2021-06-15T19:34:00.706" v="4150" actId="1076"/>
        <pc:sldMkLst>
          <pc:docMk/>
          <pc:sldMk cId="527509223" sldId="311"/>
        </pc:sldMkLst>
        <pc:spChg chg="del">
          <ac:chgData name="Barbara Carroll" userId="0f6d864c-9996-4696-99e4-7e7fa0503669" providerId="ADAL" clId="{8F2D5F02-B983-4614-888A-E10C3F2B193F}" dt="2021-06-12T16:30:42.064" v="524" actId="478"/>
          <ac:spMkLst>
            <pc:docMk/>
            <pc:sldMk cId="527509223" sldId="311"/>
            <ac:spMk id="12" creationId="{63BD389E-98E0-4B4A-B335-514BC284046B}"/>
          </ac:spMkLst>
        </pc:spChg>
        <pc:spChg chg="del">
          <ac:chgData name="Barbara Carroll" userId="0f6d864c-9996-4696-99e4-7e7fa0503669" providerId="ADAL" clId="{8F2D5F02-B983-4614-888A-E10C3F2B193F}" dt="2021-06-12T16:30:40.946" v="521" actId="478"/>
          <ac:spMkLst>
            <pc:docMk/>
            <pc:sldMk cId="527509223" sldId="311"/>
            <ac:spMk id="13" creationId="{D5C65CC6-A1E6-4B6E-B8CE-8D5544A66C01}"/>
          </ac:spMkLst>
        </pc:spChg>
        <pc:spChg chg="add mod">
          <ac:chgData name="Barbara Carroll" userId="0f6d864c-9996-4696-99e4-7e7fa0503669" providerId="ADAL" clId="{8F2D5F02-B983-4614-888A-E10C3F2B193F}" dt="2021-06-12T16:58:50.470" v="859" actId="1076"/>
          <ac:spMkLst>
            <pc:docMk/>
            <pc:sldMk cId="527509223" sldId="311"/>
            <ac:spMk id="15" creationId="{038FD7C1-75D4-4F42-9E34-AF29E01DD9A8}"/>
          </ac:spMkLst>
        </pc:spChg>
        <pc:spChg chg="del">
          <ac:chgData name="Barbara Carroll" userId="0f6d864c-9996-4696-99e4-7e7fa0503669" providerId="ADAL" clId="{8F2D5F02-B983-4614-888A-E10C3F2B193F}" dt="2021-06-12T16:30:41.710" v="523" actId="478"/>
          <ac:spMkLst>
            <pc:docMk/>
            <pc:sldMk cId="527509223" sldId="311"/>
            <ac:spMk id="16" creationId="{BE380336-4116-407D-9235-7DC812F50AA5}"/>
          </ac:spMkLst>
        </pc:spChg>
        <pc:spChg chg="del">
          <ac:chgData name="Barbara Carroll" userId="0f6d864c-9996-4696-99e4-7e7fa0503669" providerId="ADAL" clId="{8F2D5F02-B983-4614-888A-E10C3F2B193F}" dt="2021-06-12T16:30:41.309" v="522" actId="478"/>
          <ac:spMkLst>
            <pc:docMk/>
            <pc:sldMk cId="527509223" sldId="311"/>
            <ac:spMk id="18" creationId="{7251856E-2237-4B79-8BCA-EB57F9BE3A86}"/>
          </ac:spMkLst>
        </pc:spChg>
        <pc:spChg chg="add del mod ord">
          <ac:chgData name="Barbara Carroll" userId="0f6d864c-9996-4696-99e4-7e7fa0503669" providerId="ADAL" clId="{8F2D5F02-B983-4614-888A-E10C3F2B193F}" dt="2021-06-14T16:02:48.660" v="3574" actId="478"/>
          <ac:spMkLst>
            <pc:docMk/>
            <pc:sldMk cId="527509223" sldId="311"/>
            <ac:spMk id="18" creationId="{776A7EA9-F083-4EFF-B98B-21AAA443A70F}"/>
          </ac:spMkLst>
        </pc:spChg>
        <pc:spChg chg="mod">
          <ac:chgData name="Barbara Carroll" userId="0f6d864c-9996-4696-99e4-7e7fa0503669" providerId="ADAL" clId="{8F2D5F02-B983-4614-888A-E10C3F2B193F}" dt="2021-06-12T16:33:44.814" v="585" actId="1076"/>
          <ac:spMkLst>
            <pc:docMk/>
            <pc:sldMk cId="527509223" sldId="311"/>
            <ac:spMk id="19" creationId="{26968506-5DBD-4857-9BEF-80FF9721CCA9}"/>
          </ac:spMkLst>
        </pc:spChg>
        <pc:spChg chg="mod">
          <ac:chgData name="Barbara Carroll" userId="0f6d864c-9996-4696-99e4-7e7fa0503669" providerId="ADAL" clId="{8F2D5F02-B983-4614-888A-E10C3F2B193F}" dt="2021-06-12T16:34:08.057" v="589" actId="1076"/>
          <ac:spMkLst>
            <pc:docMk/>
            <pc:sldMk cId="527509223" sldId="311"/>
            <ac:spMk id="20" creationId="{CD476615-30D1-49FC-900E-23167D3AC083}"/>
          </ac:spMkLst>
        </pc:spChg>
        <pc:spChg chg="del">
          <ac:chgData name="Barbara Carroll" userId="0f6d864c-9996-4696-99e4-7e7fa0503669" providerId="ADAL" clId="{8F2D5F02-B983-4614-888A-E10C3F2B193F}" dt="2021-06-12T16:30:32.276" v="516" actId="478"/>
          <ac:spMkLst>
            <pc:docMk/>
            <pc:sldMk cId="527509223" sldId="311"/>
            <ac:spMk id="21" creationId="{D96CBF1F-E15A-4E23-8055-00B23C6730BA}"/>
          </ac:spMkLst>
        </pc:spChg>
        <pc:spChg chg="mod">
          <ac:chgData name="Barbara Carroll" userId="0f6d864c-9996-4696-99e4-7e7fa0503669" providerId="ADAL" clId="{8F2D5F02-B983-4614-888A-E10C3F2B193F}" dt="2021-06-12T16:33:47.302" v="586" actId="1076"/>
          <ac:spMkLst>
            <pc:docMk/>
            <pc:sldMk cId="527509223" sldId="311"/>
            <ac:spMk id="23" creationId="{7ADAF41C-3113-4FFD-A35F-9D580BD9303E}"/>
          </ac:spMkLst>
        </pc:spChg>
        <pc:spChg chg="mod">
          <ac:chgData name="Barbara Carroll" userId="0f6d864c-9996-4696-99e4-7e7fa0503669" providerId="ADAL" clId="{8F2D5F02-B983-4614-888A-E10C3F2B193F}" dt="2021-06-12T16:34:16.573" v="590" actId="1076"/>
          <ac:spMkLst>
            <pc:docMk/>
            <pc:sldMk cId="527509223" sldId="311"/>
            <ac:spMk id="24" creationId="{0F96E88A-79B5-46A9-AE34-BA0C5F1B46E5}"/>
          </ac:spMkLst>
        </pc:spChg>
        <pc:spChg chg="add mod">
          <ac:chgData name="Barbara Carroll" userId="0f6d864c-9996-4696-99e4-7e7fa0503669" providerId="ADAL" clId="{8F2D5F02-B983-4614-888A-E10C3F2B193F}" dt="2021-06-12T16:58:58.299" v="862" actId="1076"/>
          <ac:spMkLst>
            <pc:docMk/>
            <pc:sldMk cId="527509223" sldId="311"/>
            <ac:spMk id="27" creationId="{1E086402-B320-41FC-999A-C7768F0F9685}"/>
          </ac:spMkLst>
        </pc:spChg>
        <pc:spChg chg="add mod">
          <ac:chgData name="Barbara Carroll" userId="0f6d864c-9996-4696-99e4-7e7fa0503669" providerId="ADAL" clId="{8F2D5F02-B983-4614-888A-E10C3F2B193F}" dt="2021-06-12T16:59:01.858" v="863" actId="1076"/>
          <ac:spMkLst>
            <pc:docMk/>
            <pc:sldMk cId="527509223" sldId="311"/>
            <ac:spMk id="29" creationId="{9BB550E2-09A6-4D62-934A-99CBC159D97C}"/>
          </ac:spMkLst>
        </pc:spChg>
        <pc:picChg chg="add mod modCrop">
          <ac:chgData name="Barbara Carroll" userId="0f6d864c-9996-4696-99e4-7e7fa0503669" providerId="ADAL" clId="{8F2D5F02-B983-4614-888A-E10C3F2B193F}" dt="2021-06-15T19:34:00.706" v="4150" actId="1076"/>
          <ac:picMkLst>
            <pc:docMk/>
            <pc:sldMk cId="527509223" sldId="311"/>
            <ac:picMk id="4" creationId="{AE480344-A279-43FC-B3ED-0CD91D8BE932}"/>
          </ac:picMkLst>
        </pc:picChg>
        <pc:picChg chg="mod">
          <ac:chgData name="Barbara Carroll" userId="0f6d864c-9996-4696-99e4-7e7fa0503669" providerId="ADAL" clId="{8F2D5F02-B983-4614-888A-E10C3F2B193F}" dt="2021-06-12T16:33:44.814" v="585" actId="1076"/>
          <ac:picMkLst>
            <pc:docMk/>
            <pc:sldMk cId="527509223" sldId="311"/>
            <ac:picMk id="7" creationId="{49217009-4E61-4A3D-A2E5-0188E02B6008}"/>
          </ac:picMkLst>
        </pc:picChg>
        <pc:picChg chg="mod">
          <ac:chgData name="Barbara Carroll" userId="0f6d864c-9996-4696-99e4-7e7fa0503669" providerId="ADAL" clId="{8F2D5F02-B983-4614-888A-E10C3F2B193F}" dt="2021-06-12T16:33:52.077" v="587" actId="1076"/>
          <ac:picMkLst>
            <pc:docMk/>
            <pc:sldMk cId="527509223" sldId="311"/>
            <ac:picMk id="8" creationId="{FC6185E1-4F7A-4A81-8EF2-F2809E741944}"/>
          </ac:picMkLst>
        </pc:picChg>
        <pc:picChg chg="mod">
          <ac:chgData name="Barbara Carroll" userId="0f6d864c-9996-4696-99e4-7e7fa0503669" providerId="ADAL" clId="{8F2D5F02-B983-4614-888A-E10C3F2B193F}" dt="2021-06-12T16:33:57.371" v="588" actId="1076"/>
          <ac:picMkLst>
            <pc:docMk/>
            <pc:sldMk cId="527509223" sldId="311"/>
            <ac:picMk id="9" creationId="{7B71C91F-AC70-45A1-BA94-4B14A5CDD409}"/>
          </ac:picMkLst>
        </pc:picChg>
        <pc:picChg chg="mod">
          <ac:chgData name="Barbara Carroll" userId="0f6d864c-9996-4696-99e4-7e7fa0503669" providerId="ADAL" clId="{8F2D5F02-B983-4614-888A-E10C3F2B193F}" dt="2021-06-12T16:33:34.227" v="581" actId="1076"/>
          <ac:picMkLst>
            <pc:docMk/>
            <pc:sldMk cId="527509223" sldId="311"/>
            <ac:picMk id="10" creationId="{8D1909CA-6A36-49AB-BB26-73B8F78A079D}"/>
          </ac:picMkLst>
        </pc:picChg>
        <pc:picChg chg="del">
          <ac:chgData name="Barbara Carroll" userId="0f6d864c-9996-4696-99e4-7e7fa0503669" providerId="ADAL" clId="{8F2D5F02-B983-4614-888A-E10C3F2B193F}" dt="2021-06-12T16:30:35.868" v="517" actId="478"/>
          <ac:picMkLst>
            <pc:docMk/>
            <pc:sldMk cId="527509223" sldId="311"/>
            <ac:picMk id="11" creationId="{5212E35C-86A9-4B24-B86C-8203FD937EAC}"/>
          </ac:picMkLst>
        </pc:picChg>
        <pc:picChg chg="add mod modCrop">
          <ac:chgData name="Barbara Carroll" userId="0f6d864c-9996-4696-99e4-7e7fa0503669" providerId="ADAL" clId="{8F2D5F02-B983-4614-888A-E10C3F2B193F}" dt="2021-06-15T19:33:54.069" v="4148" actId="1076"/>
          <ac:picMkLst>
            <pc:docMk/>
            <pc:sldMk cId="527509223" sldId="311"/>
            <ac:picMk id="14" creationId="{28027EAB-6B75-4B89-B0B1-AEBB23658094}"/>
          </ac:picMkLst>
        </pc:picChg>
        <pc:picChg chg="add mod modCrop">
          <ac:chgData name="Barbara Carroll" userId="0f6d864c-9996-4696-99e4-7e7fa0503669" providerId="ADAL" clId="{8F2D5F02-B983-4614-888A-E10C3F2B193F}" dt="2021-06-14T16:03:12.620" v="3576" actId="732"/>
          <ac:picMkLst>
            <pc:docMk/>
            <pc:sldMk cId="527509223" sldId="311"/>
            <ac:picMk id="25" creationId="{FDE8997B-4445-4FA2-BE81-BEB459D5D392}"/>
          </ac:picMkLst>
        </pc:picChg>
        <pc:picChg chg="del">
          <ac:chgData name="Barbara Carroll" userId="0f6d864c-9996-4696-99e4-7e7fa0503669" providerId="ADAL" clId="{8F2D5F02-B983-4614-888A-E10C3F2B193F}" dt="2021-06-12T16:30:36.901" v="518" actId="478"/>
          <ac:picMkLst>
            <pc:docMk/>
            <pc:sldMk cId="527509223" sldId="311"/>
            <ac:picMk id="26" creationId="{9EBAE7CC-07E3-484E-9419-A2138EBD960A}"/>
          </ac:picMkLst>
        </pc:picChg>
        <pc:picChg chg="del">
          <ac:chgData name="Barbara Carroll" userId="0f6d864c-9996-4696-99e4-7e7fa0503669" providerId="ADAL" clId="{8F2D5F02-B983-4614-888A-E10C3F2B193F}" dt="2021-06-12T16:30:39.236" v="520" actId="478"/>
          <ac:picMkLst>
            <pc:docMk/>
            <pc:sldMk cId="527509223" sldId="311"/>
            <ac:picMk id="28" creationId="{45503ABE-8EDD-4637-9709-F288820D6CD1}"/>
          </ac:picMkLst>
        </pc:picChg>
        <pc:picChg chg="del">
          <ac:chgData name="Barbara Carroll" userId="0f6d864c-9996-4696-99e4-7e7fa0503669" providerId="ADAL" clId="{8F2D5F02-B983-4614-888A-E10C3F2B193F}" dt="2021-06-12T16:30:38.736" v="519" actId="478"/>
          <ac:picMkLst>
            <pc:docMk/>
            <pc:sldMk cId="527509223" sldId="311"/>
            <ac:picMk id="30" creationId="{1D05AB15-43F3-4B4C-BDB5-99D7E8D33F10}"/>
          </ac:picMkLst>
        </pc:picChg>
      </pc:sldChg>
      <pc:sldChg chg="addSp delSp modSp add mod modNotesTx">
        <pc:chgData name="Barbara Carroll" userId="0f6d864c-9996-4696-99e4-7e7fa0503669" providerId="ADAL" clId="{8F2D5F02-B983-4614-888A-E10C3F2B193F}" dt="2021-06-16T09:01:16.167" v="4194" actId="1076"/>
        <pc:sldMkLst>
          <pc:docMk/>
          <pc:sldMk cId="1165283986" sldId="312"/>
        </pc:sldMkLst>
        <pc:spChg chg="mod">
          <ac:chgData name="Barbara Carroll" userId="0f6d864c-9996-4696-99e4-7e7fa0503669" providerId="ADAL" clId="{8F2D5F02-B983-4614-888A-E10C3F2B193F}" dt="2021-06-15T16:27:18.996" v="4019" actId="1076"/>
          <ac:spMkLst>
            <pc:docMk/>
            <pc:sldMk cId="1165283986" sldId="312"/>
            <ac:spMk id="2" creationId="{00000000-0000-0000-0000-000000000000}"/>
          </ac:spMkLst>
        </pc:spChg>
        <pc:spChg chg="del">
          <ac:chgData name="Barbara Carroll" userId="0f6d864c-9996-4696-99e4-7e7fa0503669" providerId="ADAL" clId="{8F2D5F02-B983-4614-888A-E10C3F2B193F}" dt="2021-06-12T16:38:34.795" v="623" actId="478"/>
          <ac:spMkLst>
            <pc:docMk/>
            <pc:sldMk cId="1165283986" sldId="312"/>
            <ac:spMk id="19" creationId="{26968506-5DBD-4857-9BEF-80FF9721CCA9}"/>
          </ac:spMkLst>
        </pc:spChg>
        <pc:spChg chg="del">
          <ac:chgData name="Barbara Carroll" userId="0f6d864c-9996-4696-99e4-7e7fa0503669" providerId="ADAL" clId="{8F2D5F02-B983-4614-888A-E10C3F2B193F}" dt="2021-06-12T16:38:37.869" v="627" actId="478"/>
          <ac:spMkLst>
            <pc:docMk/>
            <pc:sldMk cId="1165283986" sldId="312"/>
            <ac:spMk id="20" creationId="{CD476615-30D1-49FC-900E-23167D3AC083}"/>
          </ac:spMkLst>
        </pc:spChg>
        <pc:spChg chg="del mod">
          <ac:chgData name="Barbara Carroll" userId="0f6d864c-9996-4696-99e4-7e7fa0503669" providerId="ADAL" clId="{8F2D5F02-B983-4614-888A-E10C3F2B193F}" dt="2021-06-12T16:38:33.243" v="621" actId="478"/>
          <ac:spMkLst>
            <pc:docMk/>
            <pc:sldMk cId="1165283986" sldId="312"/>
            <ac:spMk id="23" creationId="{7ADAF41C-3113-4FFD-A35F-9D580BD9303E}"/>
          </ac:spMkLst>
        </pc:spChg>
        <pc:spChg chg="del">
          <ac:chgData name="Barbara Carroll" userId="0f6d864c-9996-4696-99e4-7e7fa0503669" providerId="ADAL" clId="{8F2D5F02-B983-4614-888A-E10C3F2B193F}" dt="2021-06-12T16:38:36.261" v="625" actId="478"/>
          <ac:spMkLst>
            <pc:docMk/>
            <pc:sldMk cId="1165283986" sldId="312"/>
            <ac:spMk id="24" creationId="{0F96E88A-79B5-46A9-AE34-BA0C5F1B46E5}"/>
          </ac:spMkLst>
        </pc:spChg>
        <pc:picChg chg="add mod modCrop">
          <ac:chgData name="Barbara Carroll" userId="0f6d864c-9996-4696-99e4-7e7fa0503669" providerId="ADAL" clId="{8F2D5F02-B983-4614-888A-E10C3F2B193F}" dt="2021-06-16T09:01:16.167" v="4194" actId="1076"/>
          <ac:picMkLst>
            <pc:docMk/>
            <pc:sldMk cId="1165283986" sldId="312"/>
            <ac:picMk id="4" creationId="{59932A15-DC21-47EA-B8CE-88F48830E0AE}"/>
          </ac:picMkLst>
        </pc:picChg>
        <pc:picChg chg="del">
          <ac:chgData name="Barbara Carroll" userId="0f6d864c-9996-4696-99e4-7e7fa0503669" providerId="ADAL" clId="{8F2D5F02-B983-4614-888A-E10C3F2B193F}" dt="2021-06-12T16:37:07.988" v="603" actId="478"/>
          <ac:picMkLst>
            <pc:docMk/>
            <pc:sldMk cId="1165283986" sldId="312"/>
            <ac:picMk id="4" creationId="{AE480344-A279-43FC-B3ED-0CD91D8BE932}"/>
          </ac:picMkLst>
        </pc:picChg>
        <pc:picChg chg="add mod">
          <ac:chgData name="Barbara Carroll" userId="0f6d864c-9996-4696-99e4-7e7fa0503669" providerId="ADAL" clId="{8F2D5F02-B983-4614-888A-E10C3F2B193F}" dt="2021-06-12T16:57:03.047" v="814" actId="1076"/>
          <ac:picMkLst>
            <pc:docMk/>
            <pc:sldMk cId="1165283986" sldId="312"/>
            <ac:picMk id="6" creationId="{6CC28433-FD0F-43CD-AF82-37F9239E7916}"/>
          </ac:picMkLst>
        </pc:picChg>
        <pc:picChg chg="del">
          <ac:chgData name="Barbara Carroll" userId="0f6d864c-9996-4696-99e4-7e7fa0503669" providerId="ADAL" clId="{8F2D5F02-B983-4614-888A-E10C3F2B193F}" dt="2021-06-12T16:38:33.710" v="622" actId="478"/>
          <ac:picMkLst>
            <pc:docMk/>
            <pc:sldMk cId="1165283986" sldId="312"/>
            <ac:picMk id="7" creationId="{49217009-4E61-4A3D-A2E5-0188E02B6008}"/>
          </ac:picMkLst>
        </pc:picChg>
        <pc:picChg chg="del">
          <ac:chgData name="Barbara Carroll" userId="0f6d864c-9996-4696-99e4-7e7fa0503669" providerId="ADAL" clId="{8F2D5F02-B983-4614-888A-E10C3F2B193F}" dt="2021-06-12T16:38:35.328" v="624" actId="478"/>
          <ac:picMkLst>
            <pc:docMk/>
            <pc:sldMk cId="1165283986" sldId="312"/>
            <ac:picMk id="8" creationId="{FC6185E1-4F7A-4A81-8EF2-F2809E741944}"/>
          </ac:picMkLst>
        </pc:picChg>
        <pc:picChg chg="del">
          <ac:chgData name="Barbara Carroll" userId="0f6d864c-9996-4696-99e4-7e7fa0503669" providerId="ADAL" clId="{8F2D5F02-B983-4614-888A-E10C3F2B193F}" dt="2021-06-12T16:38:36.744" v="626" actId="478"/>
          <ac:picMkLst>
            <pc:docMk/>
            <pc:sldMk cId="1165283986" sldId="312"/>
            <ac:picMk id="9" creationId="{7B71C91F-AC70-45A1-BA94-4B14A5CDD409}"/>
          </ac:picMkLst>
        </pc:picChg>
        <pc:picChg chg="del">
          <ac:chgData name="Barbara Carroll" userId="0f6d864c-9996-4696-99e4-7e7fa0503669" providerId="ADAL" clId="{8F2D5F02-B983-4614-888A-E10C3F2B193F}" dt="2021-06-12T16:38:32.174" v="619" actId="478"/>
          <ac:picMkLst>
            <pc:docMk/>
            <pc:sldMk cId="1165283986" sldId="312"/>
            <ac:picMk id="10" creationId="{8D1909CA-6A36-49AB-BB26-73B8F78A079D}"/>
          </ac:picMkLst>
        </pc:picChg>
        <pc:picChg chg="add del mod">
          <ac:chgData name="Barbara Carroll" userId="0f6d864c-9996-4696-99e4-7e7fa0503669" providerId="ADAL" clId="{8F2D5F02-B983-4614-888A-E10C3F2B193F}" dt="2021-06-12T16:40:06.005" v="635" actId="478"/>
          <ac:picMkLst>
            <pc:docMk/>
            <pc:sldMk cId="1165283986" sldId="312"/>
            <ac:picMk id="12" creationId="{0F9BBA6C-D488-48E1-84C9-57B99C778C73}"/>
          </ac:picMkLst>
        </pc:picChg>
        <pc:picChg chg="add del mod">
          <ac:chgData name="Barbara Carroll" userId="0f6d864c-9996-4696-99e4-7e7fa0503669" providerId="ADAL" clId="{8F2D5F02-B983-4614-888A-E10C3F2B193F}" dt="2021-06-12T16:40:12.666" v="643" actId="478"/>
          <ac:picMkLst>
            <pc:docMk/>
            <pc:sldMk cId="1165283986" sldId="312"/>
            <ac:picMk id="14" creationId="{AB06E581-058B-48E2-ACC1-30A4A188CBB8}"/>
          </ac:picMkLst>
        </pc:picChg>
        <pc:picChg chg="add del mod">
          <ac:chgData name="Barbara Carroll" userId="0f6d864c-9996-4696-99e4-7e7fa0503669" providerId="ADAL" clId="{8F2D5F02-B983-4614-888A-E10C3F2B193F}" dt="2021-06-16T09:01:03.083" v="4186" actId="478"/>
          <ac:picMkLst>
            <pc:docMk/>
            <pc:sldMk cId="1165283986" sldId="312"/>
            <ac:picMk id="16" creationId="{B8DD2BEE-1CBF-4D52-B8D4-54FD9F46EDB1}"/>
          </ac:picMkLst>
        </pc:picChg>
      </pc:sldChg>
      <pc:sldChg chg="modSp add mod modAnim">
        <pc:chgData name="Barbara Carroll" userId="0f6d864c-9996-4696-99e4-7e7fa0503669" providerId="ADAL" clId="{8F2D5F02-B983-4614-888A-E10C3F2B193F}" dt="2021-06-18T09:30:08.586" v="4332" actId="207"/>
        <pc:sldMkLst>
          <pc:docMk/>
          <pc:sldMk cId="166730064" sldId="313"/>
        </pc:sldMkLst>
        <pc:spChg chg="mod">
          <ac:chgData name="Barbara Carroll" userId="0f6d864c-9996-4696-99e4-7e7fa0503669" providerId="ADAL" clId="{8F2D5F02-B983-4614-888A-E10C3F2B193F}" dt="2021-06-18T09:30:08.586" v="4332" actId="207"/>
          <ac:spMkLst>
            <pc:docMk/>
            <pc:sldMk cId="166730064" sldId="313"/>
            <ac:spMk id="9" creationId="{71DCB863-CC73-4D1C-9541-10867900B4B4}"/>
          </ac:spMkLst>
        </pc:spChg>
        <pc:spChg chg="mod">
          <ac:chgData name="Barbara Carroll" userId="0f6d864c-9996-4696-99e4-7e7fa0503669" providerId="ADAL" clId="{8F2D5F02-B983-4614-888A-E10C3F2B193F}" dt="2021-06-17T15:12:00.760" v="4300" actId="1076"/>
          <ac:spMkLst>
            <pc:docMk/>
            <pc:sldMk cId="166730064" sldId="313"/>
            <ac:spMk id="11" creationId="{878D1EB2-0671-41B0-98D3-82F1AEE87DDE}"/>
          </ac:spMkLst>
        </pc:spChg>
        <pc:spChg chg="mod">
          <ac:chgData name="Barbara Carroll" userId="0f6d864c-9996-4696-99e4-7e7fa0503669" providerId="ADAL" clId="{8F2D5F02-B983-4614-888A-E10C3F2B193F}" dt="2021-06-15T19:12:31.009" v="4125" actId="20577"/>
          <ac:spMkLst>
            <pc:docMk/>
            <pc:sldMk cId="166730064" sldId="313"/>
            <ac:spMk id="12" creationId="{A55192AE-D8EA-4760-9CF5-AE053E3E816D}"/>
          </ac:spMkLst>
        </pc:spChg>
      </pc:sldChg>
      <pc:sldChg chg="addSp modSp add mod">
        <pc:chgData name="Barbara Carroll" userId="0f6d864c-9996-4696-99e4-7e7fa0503669" providerId="ADAL" clId="{8F2D5F02-B983-4614-888A-E10C3F2B193F}" dt="2021-06-18T09:30:58.603" v="4343" actId="207"/>
        <pc:sldMkLst>
          <pc:docMk/>
          <pc:sldMk cId="4168565553" sldId="314"/>
        </pc:sldMkLst>
        <pc:spChg chg="mod">
          <ac:chgData name="Barbara Carroll" userId="0f6d864c-9996-4696-99e4-7e7fa0503669" providerId="ADAL" clId="{8F2D5F02-B983-4614-888A-E10C3F2B193F}" dt="2021-06-18T09:30:42.577" v="4339" actId="14100"/>
          <ac:spMkLst>
            <pc:docMk/>
            <pc:sldMk cId="4168565553" sldId="314"/>
            <ac:spMk id="2" creationId="{B37324D2-1DD2-4027-BACE-5A512C105CAB}"/>
          </ac:spMkLst>
        </pc:spChg>
        <pc:spChg chg="mod">
          <ac:chgData name="Barbara Carroll" userId="0f6d864c-9996-4696-99e4-7e7fa0503669" providerId="ADAL" clId="{8F2D5F02-B983-4614-888A-E10C3F2B193F}" dt="2021-06-18T09:30:58.603" v="4343" actId="207"/>
          <ac:spMkLst>
            <pc:docMk/>
            <pc:sldMk cId="4168565553" sldId="314"/>
            <ac:spMk id="3" creationId="{B155D713-8D18-4C3F-B6F3-3CC1EB3392D6}"/>
          </ac:spMkLst>
        </pc:spChg>
        <pc:spChg chg="mod">
          <ac:chgData name="Barbara Carroll" userId="0f6d864c-9996-4696-99e4-7e7fa0503669" providerId="ADAL" clId="{8F2D5F02-B983-4614-888A-E10C3F2B193F}" dt="2021-06-14T14:53:09.093" v="1015" actId="20577"/>
          <ac:spMkLst>
            <pc:docMk/>
            <pc:sldMk cId="4168565553" sldId="314"/>
            <ac:spMk id="6" creationId="{00000000-0000-0000-0000-000000000000}"/>
          </ac:spMkLst>
        </pc:spChg>
        <pc:spChg chg="add mod">
          <ac:chgData name="Barbara Carroll" userId="0f6d864c-9996-4696-99e4-7e7fa0503669" providerId="ADAL" clId="{8F2D5F02-B983-4614-888A-E10C3F2B193F}" dt="2021-06-16T08:50:30.695" v="4184" actId="207"/>
          <ac:spMkLst>
            <pc:docMk/>
            <pc:sldMk cId="4168565553" sldId="314"/>
            <ac:spMk id="7" creationId="{5C13C3CE-F00E-4E3A-AF10-66803CE18B33}"/>
          </ac:spMkLst>
        </pc:spChg>
        <pc:spChg chg="mod">
          <ac:chgData name="Barbara Carroll" userId="0f6d864c-9996-4696-99e4-7e7fa0503669" providerId="ADAL" clId="{8F2D5F02-B983-4614-888A-E10C3F2B193F}" dt="2021-06-14T14:54:08.004" v="1033" actId="20577"/>
          <ac:spMkLst>
            <pc:docMk/>
            <pc:sldMk cId="4168565553" sldId="314"/>
            <ac:spMk id="13" creationId="{1B1A7E80-A517-4ED6-A843-D074D5A55918}"/>
          </ac:spMkLst>
        </pc:spChg>
        <pc:spChg chg="mod">
          <ac:chgData name="Barbara Carroll" userId="0f6d864c-9996-4696-99e4-7e7fa0503669" providerId="ADAL" clId="{8F2D5F02-B983-4614-888A-E10C3F2B193F}" dt="2021-06-16T08:29:48.649" v="4152" actId="1076"/>
          <ac:spMkLst>
            <pc:docMk/>
            <pc:sldMk cId="4168565553" sldId="314"/>
            <ac:spMk id="20" creationId="{0C1FC798-0A0F-4913-89F8-B6CC9E46F2F3}"/>
          </ac:spMkLst>
        </pc:spChg>
      </pc:sldChg>
      <pc:sldChg chg="modSp add mod ord">
        <pc:chgData name="Barbara Carroll" userId="0f6d864c-9996-4696-99e4-7e7fa0503669" providerId="ADAL" clId="{8F2D5F02-B983-4614-888A-E10C3F2B193F}" dt="2021-06-17T13:39:37.218" v="4266" actId="20577"/>
        <pc:sldMkLst>
          <pc:docMk/>
          <pc:sldMk cId="1060939244" sldId="315"/>
        </pc:sldMkLst>
        <pc:spChg chg="mod">
          <ac:chgData name="Barbara Carroll" userId="0f6d864c-9996-4696-99e4-7e7fa0503669" providerId="ADAL" clId="{8F2D5F02-B983-4614-888A-E10C3F2B193F}" dt="2021-06-14T15:54:49.227" v="3520" actId="1076"/>
          <ac:spMkLst>
            <pc:docMk/>
            <pc:sldMk cId="1060939244" sldId="315"/>
            <ac:spMk id="7" creationId="{6A9436E3-76B4-41CD-B3FB-9938FA3F0CC7}"/>
          </ac:spMkLst>
        </pc:spChg>
        <pc:spChg chg="mod">
          <ac:chgData name="Barbara Carroll" userId="0f6d864c-9996-4696-99e4-7e7fa0503669" providerId="ADAL" clId="{8F2D5F02-B983-4614-888A-E10C3F2B193F}" dt="2021-06-17T13:39:37.218" v="4266" actId="20577"/>
          <ac:spMkLst>
            <pc:docMk/>
            <pc:sldMk cId="1060939244" sldId="315"/>
            <ac:spMk id="9" creationId="{6A849AE8-C0A5-4303-8C6E-A3F0D55231B3}"/>
          </ac:spMkLst>
        </pc:spChg>
      </pc:sldChg>
      <pc:sldChg chg="modSp add mod">
        <pc:chgData name="Barbara Carroll" userId="0f6d864c-9996-4696-99e4-7e7fa0503669" providerId="ADAL" clId="{8F2D5F02-B983-4614-888A-E10C3F2B193F}" dt="2021-06-16T10:06:11.345" v="4241" actId="1076"/>
        <pc:sldMkLst>
          <pc:docMk/>
          <pc:sldMk cId="211192218" sldId="316"/>
        </pc:sldMkLst>
        <pc:spChg chg="mod">
          <ac:chgData name="Barbara Carroll" userId="0f6d864c-9996-4696-99e4-7e7fa0503669" providerId="ADAL" clId="{8F2D5F02-B983-4614-888A-E10C3F2B193F}" dt="2021-06-16T10:06:11.345" v="4241" actId="1076"/>
          <ac:spMkLst>
            <pc:docMk/>
            <pc:sldMk cId="211192218" sldId="316"/>
            <ac:spMk id="9" creationId="{6A849AE8-C0A5-4303-8C6E-A3F0D55231B3}"/>
          </ac:spMkLst>
        </pc:spChg>
      </pc:sldChg>
      <pc:sldChg chg="addSp delSp modSp add mod">
        <pc:chgData name="Barbara Carroll" userId="0f6d864c-9996-4696-99e4-7e7fa0503669" providerId="ADAL" clId="{8F2D5F02-B983-4614-888A-E10C3F2B193F}" dt="2021-06-14T15:55:01.170" v="3553" actId="20577"/>
        <pc:sldMkLst>
          <pc:docMk/>
          <pc:sldMk cId="2644986813" sldId="317"/>
        </pc:sldMkLst>
        <pc:spChg chg="add mod">
          <ac:chgData name="Barbara Carroll" userId="0f6d864c-9996-4696-99e4-7e7fa0503669" providerId="ADAL" clId="{8F2D5F02-B983-4614-888A-E10C3F2B193F}" dt="2021-06-14T15:55:01.170" v="3553" actId="20577"/>
          <ac:spMkLst>
            <pc:docMk/>
            <pc:sldMk cId="2644986813" sldId="317"/>
            <ac:spMk id="8" creationId="{B4FED40E-BFCD-4E0B-A9B6-0FEAB706C38E}"/>
          </ac:spMkLst>
        </pc:spChg>
        <pc:spChg chg="add del mod">
          <ac:chgData name="Barbara Carroll" userId="0f6d864c-9996-4696-99e4-7e7fa0503669" providerId="ADAL" clId="{8F2D5F02-B983-4614-888A-E10C3F2B193F}" dt="2021-06-14T15:12:28.204" v="1858" actId="47"/>
          <ac:spMkLst>
            <pc:docMk/>
            <pc:sldMk cId="2644986813" sldId="317"/>
            <ac:spMk id="9" creationId="{6A849AE8-C0A5-4303-8C6E-A3F0D55231B3}"/>
          </ac:spMkLst>
        </pc:spChg>
      </pc:sldChg>
      <pc:sldChg chg="addSp delSp modSp add mod">
        <pc:chgData name="Barbara Carroll" userId="0f6d864c-9996-4696-99e4-7e7fa0503669" providerId="ADAL" clId="{8F2D5F02-B983-4614-888A-E10C3F2B193F}" dt="2021-06-14T15:53:54.366" v="3464" actId="20577"/>
        <pc:sldMkLst>
          <pc:docMk/>
          <pc:sldMk cId="2151152422" sldId="318"/>
        </pc:sldMkLst>
        <pc:spChg chg="del">
          <ac:chgData name="Barbara Carroll" userId="0f6d864c-9996-4696-99e4-7e7fa0503669" providerId="ADAL" clId="{8F2D5F02-B983-4614-888A-E10C3F2B193F}" dt="2021-06-14T15:18:14.742" v="1906" actId="478"/>
          <ac:spMkLst>
            <pc:docMk/>
            <pc:sldMk cId="2151152422" sldId="318"/>
            <ac:spMk id="2" creationId="{00000000-0000-0000-0000-000000000000}"/>
          </ac:spMkLst>
        </pc:spChg>
        <pc:spChg chg="add del mod">
          <ac:chgData name="Barbara Carroll" userId="0f6d864c-9996-4696-99e4-7e7fa0503669" providerId="ADAL" clId="{8F2D5F02-B983-4614-888A-E10C3F2B193F}" dt="2021-06-14T15:18:17.605" v="1907" actId="478"/>
          <ac:spMkLst>
            <pc:docMk/>
            <pc:sldMk cId="2151152422" sldId="318"/>
            <ac:spMk id="8" creationId="{8BB9C2D0-04A7-4776-B308-BFA416400CC1}"/>
          </ac:spMkLst>
        </pc:spChg>
        <pc:spChg chg="add mod">
          <ac:chgData name="Barbara Carroll" userId="0f6d864c-9996-4696-99e4-7e7fa0503669" providerId="ADAL" clId="{8F2D5F02-B983-4614-888A-E10C3F2B193F}" dt="2021-06-14T15:53:54.366" v="3464" actId="20577"/>
          <ac:spMkLst>
            <pc:docMk/>
            <pc:sldMk cId="2151152422" sldId="318"/>
            <ac:spMk id="9" creationId="{2DB72313-30FC-49F0-BE0F-A36E521E5999}"/>
          </ac:spMkLst>
        </pc:spChg>
        <pc:picChg chg="add mod modCrop">
          <ac:chgData name="Barbara Carroll" userId="0f6d864c-9996-4696-99e4-7e7fa0503669" providerId="ADAL" clId="{8F2D5F02-B983-4614-888A-E10C3F2B193F}" dt="2021-06-14T15:18:08.819" v="1905" actId="1076"/>
          <ac:picMkLst>
            <pc:docMk/>
            <pc:sldMk cId="2151152422" sldId="318"/>
            <ac:picMk id="4" creationId="{5B84FEAC-BD17-467B-97EE-2CBF7BAF104C}"/>
          </ac:picMkLst>
        </pc:picChg>
        <pc:picChg chg="del">
          <ac:chgData name="Barbara Carroll" userId="0f6d864c-9996-4696-99e4-7e7fa0503669" providerId="ADAL" clId="{8F2D5F02-B983-4614-888A-E10C3F2B193F}" dt="2021-06-14T15:17:17.936" v="1887" actId="478"/>
          <ac:picMkLst>
            <pc:docMk/>
            <pc:sldMk cId="2151152422" sldId="318"/>
            <ac:picMk id="5" creationId="{00000000-0000-0000-0000-000000000000}"/>
          </ac:picMkLst>
        </pc:picChg>
      </pc:sldChg>
      <pc:sldChg chg="addSp delSp modSp add mod modAnim modNotesTx">
        <pc:chgData name="Barbara Carroll" userId="0f6d864c-9996-4696-99e4-7e7fa0503669" providerId="ADAL" clId="{8F2D5F02-B983-4614-888A-E10C3F2B193F}" dt="2021-06-16T14:05:59.628" v="4247" actId="1076"/>
        <pc:sldMkLst>
          <pc:docMk/>
          <pc:sldMk cId="1049404932" sldId="319"/>
        </pc:sldMkLst>
        <pc:spChg chg="mod">
          <ac:chgData name="Barbara Carroll" userId="0f6d864c-9996-4696-99e4-7e7fa0503669" providerId="ADAL" clId="{8F2D5F02-B983-4614-888A-E10C3F2B193F}" dt="2021-06-14T15:20:48.062" v="1957" actId="20577"/>
          <ac:spMkLst>
            <pc:docMk/>
            <pc:sldMk cId="1049404932" sldId="319"/>
            <ac:spMk id="6" creationId="{00000000-0000-0000-0000-000000000000}"/>
          </ac:spMkLst>
        </pc:spChg>
        <pc:spChg chg="del mod">
          <ac:chgData name="Barbara Carroll" userId="0f6d864c-9996-4696-99e4-7e7fa0503669" providerId="ADAL" clId="{8F2D5F02-B983-4614-888A-E10C3F2B193F}" dt="2021-06-14T15:21:14.087" v="1960" actId="478"/>
          <ac:spMkLst>
            <pc:docMk/>
            <pc:sldMk cId="1049404932" sldId="319"/>
            <ac:spMk id="17" creationId="{9109BFCA-8A5C-4C78-9C54-E1143A3CB7F9}"/>
          </ac:spMkLst>
        </pc:spChg>
        <pc:picChg chg="mod">
          <ac:chgData name="Barbara Carroll" userId="0f6d864c-9996-4696-99e4-7e7fa0503669" providerId="ADAL" clId="{8F2D5F02-B983-4614-888A-E10C3F2B193F}" dt="2021-06-16T14:05:59.628" v="4247" actId="1076"/>
          <ac:picMkLst>
            <pc:docMk/>
            <pc:sldMk cId="1049404932" sldId="319"/>
            <ac:picMk id="2" creationId="{BAFA5016-4EF9-443F-9238-7D81CE729A0D}"/>
          </ac:picMkLst>
        </pc:picChg>
        <pc:picChg chg="add mod">
          <ac:chgData name="Barbara Carroll" userId="0f6d864c-9996-4696-99e4-7e7fa0503669" providerId="ADAL" clId="{8F2D5F02-B983-4614-888A-E10C3F2B193F}" dt="2021-06-16T14:05:56.817" v="4246" actId="1076"/>
          <ac:picMkLst>
            <pc:docMk/>
            <pc:sldMk cId="1049404932" sldId="319"/>
            <ac:picMk id="3" creationId="{E1586115-89AF-445B-9367-9CB9DEC4B6C1}"/>
          </ac:picMkLst>
        </pc:picChg>
        <pc:picChg chg="add mod">
          <ac:chgData name="Barbara Carroll" userId="0f6d864c-9996-4696-99e4-7e7fa0503669" providerId="ADAL" clId="{8F2D5F02-B983-4614-888A-E10C3F2B193F}" dt="2021-06-16T14:05:59.628" v="4247" actId="1076"/>
          <ac:picMkLst>
            <pc:docMk/>
            <pc:sldMk cId="1049404932" sldId="319"/>
            <ac:picMk id="12" creationId="{36770BBF-0422-4652-8388-0A61004CD625}"/>
          </ac:picMkLst>
        </pc:picChg>
        <pc:picChg chg="del">
          <ac:chgData name="Barbara Carroll" userId="0f6d864c-9996-4696-99e4-7e7fa0503669" providerId="ADAL" clId="{8F2D5F02-B983-4614-888A-E10C3F2B193F}" dt="2021-06-14T15:20:40.609" v="1950" actId="478"/>
          <ac:picMkLst>
            <pc:docMk/>
            <pc:sldMk cId="1049404932" sldId="319"/>
            <ac:picMk id="13" creationId="{AE968286-740C-43F9-BC27-A8C8B802F2D1}"/>
          </ac:picMkLst>
        </pc:picChg>
        <pc:picChg chg="add mod">
          <ac:chgData name="Barbara Carroll" userId="0f6d864c-9996-4696-99e4-7e7fa0503669" providerId="ADAL" clId="{8F2D5F02-B983-4614-888A-E10C3F2B193F}" dt="2021-06-16T14:05:56.817" v="4246" actId="1076"/>
          <ac:picMkLst>
            <pc:docMk/>
            <pc:sldMk cId="1049404932" sldId="319"/>
            <ac:picMk id="14" creationId="{5BBF881C-E223-4CE3-A213-50863B54F4B9}"/>
          </ac:picMkLst>
        </pc:picChg>
        <pc:picChg chg="add mod">
          <ac:chgData name="Barbara Carroll" userId="0f6d864c-9996-4696-99e4-7e7fa0503669" providerId="ADAL" clId="{8F2D5F02-B983-4614-888A-E10C3F2B193F}" dt="2021-06-16T14:05:56.817" v="4246" actId="1076"/>
          <ac:picMkLst>
            <pc:docMk/>
            <pc:sldMk cId="1049404932" sldId="319"/>
            <ac:picMk id="15" creationId="{29ADD6E3-0C27-495B-929F-DD88F06988BA}"/>
          </ac:picMkLst>
        </pc:picChg>
        <pc:picChg chg="add mod">
          <ac:chgData name="Barbara Carroll" userId="0f6d864c-9996-4696-99e4-7e7fa0503669" providerId="ADAL" clId="{8F2D5F02-B983-4614-888A-E10C3F2B193F}" dt="2021-06-16T14:05:56.817" v="4246" actId="1076"/>
          <ac:picMkLst>
            <pc:docMk/>
            <pc:sldMk cId="1049404932" sldId="319"/>
            <ac:picMk id="16" creationId="{5CA7F4EE-B24D-44BA-95F8-857EE7D7C06B}"/>
          </ac:picMkLst>
        </pc:picChg>
        <pc:picChg chg="del">
          <ac:chgData name="Barbara Carroll" userId="0f6d864c-9996-4696-99e4-7e7fa0503669" providerId="ADAL" clId="{8F2D5F02-B983-4614-888A-E10C3F2B193F}" dt="2021-06-14T15:21:06.223" v="1958" actId="478"/>
          <ac:picMkLst>
            <pc:docMk/>
            <pc:sldMk cId="1049404932" sldId="319"/>
            <ac:picMk id="18" creationId="{08BC761C-AEB6-4628-A95C-4C8ECE25C8CD}"/>
          </ac:picMkLst>
        </pc:picChg>
        <pc:picChg chg="add mod">
          <ac:chgData name="Barbara Carroll" userId="0f6d864c-9996-4696-99e4-7e7fa0503669" providerId="ADAL" clId="{8F2D5F02-B983-4614-888A-E10C3F2B193F}" dt="2021-06-16T14:05:56.817" v="4246" actId="1076"/>
          <ac:picMkLst>
            <pc:docMk/>
            <pc:sldMk cId="1049404932" sldId="319"/>
            <ac:picMk id="19" creationId="{147433FD-5ABF-4B65-B112-724B9816F591}"/>
          </ac:picMkLst>
        </pc:picChg>
        <pc:picChg chg="add del mod">
          <ac:chgData name="Barbara Carroll" userId="0f6d864c-9996-4696-99e4-7e7fa0503669" providerId="ADAL" clId="{8F2D5F02-B983-4614-888A-E10C3F2B193F}" dt="2021-06-14T15:52:18.370" v="3454" actId="478"/>
          <ac:picMkLst>
            <pc:docMk/>
            <pc:sldMk cId="1049404932" sldId="319"/>
            <ac:picMk id="20" creationId="{65B743B2-CC74-4B6B-9B04-11C59CD7155A}"/>
          </ac:picMkLst>
        </pc:picChg>
        <pc:picChg chg="add mod">
          <ac:chgData name="Barbara Carroll" userId="0f6d864c-9996-4696-99e4-7e7fa0503669" providerId="ADAL" clId="{8F2D5F02-B983-4614-888A-E10C3F2B193F}" dt="2021-06-16T14:05:56.817" v="4246" actId="1076"/>
          <ac:picMkLst>
            <pc:docMk/>
            <pc:sldMk cId="1049404932" sldId="319"/>
            <ac:picMk id="21" creationId="{CFC40FC5-9DD9-4D05-AC58-0FBC336A6760}"/>
          </ac:picMkLst>
        </pc:picChg>
        <pc:picChg chg="add mod">
          <ac:chgData name="Barbara Carroll" userId="0f6d864c-9996-4696-99e4-7e7fa0503669" providerId="ADAL" clId="{8F2D5F02-B983-4614-888A-E10C3F2B193F}" dt="2021-06-16T14:05:56.817" v="4246" actId="1076"/>
          <ac:picMkLst>
            <pc:docMk/>
            <pc:sldMk cId="1049404932" sldId="319"/>
            <ac:picMk id="22" creationId="{436974E7-E581-4237-97BA-1CA15AD17777}"/>
          </ac:picMkLst>
        </pc:picChg>
        <pc:picChg chg="del">
          <ac:chgData name="Barbara Carroll" userId="0f6d864c-9996-4696-99e4-7e7fa0503669" providerId="ADAL" clId="{8F2D5F02-B983-4614-888A-E10C3F2B193F}" dt="2021-06-14T15:20:40.274" v="1949" actId="478"/>
          <ac:picMkLst>
            <pc:docMk/>
            <pc:sldMk cId="1049404932" sldId="319"/>
            <ac:picMk id="27" creationId="{31E311E7-6296-4F6C-8F68-88448EDC4E96}"/>
          </ac:picMkLst>
        </pc:picChg>
        <pc:picChg chg="add mod">
          <ac:chgData name="Barbara Carroll" userId="0f6d864c-9996-4696-99e4-7e7fa0503669" providerId="ADAL" clId="{8F2D5F02-B983-4614-888A-E10C3F2B193F}" dt="2021-06-16T14:05:56.817" v="4246" actId="1076"/>
          <ac:picMkLst>
            <pc:docMk/>
            <pc:sldMk cId="1049404932" sldId="319"/>
            <ac:picMk id="28" creationId="{BA6DA27A-D84E-4A5F-A3A8-ED6A65A05A01}"/>
          </ac:picMkLst>
        </pc:picChg>
      </pc:sldChg>
      <pc:sldChg chg="addSp delSp modSp add mod">
        <pc:chgData name="Barbara Carroll" userId="0f6d864c-9996-4696-99e4-7e7fa0503669" providerId="ADAL" clId="{8F2D5F02-B983-4614-888A-E10C3F2B193F}" dt="2021-06-17T13:39:49.082" v="4273" actId="20577"/>
        <pc:sldMkLst>
          <pc:docMk/>
          <pc:sldMk cId="2849288834" sldId="320"/>
        </pc:sldMkLst>
        <pc:spChg chg="mod">
          <ac:chgData name="Barbara Carroll" userId="0f6d864c-9996-4696-99e4-7e7fa0503669" providerId="ADAL" clId="{8F2D5F02-B983-4614-888A-E10C3F2B193F}" dt="2021-06-17T13:39:49.082" v="4273" actId="20577"/>
          <ac:spMkLst>
            <pc:docMk/>
            <pc:sldMk cId="2849288834" sldId="320"/>
            <ac:spMk id="3" creationId="{00000000-0000-0000-0000-000000000000}"/>
          </ac:spMkLst>
        </pc:spChg>
        <pc:spChg chg="add del mod">
          <ac:chgData name="Barbara Carroll" userId="0f6d864c-9996-4696-99e4-7e7fa0503669" providerId="ADAL" clId="{8F2D5F02-B983-4614-888A-E10C3F2B193F}" dt="2021-06-15T18:33:52.026" v="4046" actId="478"/>
          <ac:spMkLst>
            <pc:docMk/>
            <pc:sldMk cId="2849288834" sldId="320"/>
            <ac:spMk id="6" creationId="{D6EDB652-C619-4CAA-A6F4-F9338EE88A0B}"/>
          </ac:spMkLst>
        </pc:spChg>
      </pc:sldChg>
      <pc:sldChg chg="delSp mod">
        <pc:chgData name="Barbara Carroll" userId="0f6d864c-9996-4696-99e4-7e7fa0503669" providerId="ADAL" clId="{8F2D5F02-B983-4614-888A-E10C3F2B193F}" dt="2021-06-17T14:06:44.254" v="4288" actId="478"/>
        <pc:sldMkLst>
          <pc:docMk/>
          <pc:sldMk cId="1268795892" sldId="322"/>
        </pc:sldMkLst>
        <pc:spChg chg="del">
          <ac:chgData name="Barbara Carroll" userId="0f6d864c-9996-4696-99e4-7e7fa0503669" providerId="ADAL" clId="{8F2D5F02-B983-4614-888A-E10C3F2B193F}" dt="2021-06-17T14:06:44.254" v="4288" actId="478"/>
          <ac:spMkLst>
            <pc:docMk/>
            <pc:sldMk cId="1268795892" sldId="322"/>
            <ac:spMk id="4" creationId="{C6AEDC12-25FC-46DB-B0D1-2492DCD34A51}"/>
          </ac:spMkLst>
        </pc:spChg>
      </pc:sldChg>
      <pc:sldChg chg="add">
        <pc:chgData name="Barbara Carroll" userId="0f6d864c-9996-4696-99e4-7e7fa0503669" providerId="ADAL" clId="{8F2D5F02-B983-4614-888A-E10C3F2B193F}" dt="2021-06-16T13:46:31.513" v="4244"/>
        <pc:sldMkLst>
          <pc:docMk/>
          <pc:sldMk cId="2164993157" sldId="322"/>
        </pc:sldMkLst>
      </pc:sldChg>
      <pc:sldChg chg="delSp mod">
        <pc:chgData name="Barbara Carroll" userId="0f6d864c-9996-4696-99e4-7e7fa0503669" providerId="ADAL" clId="{8F2D5F02-B983-4614-888A-E10C3F2B193F}" dt="2021-06-17T14:06:48.951" v="4289" actId="478"/>
        <pc:sldMkLst>
          <pc:docMk/>
          <pc:sldMk cId="2169883597" sldId="325"/>
        </pc:sldMkLst>
        <pc:spChg chg="del">
          <ac:chgData name="Barbara Carroll" userId="0f6d864c-9996-4696-99e4-7e7fa0503669" providerId="ADAL" clId="{8F2D5F02-B983-4614-888A-E10C3F2B193F}" dt="2021-06-17T14:06:48.951" v="4289" actId="478"/>
          <ac:spMkLst>
            <pc:docMk/>
            <pc:sldMk cId="2169883597" sldId="325"/>
            <ac:spMk id="4" creationId="{B36709E8-2580-4DB0-A1B8-B90417687074}"/>
          </ac:spMkLst>
        </pc:spChg>
      </pc:sldChg>
      <pc:sldChg chg="delSp mod">
        <pc:chgData name="Barbara Carroll" userId="0f6d864c-9996-4696-99e4-7e7fa0503669" providerId="ADAL" clId="{8F2D5F02-B983-4614-888A-E10C3F2B193F}" dt="2021-06-17T14:06:51.589" v="4290" actId="478"/>
        <pc:sldMkLst>
          <pc:docMk/>
          <pc:sldMk cId="1326737919" sldId="326"/>
        </pc:sldMkLst>
        <pc:spChg chg="del">
          <ac:chgData name="Barbara Carroll" userId="0f6d864c-9996-4696-99e4-7e7fa0503669" providerId="ADAL" clId="{8F2D5F02-B983-4614-888A-E10C3F2B193F}" dt="2021-06-17T14:06:51.589" v="4290" actId="478"/>
          <ac:spMkLst>
            <pc:docMk/>
            <pc:sldMk cId="1326737919" sldId="326"/>
            <ac:spMk id="4" creationId="{E69CC300-48D5-454A-BA32-6CC91A5E8DD2}"/>
          </ac:spMkLst>
        </pc:spChg>
      </pc:sldChg>
      <pc:sldChg chg="delSp modSp mod">
        <pc:chgData name="Barbara Carroll" userId="0f6d864c-9996-4696-99e4-7e7fa0503669" providerId="ADAL" clId="{8F2D5F02-B983-4614-888A-E10C3F2B193F}" dt="2021-06-18T09:02:14.971" v="4327" actId="1076"/>
        <pc:sldMkLst>
          <pc:docMk/>
          <pc:sldMk cId="1412386243" sldId="327"/>
        </pc:sldMkLst>
        <pc:spChg chg="del">
          <ac:chgData name="Barbara Carroll" userId="0f6d864c-9996-4696-99e4-7e7fa0503669" providerId="ADAL" clId="{8F2D5F02-B983-4614-888A-E10C3F2B193F}" dt="2021-06-17T14:06:54" v="4291" actId="478"/>
          <ac:spMkLst>
            <pc:docMk/>
            <pc:sldMk cId="1412386243" sldId="327"/>
            <ac:spMk id="4" creationId="{65D50CE3-E278-422C-BCF4-5EDD44DA6CB1}"/>
          </ac:spMkLst>
        </pc:spChg>
        <pc:spChg chg="mod">
          <ac:chgData name="Barbara Carroll" userId="0f6d864c-9996-4696-99e4-7e7fa0503669" providerId="ADAL" clId="{8F2D5F02-B983-4614-888A-E10C3F2B193F}" dt="2021-06-18T09:02:14.971" v="4327" actId="1076"/>
          <ac:spMkLst>
            <pc:docMk/>
            <pc:sldMk cId="1412386243" sldId="327"/>
            <ac:spMk id="6" creationId="{05A1896A-4DCA-4437-B9AD-D08DD74F969A}"/>
          </ac:spMkLst>
        </pc:spChg>
      </pc:sldChg>
      <pc:sldChg chg="delSp modSp mod">
        <pc:chgData name="Barbara Carroll" userId="0f6d864c-9996-4696-99e4-7e7fa0503669" providerId="ADAL" clId="{8F2D5F02-B983-4614-888A-E10C3F2B193F}" dt="2021-06-18T09:02:09.835" v="4326" actId="1076"/>
        <pc:sldMkLst>
          <pc:docMk/>
          <pc:sldMk cId="3037073900" sldId="328"/>
        </pc:sldMkLst>
        <pc:spChg chg="del">
          <ac:chgData name="Barbara Carroll" userId="0f6d864c-9996-4696-99e4-7e7fa0503669" providerId="ADAL" clId="{8F2D5F02-B983-4614-888A-E10C3F2B193F}" dt="2021-06-17T14:07:00.499" v="4292" actId="478"/>
          <ac:spMkLst>
            <pc:docMk/>
            <pc:sldMk cId="3037073900" sldId="328"/>
            <ac:spMk id="4" creationId="{56DC872D-7830-4374-99D4-403D21DED94C}"/>
          </ac:spMkLst>
        </pc:spChg>
        <pc:spChg chg="mod">
          <ac:chgData name="Barbara Carroll" userId="0f6d864c-9996-4696-99e4-7e7fa0503669" providerId="ADAL" clId="{8F2D5F02-B983-4614-888A-E10C3F2B193F}" dt="2021-06-18T09:02:09.835" v="4326" actId="1076"/>
          <ac:spMkLst>
            <pc:docMk/>
            <pc:sldMk cId="3037073900" sldId="328"/>
            <ac:spMk id="14" creationId="{3C774208-DFA7-411F-A2F3-BDCF568F6BA2}"/>
          </ac:spMkLst>
        </pc:spChg>
      </pc:sldChg>
      <pc:sldChg chg="delSp modSp mod">
        <pc:chgData name="Barbara Carroll" userId="0f6d864c-9996-4696-99e4-7e7fa0503669" providerId="ADAL" clId="{8F2D5F02-B983-4614-888A-E10C3F2B193F}" dt="2021-06-18T09:02:06.731" v="4325" actId="1076"/>
        <pc:sldMkLst>
          <pc:docMk/>
          <pc:sldMk cId="1798965062" sldId="329"/>
        </pc:sldMkLst>
        <pc:spChg chg="del">
          <ac:chgData name="Barbara Carroll" userId="0f6d864c-9996-4696-99e4-7e7fa0503669" providerId="ADAL" clId="{8F2D5F02-B983-4614-888A-E10C3F2B193F}" dt="2021-06-17T14:07:10.396" v="4293" actId="478"/>
          <ac:spMkLst>
            <pc:docMk/>
            <pc:sldMk cId="1798965062" sldId="329"/>
            <ac:spMk id="4" creationId="{57686E18-28A2-42E7-BB19-A356483A1978}"/>
          </ac:spMkLst>
        </pc:spChg>
        <pc:spChg chg="mod">
          <ac:chgData name="Barbara Carroll" userId="0f6d864c-9996-4696-99e4-7e7fa0503669" providerId="ADAL" clId="{8F2D5F02-B983-4614-888A-E10C3F2B193F}" dt="2021-06-18T09:02:06.731" v="4325" actId="1076"/>
          <ac:spMkLst>
            <pc:docMk/>
            <pc:sldMk cId="1798965062" sldId="329"/>
            <ac:spMk id="6" creationId="{4DF44C3D-3854-48A9-8846-AC9FB460965D}"/>
          </ac:spMkLst>
        </pc:spChg>
      </pc:sldChg>
    </pc:docChg>
  </pc:docChgLst>
  <pc:docChgLst>
    <pc:chgData name="Niamh Dawson" userId="S::niamh.dawson@heanet.ie::e1d8faa1-4144-44fc-8d48-0a86ec93f349" providerId="AD" clId="Web-{C1C4B372-8AC0-72A6-C339-7E3813856921}"/>
    <pc:docChg chg="modSld">
      <pc:chgData name="Niamh Dawson" userId="S::niamh.dawson@heanet.ie::e1d8faa1-4144-44fc-8d48-0a86ec93f349" providerId="AD" clId="Web-{C1C4B372-8AC0-72A6-C339-7E3813856921}" dt="2021-06-14T18:10:55.509" v="18" actId="1076"/>
      <pc:docMkLst>
        <pc:docMk/>
      </pc:docMkLst>
      <pc:sldChg chg="modSp">
        <pc:chgData name="Niamh Dawson" userId="S::niamh.dawson@heanet.ie::e1d8faa1-4144-44fc-8d48-0a86ec93f349" providerId="AD" clId="Web-{C1C4B372-8AC0-72A6-C339-7E3813856921}" dt="2021-06-14T18:10:01.351" v="16" actId="1076"/>
        <pc:sldMkLst>
          <pc:docMk/>
          <pc:sldMk cId="3304830649" sldId="302"/>
        </pc:sldMkLst>
        <pc:spChg chg="mod">
          <ac:chgData name="Niamh Dawson" userId="S::niamh.dawson@heanet.ie::e1d8faa1-4144-44fc-8d48-0a86ec93f349" providerId="AD" clId="Web-{C1C4B372-8AC0-72A6-C339-7E3813856921}" dt="2021-06-14T18:09:52.663" v="14" actId="1076"/>
          <ac:spMkLst>
            <pc:docMk/>
            <pc:sldMk cId="3304830649" sldId="302"/>
            <ac:spMk id="33" creationId="{E2DB09B5-D9BB-46DC-917C-955B06BB456C}"/>
          </ac:spMkLst>
        </pc:spChg>
        <pc:spChg chg="mod">
          <ac:chgData name="Niamh Dawson" userId="S::niamh.dawson@heanet.ie::e1d8faa1-4144-44fc-8d48-0a86ec93f349" providerId="AD" clId="Web-{C1C4B372-8AC0-72A6-C339-7E3813856921}" dt="2021-06-14T18:10:01.351" v="16" actId="1076"/>
          <ac:spMkLst>
            <pc:docMk/>
            <pc:sldMk cId="3304830649" sldId="302"/>
            <ac:spMk id="51" creationId="{7509A3A9-7E68-41DC-9352-9704BD333B95}"/>
          </ac:spMkLst>
        </pc:spChg>
        <pc:spChg chg="mod">
          <ac:chgData name="Niamh Dawson" userId="S::niamh.dawson@heanet.ie::e1d8faa1-4144-44fc-8d48-0a86ec93f349" providerId="AD" clId="Web-{C1C4B372-8AC0-72A6-C339-7E3813856921}" dt="2021-06-14T18:09:00.100" v="1" actId="1076"/>
          <ac:spMkLst>
            <pc:docMk/>
            <pc:sldMk cId="3304830649" sldId="302"/>
            <ac:spMk id="53" creationId="{39A20326-8A29-4C17-99DB-56E76AA4A851}"/>
          </ac:spMkLst>
        </pc:spChg>
        <pc:grpChg chg="mod">
          <ac:chgData name="Niamh Dawson" userId="S::niamh.dawson@heanet.ie::e1d8faa1-4144-44fc-8d48-0a86ec93f349" providerId="AD" clId="Web-{C1C4B372-8AC0-72A6-C339-7E3813856921}" dt="2021-06-14T18:09:49.288" v="13" actId="1076"/>
          <ac:grpSpMkLst>
            <pc:docMk/>
            <pc:sldMk cId="3304830649" sldId="302"/>
            <ac:grpSpMk id="40" creationId="{087AA5CE-8C1B-41FD-97DD-E7D7F42661C6}"/>
          </ac:grpSpMkLst>
        </pc:grpChg>
        <pc:grpChg chg="mod">
          <ac:chgData name="Niamh Dawson" userId="S::niamh.dawson@heanet.ie::e1d8faa1-4144-44fc-8d48-0a86ec93f349" providerId="AD" clId="Web-{C1C4B372-8AC0-72A6-C339-7E3813856921}" dt="2021-06-14T18:09:55.195" v="15" actId="1076"/>
          <ac:grpSpMkLst>
            <pc:docMk/>
            <pc:sldMk cId="3304830649" sldId="302"/>
            <ac:grpSpMk id="52" creationId="{121BCC93-22FD-4CD3-8FF2-042BB905EFC5}"/>
          </ac:grpSpMkLst>
        </pc:grpChg>
      </pc:sldChg>
      <pc:sldChg chg="modSp">
        <pc:chgData name="Niamh Dawson" userId="S::niamh.dawson@heanet.ie::e1d8faa1-4144-44fc-8d48-0a86ec93f349" providerId="AD" clId="Web-{C1C4B372-8AC0-72A6-C339-7E3813856921}" dt="2021-06-14T18:10:55.509" v="18" actId="1076"/>
        <pc:sldMkLst>
          <pc:docMk/>
          <pc:sldMk cId="4217326624" sldId="307"/>
        </pc:sldMkLst>
        <pc:spChg chg="mod">
          <ac:chgData name="Niamh Dawson" userId="S::niamh.dawson@heanet.ie::e1d8faa1-4144-44fc-8d48-0a86ec93f349" providerId="AD" clId="Web-{C1C4B372-8AC0-72A6-C339-7E3813856921}" dt="2021-06-14T18:10:55.509" v="18" actId="1076"/>
          <ac:spMkLst>
            <pc:docMk/>
            <pc:sldMk cId="4217326624" sldId="307"/>
            <ac:spMk id="11" creationId="{878D1EB2-0671-41B0-98D3-82F1AEE87DDE}"/>
          </ac:spMkLst>
        </pc:spChg>
      </pc:sldChg>
    </pc:docChg>
  </pc:docChgLst>
  <pc:docChgLst>
    <pc:chgData name="Barbara Carroll" userId="S::barbara.carroll@heanet.ie::0f6d864c-9996-4696-99e4-7e7fa0503669" providerId="AD" clId="Web-{D44F1283-FDBD-D3F9-6EF2-7E17B31C7490}"/>
    <pc:docChg chg="modSld">
      <pc:chgData name="Barbara Carroll" userId="S::barbara.carroll@heanet.ie::0f6d864c-9996-4696-99e4-7e7fa0503669" providerId="AD" clId="Web-{D44F1283-FDBD-D3F9-6EF2-7E17B31C7490}" dt="2021-03-15T09:03:39.431" v="4" actId="1076"/>
      <pc:docMkLst>
        <pc:docMk/>
      </pc:docMkLst>
      <pc:sldChg chg="modSp">
        <pc:chgData name="Barbara Carroll" userId="S::barbara.carroll@heanet.ie::0f6d864c-9996-4696-99e4-7e7fa0503669" providerId="AD" clId="Web-{D44F1283-FDBD-D3F9-6EF2-7E17B31C7490}" dt="2021-03-15T09:03:04.883" v="0"/>
        <pc:sldMkLst>
          <pc:docMk/>
          <pc:sldMk cId="3405973483" sldId="297"/>
        </pc:sldMkLst>
        <pc:spChg chg="mod">
          <ac:chgData name="Barbara Carroll" userId="S::barbara.carroll@heanet.ie::0f6d864c-9996-4696-99e4-7e7fa0503669" providerId="AD" clId="Web-{D44F1283-FDBD-D3F9-6EF2-7E17B31C7490}" dt="2021-03-15T09:03:04.883" v="0"/>
          <ac:spMkLst>
            <pc:docMk/>
            <pc:sldMk cId="3405973483" sldId="297"/>
            <ac:spMk id="36" creationId="{0C75DCAE-13BB-4C9E-A830-5E3A49322EA0}"/>
          </ac:spMkLst>
        </pc:spChg>
      </pc:sldChg>
      <pc:sldChg chg="modSp">
        <pc:chgData name="Barbara Carroll" userId="S::barbara.carroll@heanet.ie::0f6d864c-9996-4696-99e4-7e7fa0503669" providerId="AD" clId="Web-{D44F1283-FDBD-D3F9-6EF2-7E17B31C7490}" dt="2021-03-15T09:03:39.431" v="4" actId="1076"/>
        <pc:sldMkLst>
          <pc:docMk/>
          <pc:sldMk cId="4078232385" sldId="299"/>
        </pc:sldMkLst>
        <pc:spChg chg="mod">
          <ac:chgData name="Barbara Carroll" userId="S::barbara.carroll@heanet.ie::0f6d864c-9996-4696-99e4-7e7fa0503669" providerId="AD" clId="Web-{D44F1283-FDBD-D3F9-6EF2-7E17B31C7490}" dt="2021-03-15T09:03:39.431" v="4" actId="1076"/>
          <ac:spMkLst>
            <pc:docMk/>
            <pc:sldMk cId="4078232385" sldId="299"/>
            <ac:spMk id="34" creationId="{F5044C49-5C08-4190-8949-C4050DCF9068}"/>
          </ac:spMkLst>
        </pc:spChg>
        <pc:grpChg chg="mod">
          <ac:chgData name="Barbara Carroll" userId="S::barbara.carroll@heanet.ie::0f6d864c-9996-4696-99e4-7e7fa0503669" providerId="AD" clId="Web-{D44F1283-FDBD-D3F9-6EF2-7E17B31C7490}" dt="2021-03-15T09:03:28.024" v="2" actId="1076"/>
          <ac:grpSpMkLst>
            <pc:docMk/>
            <pc:sldMk cId="4078232385" sldId="299"/>
            <ac:grpSpMk id="23" creationId="{0D406F88-BB36-4401-8E76-74CCDF0B5910}"/>
          </ac:grpSpMkLst>
        </pc:grpChg>
      </pc:sldChg>
    </pc:docChg>
  </pc:docChgLst>
  <pc:docChgLst>
    <pc:chgData name="Niamh Dawson" userId="S::niamh.dawson@heanet.ie::e1d8faa1-4144-44fc-8d48-0a86ec93f349" providerId="AD" clId="Web-{071DE8CF-102C-2455-AB95-956D3D944599}"/>
    <pc:docChg chg="modSld">
      <pc:chgData name="Niamh Dawson" userId="S::niamh.dawson@heanet.ie::e1d8faa1-4144-44fc-8d48-0a86ec93f349" providerId="AD" clId="Web-{071DE8CF-102C-2455-AB95-956D3D944599}" dt="2021-06-17T13:38:48.114" v="2" actId="1076"/>
      <pc:docMkLst>
        <pc:docMk/>
      </pc:docMkLst>
      <pc:sldChg chg="addSp delSp modSp">
        <pc:chgData name="Niamh Dawson" userId="S::niamh.dawson@heanet.ie::e1d8faa1-4144-44fc-8d48-0a86ec93f349" providerId="AD" clId="Web-{071DE8CF-102C-2455-AB95-956D3D944599}" dt="2021-06-17T13:38:48.114" v="2" actId="1076"/>
        <pc:sldMkLst>
          <pc:docMk/>
          <pc:sldMk cId="1326737919" sldId="326"/>
        </pc:sldMkLst>
        <pc:spChg chg="del">
          <ac:chgData name="Niamh Dawson" userId="S::niamh.dawson@heanet.ie::e1d8faa1-4144-44fc-8d48-0a86ec93f349" providerId="AD" clId="Web-{071DE8CF-102C-2455-AB95-956D3D944599}" dt="2021-06-17T13:38:43.645" v="1"/>
          <ac:spMkLst>
            <pc:docMk/>
            <pc:sldMk cId="1326737919" sldId="326"/>
            <ac:spMk id="2" creationId="{0FBEE91E-F139-4365-A735-8DFA0C18639B}"/>
          </ac:spMkLst>
        </pc:spChg>
        <pc:spChg chg="add mod">
          <ac:chgData name="Niamh Dawson" userId="S::niamh.dawson@heanet.ie::e1d8faa1-4144-44fc-8d48-0a86ec93f349" providerId="AD" clId="Web-{071DE8CF-102C-2455-AB95-956D3D944599}" dt="2021-06-17T13:38:48.114" v="2" actId="1076"/>
          <ac:spMkLst>
            <pc:docMk/>
            <pc:sldMk cId="1326737919" sldId="326"/>
            <ac:spMk id="3" creationId="{C6DA89AC-4069-4A36-BA9F-BA241ACA1861}"/>
          </ac:spMkLst>
        </pc:spChg>
      </pc:sldChg>
    </pc:docChg>
  </pc:docChgLst>
  <pc:docChgLst>
    <pc:chgData name="Barbara Carroll" userId="S::barbara.carroll@heanet.ie::0f6d864c-9996-4696-99e4-7e7fa0503669" providerId="AD" clId="Web-{E65DAF01-2538-E596-D345-5481884EA7BC}"/>
    <pc:docChg chg="modSld">
      <pc:chgData name="Barbara Carroll" userId="S::barbara.carroll@heanet.ie::0f6d864c-9996-4696-99e4-7e7fa0503669" providerId="AD" clId="Web-{E65DAF01-2538-E596-D345-5481884EA7BC}" dt="2021-06-14T16:26:19.720" v="44" actId="1076"/>
      <pc:docMkLst>
        <pc:docMk/>
      </pc:docMkLst>
      <pc:sldChg chg="addSp delSp modSp">
        <pc:chgData name="Barbara Carroll" userId="S::barbara.carroll@heanet.ie::0f6d864c-9996-4696-99e4-7e7fa0503669" providerId="AD" clId="Web-{E65DAF01-2538-E596-D345-5481884EA7BC}" dt="2021-06-14T16:25:41.732" v="9"/>
        <pc:sldMkLst>
          <pc:docMk/>
          <pc:sldMk cId="2151152422" sldId="318"/>
        </pc:sldMkLst>
        <pc:picChg chg="add del mod">
          <ac:chgData name="Barbara Carroll" userId="S::barbara.carroll@heanet.ie::0f6d864c-9996-4696-99e4-7e7fa0503669" providerId="AD" clId="Web-{E65DAF01-2538-E596-D345-5481884EA7BC}" dt="2021-06-14T16:25:39.138" v="8"/>
          <ac:picMkLst>
            <pc:docMk/>
            <pc:sldMk cId="2151152422" sldId="318"/>
            <ac:picMk id="2" creationId="{5C682665-AD5E-45BE-809C-B247B6077D15}"/>
          </ac:picMkLst>
        </pc:picChg>
        <pc:picChg chg="add del">
          <ac:chgData name="Barbara Carroll" userId="S::barbara.carroll@heanet.ie::0f6d864c-9996-4696-99e4-7e7fa0503669" providerId="AD" clId="Web-{E65DAF01-2538-E596-D345-5481884EA7BC}" dt="2021-06-14T16:25:41.732" v="9"/>
          <ac:picMkLst>
            <pc:docMk/>
            <pc:sldMk cId="2151152422" sldId="318"/>
            <ac:picMk id="4" creationId="{5B84FEAC-BD17-467B-97EE-2CBF7BAF104C}"/>
          </ac:picMkLst>
        </pc:picChg>
      </pc:sldChg>
      <pc:sldChg chg="addSp modSp">
        <pc:chgData name="Barbara Carroll" userId="S::barbara.carroll@heanet.ie::0f6d864c-9996-4696-99e4-7e7fa0503669" providerId="AD" clId="Web-{E65DAF01-2538-E596-D345-5481884EA7BC}" dt="2021-06-14T16:26:19.720" v="44" actId="1076"/>
        <pc:sldMkLst>
          <pc:docMk/>
          <pc:sldMk cId="1049404932" sldId="319"/>
        </pc:sldMkLst>
        <pc:picChg chg="add mod">
          <ac:chgData name="Barbara Carroll" userId="S::barbara.carroll@heanet.ie::0f6d864c-9996-4696-99e4-7e7fa0503669" providerId="AD" clId="Web-{E65DAF01-2538-E596-D345-5481884EA7BC}" dt="2021-06-14T16:26:12.529" v="35" actId="1076"/>
          <ac:picMkLst>
            <pc:docMk/>
            <pc:sldMk cId="1049404932" sldId="319"/>
            <ac:picMk id="2" creationId="{BAFA5016-4EF9-443F-9238-7D81CE729A0D}"/>
          </ac:picMkLst>
        </pc:picChg>
        <pc:picChg chg="mod">
          <ac:chgData name="Barbara Carroll" userId="S::barbara.carroll@heanet.ie::0f6d864c-9996-4696-99e4-7e7fa0503669" providerId="AD" clId="Web-{E65DAF01-2538-E596-D345-5481884EA7BC}" dt="2021-06-14T16:26:18.579" v="39" actId="1076"/>
          <ac:picMkLst>
            <pc:docMk/>
            <pc:sldMk cId="1049404932" sldId="319"/>
            <ac:picMk id="3" creationId="{E1586115-89AF-445B-9367-9CB9DEC4B6C1}"/>
          </ac:picMkLst>
        </pc:picChg>
        <pc:picChg chg="mod">
          <ac:chgData name="Barbara Carroll" userId="S::barbara.carroll@heanet.ie::0f6d864c-9996-4696-99e4-7e7fa0503669" providerId="AD" clId="Web-{E65DAF01-2538-E596-D345-5481884EA7BC}" dt="2021-06-14T16:26:13.561" v="36" actId="1076"/>
          <ac:picMkLst>
            <pc:docMk/>
            <pc:sldMk cId="1049404932" sldId="319"/>
            <ac:picMk id="12" creationId="{36770BBF-0422-4652-8388-0A61004CD625}"/>
          </ac:picMkLst>
        </pc:picChg>
        <pc:picChg chg="mod">
          <ac:chgData name="Barbara Carroll" userId="S::barbara.carroll@heanet.ie::0f6d864c-9996-4696-99e4-7e7fa0503669" providerId="AD" clId="Web-{E65DAF01-2538-E596-D345-5481884EA7BC}" dt="2021-06-14T16:26:16.154" v="37" actId="1076"/>
          <ac:picMkLst>
            <pc:docMk/>
            <pc:sldMk cId="1049404932" sldId="319"/>
            <ac:picMk id="14" creationId="{5BBF881C-E223-4CE3-A213-50863B54F4B9}"/>
          </ac:picMkLst>
        </pc:picChg>
        <pc:picChg chg="mod">
          <ac:chgData name="Barbara Carroll" userId="S::barbara.carroll@heanet.ie::0f6d864c-9996-4696-99e4-7e7fa0503669" providerId="AD" clId="Web-{E65DAF01-2538-E596-D345-5481884EA7BC}" dt="2021-06-14T16:26:16.170" v="38" actId="1076"/>
          <ac:picMkLst>
            <pc:docMk/>
            <pc:sldMk cId="1049404932" sldId="319"/>
            <ac:picMk id="15" creationId="{29ADD6E3-0C27-495B-929F-DD88F06988BA}"/>
          </ac:picMkLst>
        </pc:picChg>
        <pc:picChg chg="mod">
          <ac:chgData name="Barbara Carroll" userId="S::barbara.carroll@heanet.ie::0f6d864c-9996-4696-99e4-7e7fa0503669" providerId="AD" clId="Web-{E65DAF01-2538-E596-D345-5481884EA7BC}" dt="2021-06-14T16:26:19.720" v="44" actId="1076"/>
          <ac:picMkLst>
            <pc:docMk/>
            <pc:sldMk cId="1049404932" sldId="319"/>
            <ac:picMk id="16" creationId="{5CA7F4EE-B24D-44BA-95F8-857EE7D7C06B}"/>
          </ac:picMkLst>
        </pc:picChg>
        <pc:picChg chg="mod">
          <ac:chgData name="Barbara Carroll" userId="S::barbara.carroll@heanet.ie::0f6d864c-9996-4696-99e4-7e7fa0503669" providerId="AD" clId="Web-{E65DAF01-2538-E596-D345-5481884EA7BC}" dt="2021-06-14T16:26:18.579" v="40" actId="1076"/>
          <ac:picMkLst>
            <pc:docMk/>
            <pc:sldMk cId="1049404932" sldId="319"/>
            <ac:picMk id="19" creationId="{147433FD-5ABF-4B65-B112-724B9816F591}"/>
          </ac:picMkLst>
        </pc:picChg>
        <pc:picChg chg="mod">
          <ac:chgData name="Barbara Carroll" userId="S::barbara.carroll@heanet.ie::0f6d864c-9996-4696-99e4-7e7fa0503669" providerId="AD" clId="Web-{E65DAF01-2538-E596-D345-5481884EA7BC}" dt="2021-06-14T16:26:18.595" v="41" actId="1076"/>
          <ac:picMkLst>
            <pc:docMk/>
            <pc:sldMk cId="1049404932" sldId="319"/>
            <ac:picMk id="21" creationId="{CFC40FC5-9DD9-4D05-AC58-0FBC336A6760}"/>
          </ac:picMkLst>
        </pc:picChg>
        <pc:picChg chg="mod">
          <ac:chgData name="Barbara Carroll" userId="S::barbara.carroll@heanet.ie::0f6d864c-9996-4696-99e4-7e7fa0503669" providerId="AD" clId="Web-{E65DAF01-2538-E596-D345-5481884EA7BC}" dt="2021-06-14T16:26:18.595" v="42" actId="1076"/>
          <ac:picMkLst>
            <pc:docMk/>
            <pc:sldMk cId="1049404932" sldId="319"/>
            <ac:picMk id="22" creationId="{436974E7-E581-4237-97BA-1CA15AD17777}"/>
          </ac:picMkLst>
        </pc:picChg>
        <pc:picChg chg="mod">
          <ac:chgData name="Barbara Carroll" userId="S::barbara.carroll@heanet.ie::0f6d864c-9996-4696-99e4-7e7fa0503669" providerId="AD" clId="Web-{E65DAF01-2538-E596-D345-5481884EA7BC}" dt="2021-06-14T16:26:18.595" v="43" actId="1076"/>
          <ac:picMkLst>
            <pc:docMk/>
            <pc:sldMk cId="1049404932" sldId="319"/>
            <ac:picMk id="28" creationId="{BA6DA27A-D84E-4A5F-A3A8-ED6A65A05A01}"/>
          </ac:picMkLst>
        </pc:picChg>
      </pc:sldChg>
    </pc:docChg>
  </pc:docChgLst>
  <pc:docChgLst>
    <pc:chgData name="Barbara Carroll" userId="0f6d864c-9996-4696-99e4-7e7fa0503669" providerId="ADAL" clId="{5373D271-09B6-4532-B0FB-2A1FDCFDC9E9}"/>
    <pc:docChg chg="undo custSel addSld delSld modSld">
      <pc:chgData name="Barbara Carroll" userId="0f6d864c-9996-4696-99e4-7e7fa0503669" providerId="ADAL" clId="{5373D271-09B6-4532-B0FB-2A1FDCFDC9E9}" dt="2021-03-08T15:22:45.140" v="466" actId="478"/>
      <pc:docMkLst>
        <pc:docMk/>
      </pc:docMkLst>
      <pc:sldChg chg="addSp delSp modSp mod">
        <pc:chgData name="Barbara Carroll" userId="0f6d864c-9996-4696-99e4-7e7fa0503669" providerId="ADAL" clId="{5373D271-09B6-4532-B0FB-2A1FDCFDC9E9}" dt="2021-03-08T15:16:09.919" v="433" actId="1076"/>
        <pc:sldMkLst>
          <pc:docMk/>
          <pc:sldMk cId="2808015113" sldId="256"/>
        </pc:sldMkLst>
        <pc:spChg chg="mod">
          <ac:chgData name="Barbara Carroll" userId="0f6d864c-9996-4696-99e4-7e7fa0503669" providerId="ADAL" clId="{5373D271-09B6-4532-B0FB-2A1FDCFDC9E9}" dt="2021-03-08T14:58:47.762" v="3" actId="20577"/>
          <ac:spMkLst>
            <pc:docMk/>
            <pc:sldMk cId="2808015113" sldId="256"/>
            <ac:spMk id="2" creationId="{00000000-0000-0000-0000-000000000000}"/>
          </ac:spMkLst>
        </pc:spChg>
        <pc:picChg chg="add mod">
          <ac:chgData name="Barbara Carroll" userId="0f6d864c-9996-4696-99e4-7e7fa0503669" providerId="ADAL" clId="{5373D271-09B6-4532-B0FB-2A1FDCFDC9E9}" dt="2021-03-08T15:16:09.919" v="433" actId="1076"/>
          <ac:picMkLst>
            <pc:docMk/>
            <pc:sldMk cId="2808015113" sldId="256"/>
            <ac:picMk id="5" creationId="{0C1BEC6D-2FEE-4EBC-9BF2-EAE68547CEE3}"/>
          </ac:picMkLst>
        </pc:picChg>
        <pc:picChg chg="del">
          <ac:chgData name="Barbara Carroll" userId="0f6d864c-9996-4696-99e4-7e7fa0503669" providerId="ADAL" clId="{5373D271-09B6-4532-B0FB-2A1FDCFDC9E9}" dt="2021-03-08T14:59:20.991" v="4" actId="478"/>
          <ac:picMkLst>
            <pc:docMk/>
            <pc:sldMk cId="2808015113" sldId="256"/>
            <ac:picMk id="18434" creationId="{00000000-0000-0000-0000-000000000000}"/>
          </ac:picMkLst>
        </pc:picChg>
      </pc:sldChg>
      <pc:sldChg chg="delSp modSp mod">
        <pc:chgData name="Barbara Carroll" userId="0f6d864c-9996-4696-99e4-7e7fa0503669" providerId="ADAL" clId="{5373D271-09B6-4532-B0FB-2A1FDCFDC9E9}" dt="2021-03-08T15:10:53.690" v="127" actId="20577"/>
        <pc:sldMkLst>
          <pc:docMk/>
          <pc:sldMk cId="3185191214" sldId="257"/>
        </pc:sldMkLst>
        <pc:spChg chg="mod">
          <ac:chgData name="Barbara Carroll" userId="0f6d864c-9996-4696-99e4-7e7fa0503669" providerId="ADAL" clId="{5373D271-09B6-4532-B0FB-2A1FDCFDC9E9}" dt="2021-03-08T15:10:53.690" v="127" actId="20577"/>
          <ac:spMkLst>
            <pc:docMk/>
            <pc:sldMk cId="3185191214" sldId="257"/>
            <ac:spMk id="3" creationId="{00000000-0000-0000-0000-000000000000}"/>
          </ac:spMkLst>
        </pc:spChg>
        <pc:spChg chg="del">
          <ac:chgData name="Barbara Carroll" userId="0f6d864c-9996-4696-99e4-7e7fa0503669" providerId="ADAL" clId="{5373D271-09B6-4532-B0FB-2A1FDCFDC9E9}" dt="2021-03-08T15:00:43.053" v="30" actId="478"/>
          <ac:spMkLst>
            <pc:docMk/>
            <pc:sldMk cId="3185191214" sldId="257"/>
            <ac:spMk id="4" creationId="{00000000-0000-0000-0000-000000000000}"/>
          </ac:spMkLst>
        </pc:spChg>
      </pc:sldChg>
      <pc:sldChg chg="del modNotesTx">
        <pc:chgData name="Barbara Carroll" userId="0f6d864c-9996-4696-99e4-7e7fa0503669" providerId="ADAL" clId="{5373D271-09B6-4532-B0FB-2A1FDCFDC9E9}" dt="2021-03-08T15:01:40.717" v="33" actId="47"/>
        <pc:sldMkLst>
          <pc:docMk/>
          <pc:sldMk cId="1909635116" sldId="258"/>
        </pc:sldMkLst>
      </pc:sldChg>
      <pc:sldChg chg="delSp mod">
        <pc:chgData name="Barbara Carroll" userId="0f6d864c-9996-4696-99e4-7e7fa0503669" providerId="ADAL" clId="{5373D271-09B6-4532-B0FB-2A1FDCFDC9E9}" dt="2021-03-08T15:10:00.439" v="76" actId="478"/>
        <pc:sldMkLst>
          <pc:docMk/>
          <pc:sldMk cId="987144617" sldId="292"/>
        </pc:sldMkLst>
        <pc:spChg chg="del">
          <ac:chgData name="Barbara Carroll" userId="0f6d864c-9996-4696-99e4-7e7fa0503669" providerId="ADAL" clId="{5373D271-09B6-4532-B0FB-2A1FDCFDC9E9}" dt="2021-03-08T15:10:00.439" v="76" actId="478"/>
          <ac:spMkLst>
            <pc:docMk/>
            <pc:sldMk cId="987144617" sldId="292"/>
            <ac:spMk id="4" creationId="{00000000-0000-0000-0000-000000000000}"/>
          </ac:spMkLst>
        </pc:spChg>
        <pc:picChg chg="del">
          <ac:chgData name="Barbara Carroll" userId="0f6d864c-9996-4696-99e4-7e7fa0503669" providerId="ADAL" clId="{5373D271-09B6-4532-B0FB-2A1FDCFDC9E9}" dt="2021-03-08T15:09:58.374" v="75" actId="478"/>
          <ac:picMkLst>
            <pc:docMk/>
            <pc:sldMk cId="987144617" sldId="292"/>
            <ac:picMk id="6" creationId="{00000000-0000-0000-0000-000000000000}"/>
          </ac:picMkLst>
        </pc:picChg>
      </pc:sldChg>
      <pc:sldChg chg="add">
        <pc:chgData name="Barbara Carroll" userId="0f6d864c-9996-4696-99e4-7e7fa0503669" providerId="ADAL" clId="{5373D271-09B6-4532-B0FB-2A1FDCFDC9E9}" dt="2021-03-08T15:01:36.385" v="31"/>
        <pc:sldMkLst>
          <pc:docMk/>
          <pc:sldMk cId="3599449336" sldId="296"/>
        </pc:sldMkLst>
      </pc:sldChg>
      <pc:sldChg chg="addSp delSp modSp add mod">
        <pc:chgData name="Barbara Carroll" userId="0f6d864c-9996-4696-99e4-7e7fa0503669" providerId="ADAL" clId="{5373D271-09B6-4532-B0FB-2A1FDCFDC9E9}" dt="2021-03-08T15:22:45.140" v="466" actId="478"/>
        <pc:sldMkLst>
          <pc:docMk/>
          <pc:sldMk cId="3405973483" sldId="297"/>
        </pc:sldMkLst>
        <pc:spChg chg="del mod">
          <ac:chgData name="Barbara Carroll" userId="0f6d864c-9996-4696-99e4-7e7fa0503669" providerId="ADAL" clId="{5373D271-09B6-4532-B0FB-2A1FDCFDC9E9}" dt="2021-03-08T15:21:58.703" v="452" actId="478"/>
          <ac:spMkLst>
            <pc:docMk/>
            <pc:sldMk cId="3405973483" sldId="297"/>
            <ac:spMk id="2" creationId="{00000000-0000-0000-0000-000000000000}"/>
          </ac:spMkLst>
        </pc:spChg>
        <pc:spChg chg="del">
          <ac:chgData name="Barbara Carroll" userId="0f6d864c-9996-4696-99e4-7e7fa0503669" providerId="ADAL" clId="{5373D271-09B6-4532-B0FB-2A1FDCFDC9E9}" dt="2021-03-08T15:01:51.950" v="71" actId="478"/>
          <ac:spMkLst>
            <pc:docMk/>
            <pc:sldMk cId="3405973483" sldId="297"/>
            <ac:spMk id="3" creationId="{00000000-0000-0000-0000-000000000000}"/>
          </ac:spMkLst>
        </pc:spChg>
        <pc:spChg chg="add del mod">
          <ac:chgData name="Barbara Carroll" userId="0f6d864c-9996-4696-99e4-7e7fa0503669" providerId="ADAL" clId="{5373D271-09B6-4532-B0FB-2A1FDCFDC9E9}" dt="2021-03-08T15:01:53.936" v="72" actId="478"/>
          <ac:spMkLst>
            <pc:docMk/>
            <pc:sldMk cId="3405973483" sldId="297"/>
            <ac:spMk id="6" creationId="{B32EC2FF-0E78-4E9B-A80D-92FEC6C39141}"/>
          </ac:spMkLst>
        </pc:spChg>
        <pc:spChg chg="add del mod">
          <ac:chgData name="Barbara Carroll" userId="0f6d864c-9996-4696-99e4-7e7fa0503669" providerId="ADAL" clId="{5373D271-09B6-4532-B0FB-2A1FDCFDC9E9}" dt="2021-03-08T15:16:53.781" v="434" actId="478"/>
          <ac:spMkLst>
            <pc:docMk/>
            <pc:sldMk cId="3405973483" sldId="297"/>
            <ac:spMk id="7" creationId="{61CA3C20-4B0A-44C1-A0C3-DF0A8FA810AC}"/>
          </ac:spMkLst>
        </pc:spChg>
        <pc:spChg chg="add del mod">
          <ac:chgData name="Barbara Carroll" userId="0f6d864c-9996-4696-99e4-7e7fa0503669" providerId="ADAL" clId="{5373D271-09B6-4532-B0FB-2A1FDCFDC9E9}" dt="2021-03-08T15:16:56.830" v="438" actId="478"/>
          <ac:spMkLst>
            <pc:docMk/>
            <pc:sldMk cId="3405973483" sldId="297"/>
            <ac:spMk id="8" creationId="{1D227785-6941-4D95-8A97-32AC20DA93F6}"/>
          </ac:spMkLst>
        </pc:spChg>
        <pc:spChg chg="add del mod">
          <ac:chgData name="Barbara Carroll" userId="0f6d864c-9996-4696-99e4-7e7fa0503669" providerId="ADAL" clId="{5373D271-09B6-4532-B0FB-2A1FDCFDC9E9}" dt="2021-03-08T15:16:54.616" v="435" actId="478"/>
          <ac:spMkLst>
            <pc:docMk/>
            <pc:sldMk cId="3405973483" sldId="297"/>
            <ac:spMk id="9" creationId="{8ABAC229-60CF-44B7-92BA-6961AB1A2F9D}"/>
          </ac:spMkLst>
        </pc:spChg>
        <pc:spChg chg="add del mod">
          <ac:chgData name="Barbara Carroll" userId="0f6d864c-9996-4696-99e4-7e7fa0503669" providerId="ADAL" clId="{5373D271-09B6-4532-B0FB-2A1FDCFDC9E9}" dt="2021-03-08T15:11:38.515" v="174" actId="478"/>
          <ac:spMkLst>
            <pc:docMk/>
            <pc:sldMk cId="3405973483" sldId="297"/>
            <ac:spMk id="10" creationId="{BA8CF1EA-5778-4E39-ADEA-8AF29021F690}"/>
          </ac:spMkLst>
        </pc:spChg>
        <pc:spChg chg="add del mod">
          <ac:chgData name="Barbara Carroll" userId="0f6d864c-9996-4696-99e4-7e7fa0503669" providerId="ADAL" clId="{5373D271-09B6-4532-B0FB-2A1FDCFDC9E9}" dt="2021-03-08T15:16:56.484" v="437" actId="478"/>
          <ac:spMkLst>
            <pc:docMk/>
            <pc:sldMk cId="3405973483" sldId="297"/>
            <ac:spMk id="11" creationId="{9C8DC45C-CB79-4ACF-820C-FC05B74C5ADB}"/>
          </ac:spMkLst>
        </pc:spChg>
        <pc:spChg chg="add del mod">
          <ac:chgData name="Barbara Carroll" userId="0f6d864c-9996-4696-99e4-7e7fa0503669" providerId="ADAL" clId="{5373D271-09B6-4532-B0FB-2A1FDCFDC9E9}" dt="2021-03-08T15:14:00.888" v="396" actId="478"/>
          <ac:spMkLst>
            <pc:docMk/>
            <pc:sldMk cId="3405973483" sldId="297"/>
            <ac:spMk id="12" creationId="{4567FFD9-6AE3-4AC3-B3A2-FC46491DBF2B}"/>
          </ac:spMkLst>
        </pc:spChg>
        <pc:spChg chg="add del mod">
          <ac:chgData name="Barbara Carroll" userId="0f6d864c-9996-4696-99e4-7e7fa0503669" providerId="ADAL" clId="{5373D271-09B6-4532-B0FB-2A1FDCFDC9E9}" dt="2021-03-08T15:14:02.274" v="397" actId="478"/>
          <ac:spMkLst>
            <pc:docMk/>
            <pc:sldMk cId="3405973483" sldId="297"/>
            <ac:spMk id="13" creationId="{6B13BC2D-66BB-4D47-9D92-04F90EF18B48}"/>
          </ac:spMkLst>
        </pc:spChg>
        <pc:spChg chg="add del mod">
          <ac:chgData name="Barbara Carroll" userId="0f6d864c-9996-4696-99e4-7e7fa0503669" providerId="ADAL" clId="{5373D271-09B6-4532-B0FB-2A1FDCFDC9E9}" dt="2021-03-08T15:16:55.578" v="436" actId="478"/>
          <ac:spMkLst>
            <pc:docMk/>
            <pc:sldMk cId="3405973483" sldId="297"/>
            <ac:spMk id="15" creationId="{A726CF6A-3654-4B8C-827D-17C10983159F}"/>
          </ac:spMkLst>
        </pc:spChg>
        <pc:spChg chg="add mod">
          <ac:chgData name="Barbara Carroll" userId="0f6d864c-9996-4696-99e4-7e7fa0503669" providerId="ADAL" clId="{5373D271-09B6-4532-B0FB-2A1FDCFDC9E9}" dt="2021-03-08T15:21:58.703" v="452" actId="478"/>
          <ac:spMkLst>
            <pc:docMk/>
            <pc:sldMk cId="3405973483" sldId="297"/>
            <ac:spMk id="21" creationId="{B1D54AEA-585D-4F16-B7CC-D4CD6C5C28EE}"/>
          </ac:spMkLst>
        </pc:spChg>
        <pc:picChg chg="add del mod">
          <ac:chgData name="Barbara Carroll" userId="0f6d864c-9996-4696-99e4-7e7fa0503669" providerId="ADAL" clId="{5373D271-09B6-4532-B0FB-2A1FDCFDC9E9}" dt="2021-03-08T15:18:06.237" v="445" actId="478"/>
          <ac:picMkLst>
            <pc:docMk/>
            <pc:sldMk cId="3405973483" sldId="297"/>
            <ac:picMk id="17" creationId="{6058711C-7609-42BA-BACB-20482055F4AF}"/>
          </ac:picMkLst>
        </pc:picChg>
        <pc:picChg chg="add del mod">
          <ac:chgData name="Barbara Carroll" userId="0f6d864c-9996-4696-99e4-7e7fa0503669" providerId="ADAL" clId="{5373D271-09B6-4532-B0FB-2A1FDCFDC9E9}" dt="2021-03-08T15:21:55.889" v="451" actId="478"/>
          <ac:picMkLst>
            <pc:docMk/>
            <pc:sldMk cId="3405973483" sldId="297"/>
            <ac:picMk id="19" creationId="{95784B70-CCCC-4F04-8AEC-4FD97314A816}"/>
          </ac:picMkLst>
        </pc:picChg>
        <pc:picChg chg="add del mod modCrop">
          <ac:chgData name="Barbara Carroll" userId="0f6d864c-9996-4696-99e4-7e7fa0503669" providerId="ADAL" clId="{5373D271-09B6-4532-B0FB-2A1FDCFDC9E9}" dt="2021-03-08T15:22:45.140" v="466" actId="478"/>
          <ac:picMkLst>
            <pc:docMk/>
            <pc:sldMk cId="3405973483" sldId="297"/>
            <ac:picMk id="23" creationId="{FD54F426-192F-42E2-A58C-CBEE815E723F}"/>
          </ac:picMkLst>
        </pc:picChg>
      </pc:sldChg>
      <pc:sldChg chg="modSp add mod">
        <pc:chgData name="Barbara Carroll" userId="0f6d864c-9996-4696-99e4-7e7fa0503669" providerId="ADAL" clId="{5373D271-09B6-4532-B0FB-2A1FDCFDC9E9}" dt="2021-03-08T15:14:36.258" v="431" actId="113"/>
        <pc:sldMkLst>
          <pc:docMk/>
          <pc:sldMk cId="1949948139" sldId="298"/>
        </pc:sldMkLst>
        <pc:spChg chg="mod">
          <ac:chgData name="Barbara Carroll" userId="0f6d864c-9996-4696-99e4-7e7fa0503669" providerId="ADAL" clId="{5373D271-09B6-4532-B0FB-2A1FDCFDC9E9}" dt="2021-03-08T15:14:31.204" v="429" actId="20577"/>
          <ac:spMkLst>
            <pc:docMk/>
            <pc:sldMk cId="1949948139" sldId="298"/>
            <ac:spMk id="9" creationId="{8ABAC229-60CF-44B7-92BA-6961AB1A2F9D}"/>
          </ac:spMkLst>
        </pc:spChg>
        <pc:spChg chg="mod">
          <ac:chgData name="Barbara Carroll" userId="0f6d864c-9996-4696-99e4-7e7fa0503669" providerId="ADAL" clId="{5373D271-09B6-4532-B0FB-2A1FDCFDC9E9}" dt="2021-03-08T15:14:34.212" v="430" actId="113"/>
          <ac:spMkLst>
            <pc:docMk/>
            <pc:sldMk cId="1949948139" sldId="298"/>
            <ac:spMk id="12" creationId="{4567FFD9-6AE3-4AC3-B3A2-FC46491DBF2B}"/>
          </ac:spMkLst>
        </pc:spChg>
        <pc:spChg chg="mod">
          <ac:chgData name="Barbara Carroll" userId="0f6d864c-9996-4696-99e4-7e7fa0503669" providerId="ADAL" clId="{5373D271-09B6-4532-B0FB-2A1FDCFDC9E9}" dt="2021-03-08T15:14:36.258" v="431" actId="113"/>
          <ac:spMkLst>
            <pc:docMk/>
            <pc:sldMk cId="1949948139" sldId="298"/>
            <ac:spMk id="13" creationId="{6B13BC2D-66BB-4D47-9D92-04F90EF18B48}"/>
          </ac:spMkLst>
        </pc:spChg>
      </pc:sldChg>
    </pc:docChg>
  </pc:docChgLst>
  <pc:docChgLst>
    <pc:chgData name="Barbara Carroll" userId="0f6d864c-9996-4696-99e4-7e7fa0503669" providerId="ADAL" clId="{B82969FA-298C-42E4-913A-2FC641C6C4C1}"/>
    <pc:docChg chg="undo custSel addSld delSld modSld sldOrd">
      <pc:chgData name="Barbara Carroll" userId="0f6d864c-9996-4696-99e4-7e7fa0503669" providerId="ADAL" clId="{B82969FA-298C-42E4-913A-2FC641C6C4C1}" dt="2021-06-28T16:04:02.240" v="1057" actId="1076"/>
      <pc:docMkLst>
        <pc:docMk/>
      </pc:docMkLst>
      <pc:sldChg chg="addSp delSp modSp del">
        <pc:chgData name="Barbara Carroll" userId="0f6d864c-9996-4696-99e4-7e7fa0503669" providerId="ADAL" clId="{B82969FA-298C-42E4-913A-2FC641C6C4C1}" dt="2021-06-28T15:05:56.535" v="143" actId="47"/>
        <pc:sldMkLst>
          <pc:docMk/>
          <pc:sldMk cId="2808015113" sldId="256"/>
        </pc:sldMkLst>
        <pc:picChg chg="add mod">
          <ac:chgData name="Barbara Carroll" userId="0f6d864c-9996-4696-99e4-7e7fa0503669" providerId="ADAL" clId="{B82969FA-298C-42E4-913A-2FC641C6C4C1}" dt="2021-06-28T14:57:56.125" v="1"/>
          <ac:picMkLst>
            <pc:docMk/>
            <pc:sldMk cId="2808015113" sldId="256"/>
            <ac:picMk id="4" creationId="{F8C8E8C9-DDC4-4DD5-AE6A-8A998AFBDFF4}"/>
          </ac:picMkLst>
        </pc:picChg>
        <pc:picChg chg="del">
          <ac:chgData name="Barbara Carroll" userId="0f6d864c-9996-4696-99e4-7e7fa0503669" providerId="ADAL" clId="{B82969FA-298C-42E4-913A-2FC641C6C4C1}" dt="2021-06-28T14:57:55.288" v="0" actId="478"/>
          <ac:picMkLst>
            <pc:docMk/>
            <pc:sldMk cId="2808015113" sldId="256"/>
            <ac:picMk id="6" creationId="{B66FD982-E81C-49F8-A704-A3262696DD55}"/>
          </ac:picMkLst>
        </pc:picChg>
      </pc:sldChg>
      <pc:sldChg chg="addSp delSp modSp mod delAnim modAnim">
        <pc:chgData name="Barbara Carroll" userId="0f6d864c-9996-4696-99e4-7e7fa0503669" providerId="ADAL" clId="{B82969FA-298C-42E4-913A-2FC641C6C4C1}" dt="2021-06-28T16:02:20.361" v="1041" actId="20577"/>
        <pc:sldMkLst>
          <pc:docMk/>
          <pc:sldMk cId="3185191214" sldId="257"/>
        </pc:sldMkLst>
        <pc:spChg chg="mod">
          <ac:chgData name="Barbara Carroll" userId="0f6d864c-9996-4696-99e4-7e7fa0503669" providerId="ADAL" clId="{B82969FA-298C-42E4-913A-2FC641C6C4C1}" dt="2021-06-28T15:59:29.196" v="984" actId="20577"/>
          <ac:spMkLst>
            <pc:docMk/>
            <pc:sldMk cId="3185191214" sldId="257"/>
            <ac:spMk id="2" creationId="{00000000-0000-0000-0000-000000000000}"/>
          </ac:spMkLst>
        </pc:spChg>
        <pc:spChg chg="del mod">
          <ac:chgData name="Barbara Carroll" userId="0f6d864c-9996-4696-99e4-7e7fa0503669" providerId="ADAL" clId="{B82969FA-298C-42E4-913A-2FC641C6C4C1}" dt="2021-06-28T15:30:38.941" v="816" actId="478"/>
          <ac:spMkLst>
            <pc:docMk/>
            <pc:sldMk cId="3185191214" sldId="257"/>
            <ac:spMk id="6" creationId="{7EE0B6AD-4366-46F7-84AF-1B848AA0192B}"/>
          </ac:spMkLst>
        </pc:spChg>
        <pc:spChg chg="add del mod">
          <ac:chgData name="Barbara Carroll" userId="0f6d864c-9996-4696-99e4-7e7fa0503669" providerId="ADAL" clId="{B82969FA-298C-42E4-913A-2FC641C6C4C1}" dt="2021-06-28T15:15:06.968" v="195" actId="478"/>
          <ac:spMkLst>
            <pc:docMk/>
            <pc:sldMk cId="3185191214" sldId="257"/>
            <ac:spMk id="7" creationId="{3484DB38-5CBC-41C6-B1F2-874F97372BCB}"/>
          </ac:spMkLst>
        </pc:spChg>
        <pc:spChg chg="del">
          <ac:chgData name="Barbara Carroll" userId="0f6d864c-9996-4696-99e4-7e7fa0503669" providerId="ADAL" clId="{B82969FA-298C-42E4-913A-2FC641C6C4C1}" dt="2021-06-28T15:15:04.306" v="193" actId="478"/>
          <ac:spMkLst>
            <pc:docMk/>
            <pc:sldMk cId="3185191214" sldId="257"/>
            <ac:spMk id="9" creationId="{D149CB6C-85E1-454B-BF69-EC5DB8DC61D9}"/>
          </ac:spMkLst>
        </pc:spChg>
        <pc:spChg chg="add del mod">
          <ac:chgData name="Barbara Carroll" userId="0f6d864c-9996-4696-99e4-7e7fa0503669" providerId="ADAL" clId="{B82969FA-298C-42E4-913A-2FC641C6C4C1}" dt="2021-06-28T15:15:31.196" v="201" actId="478"/>
          <ac:spMkLst>
            <pc:docMk/>
            <pc:sldMk cId="3185191214" sldId="257"/>
            <ac:spMk id="10" creationId="{C9A153DE-DD68-437B-82DA-C32ABCA20901}"/>
          </ac:spMkLst>
        </pc:spChg>
        <pc:spChg chg="add mod">
          <ac:chgData name="Barbara Carroll" userId="0f6d864c-9996-4696-99e4-7e7fa0503669" providerId="ADAL" clId="{B82969FA-298C-42E4-913A-2FC641C6C4C1}" dt="2021-06-28T16:02:20.361" v="1041" actId="20577"/>
          <ac:spMkLst>
            <pc:docMk/>
            <pc:sldMk cId="3185191214" sldId="257"/>
            <ac:spMk id="11" creationId="{F9E655A6-C893-4702-8081-A2686580120F}"/>
          </ac:spMkLst>
        </pc:spChg>
        <pc:picChg chg="del">
          <ac:chgData name="Barbara Carroll" userId="0f6d864c-9996-4696-99e4-7e7fa0503669" providerId="ADAL" clId="{B82969FA-298C-42E4-913A-2FC641C6C4C1}" dt="2021-06-28T15:15:02.713" v="192" actId="478"/>
          <ac:picMkLst>
            <pc:docMk/>
            <pc:sldMk cId="3185191214" sldId="257"/>
            <ac:picMk id="4" creationId="{3220631C-3B8B-4A8A-BDAF-F944DC33AAF0}"/>
          </ac:picMkLst>
        </pc:picChg>
        <pc:picChg chg="del">
          <ac:chgData name="Barbara Carroll" userId="0f6d864c-9996-4696-99e4-7e7fa0503669" providerId="ADAL" clId="{B82969FA-298C-42E4-913A-2FC641C6C4C1}" dt="2021-06-28T15:14:52.450" v="191" actId="478"/>
          <ac:picMkLst>
            <pc:docMk/>
            <pc:sldMk cId="3185191214" sldId="257"/>
            <ac:picMk id="17" creationId="{E5B99EA8-C241-400C-8FE8-537999AB0ED7}"/>
          </ac:picMkLst>
        </pc:picChg>
      </pc:sldChg>
      <pc:sldChg chg="modSp add mod ord">
        <pc:chgData name="Barbara Carroll" userId="0f6d864c-9996-4696-99e4-7e7fa0503669" providerId="ADAL" clId="{B82969FA-298C-42E4-913A-2FC641C6C4C1}" dt="2021-06-28T16:04:02.240" v="1057" actId="1076"/>
        <pc:sldMkLst>
          <pc:docMk/>
          <pc:sldMk cId="3041112626" sldId="267"/>
        </pc:sldMkLst>
        <pc:spChg chg="mod">
          <ac:chgData name="Barbara Carroll" userId="0f6d864c-9996-4696-99e4-7e7fa0503669" providerId="ADAL" clId="{B82969FA-298C-42E4-913A-2FC641C6C4C1}" dt="2021-06-28T16:04:02.240" v="1057" actId="1076"/>
          <ac:spMkLst>
            <pc:docMk/>
            <pc:sldMk cId="3041112626" sldId="267"/>
            <ac:spMk id="3" creationId="{2CC3966E-05BA-40BB-92A7-2740D8878768}"/>
          </ac:spMkLst>
        </pc:spChg>
        <pc:spChg chg="mod">
          <ac:chgData name="Barbara Carroll" userId="0f6d864c-9996-4696-99e4-7e7fa0503669" providerId="ADAL" clId="{B82969FA-298C-42E4-913A-2FC641C6C4C1}" dt="2021-06-28T15:04:36.430" v="90" actId="14100"/>
          <ac:spMkLst>
            <pc:docMk/>
            <pc:sldMk cId="3041112626" sldId="267"/>
            <ac:spMk id="4" creationId="{E0AA3FAA-9F89-49D6-AA97-25A63785E201}"/>
          </ac:spMkLst>
        </pc:spChg>
        <pc:picChg chg="mod">
          <ac:chgData name="Barbara Carroll" userId="0f6d864c-9996-4696-99e4-7e7fa0503669" providerId="ADAL" clId="{B82969FA-298C-42E4-913A-2FC641C6C4C1}" dt="2021-06-28T16:01:57.126" v="1036" actId="1076"/>
          <ac:picMkLst>
            <pc:docMk/>
            <pc:sldMk cId="3041112626" sldId="267"/>
            <ac:picMk id="2" creationId="{00000000-0000-0000-0000-000000000000}"/>
          </ac:picMkLst>
        </pc:picChg>
      </pc:sldChg>
      <pc:sldChg chg="del">
        <pc:chgData name="Barbara Carroll" userId="0f6d864c-9996-4696-99e4-7e7fa0503669" providerId="ADAL" clId="{B82969FA-298C-42E4-913A-2FC641C6C4C1}" dt="2021-06-28T15:18:59.901" v="699" actId="47"/>
        <pc:sldMkLst>
          <pc:docMk/>
          <pc:sldMk cId="1122172892" sldId="276"/>
        </pc:sldMkLst>
      </pc:sldChg>
      <pc:sldChg chg="del">
        <pc:chgData name="Barbara Carroll" userId="0f6d864c-9996-4696-99e4-7e7fa0503669" providerId="ADAL" clId="{B82969FA-298C-42E4-913A-2FC641C6C4C1}" dt="2021-06-28T15:18:49.373" v="690" actId="47"/>
        <pc:sldMkLst>
          <pc:docMk/>
          <pc:sldMk cId="3405973483" sldId="297"/>
        </pc:sldMkLst>
      </pc:sldChg>
      <pc:sldChg chg="del">
        <pc:chgData name="Barbara Carroll" userId="0f6d864c-9996-4696-99e4-7e7fa0503669" providerId="ADAL" clId="{B82969FA-298C-42E4-913A-2FC641C6C4C1}" dt="2021-06-28T15:18:50.134" v="692" actId="47"/>
        <pc:sldMkLst>
          <pc:docMk/>
          <pc:sldMk cId="4078232385" sldId="299"/>
        </pc:sldMkLst>
      </pc:sldChg>
      <pc:sldChg chg="del">
        <pc:chgData name="Barbara Carroll" userId="0f6d864c-9996-4696-99e4-7e7fa0503669" providerId="ADAL" clId="{B82969FA-298C-42E4-913A-2FC641C6C4C1}" dt="2021-06-28T15:18:49.545" v="691" actId="47"/>
        <pc:sldMkLst>
          <pc:docMk/>
          <pc:sldMk cId="3304830649" sldId="302"/>
        </pc:sldMkLst>
      </pc:sldChg>
      <pc:sldChg chg="del">
        <pc:chgData name="Barbara Carroll" userId="0f6d864c-9996-4696-99e4-7e7fa0503669" providerId="ADAL" clId="{B82969FA-298C-42E4-913A-2FC641C6C4C1}" dt="2021-06-28T15:18:53.293" v="698" actId="47"/>
        <pc:sldMkLst>
          <pc:docMk/>
          <pc:sldMk cId="1891005387" sldId="303"/>
        </pc:sldMkLst>
      </pc:sldChg>
      <pc:sldChg chg="del">
        <pc:chgData name="Barbara Carroll" userId="0f6d864c-9996-4696-99e4-7e7fa0503669" providerId="ADAL" clId="{B82969FA-298C-42E4-913A-2FC641C6C4C1}" dt="2021-06-28T15:18:52.231" v="695" actId="47"/>
        <pc:sldMkLst>
          <pc:docMk/>
          <pc:sldMk cId="4192124682" sldId="306"/>
        </pc:sldMkLst>
      </pc:sldChg>
      <pc:sldChg chg="del">
        <pc:chgData name="Barbara Carroll" userId="0f6d864c-9996-4696-99e4-7e7fa0503669" providerId="ADAL" clId="{B82969FA-298C-42E4-913A-2FC641C6C4C1}" dt="2021-06-28T15:19:01.962" v="703" actId="47"/>
        <pc:sldMkLst>
          <pc:docMk/>
          <pc:sldMk cId="1790051746" sldId="308"/>
        </pc:sldMkLst>
      </pc:sldChg>
      <pc:sldChg chg="del">
        <pc:chgData name="Barbara Carroll" userId="0f6d864c-9996-4696-99e4-7e7fa0503669" providerId="ADAL" clId="{B82969FA-298C-42E4-913A-2FC641C6C4C1}" dt="2021-06-28T15:19:11.106" v="704" actId="47"/>
        <pc:sldMkLst>
          <pc:docMk/>
          <pc:sldMk cId="1342425849" sldId="309"/>
        </pc:sldMkLst>
      </pc:sldChg>
      <pc:sldChg chg="del">
        <pc:chgData name="Barbara Carroll" userId="0f6d864c-9996-4696-99e4-7e7fa0503669" providerId="ADAL" clId="{B82969FA-298C-42E4-913A-2FC641C6C4C1}" dt="2021-06-28T15:19:11.106" v="704" actId="47"/>
        <pc:sldMkLst>
          <pc:docMk/>
          <pc:sldMk cId="2323187704" sldId="310"/>
        </pc:sldMkLst>
      </pc:sldChg>
      <pc:sldChg chg="del">
        <pc:chgData name="Barbara Carroll" userId="0f6d864c-9996-4696-99e4-7e7fa0503669" providerId="ADAL" clId="{B82969FA-298C-42E4-913A-2FC641C6C4C1}" dt="2021-06-28T15:19:00.442" v="700" actId="47"/>
        <pc:sldMkLst>
          <pc:docMk/>
          <pc:sldMk cId="527509223" sldId="311"/>
        </pc:sldMkLst>
      </pc:sldChg>
      <pc:sldChg chg="del">
        <pc:chgData name="Barbara Carroll" userId="0f6d864c-9996-4696-99e4-7e7fa0503669" providerId="ADAL" clId="{B82969FA-298C-42E4-913A-2FC641C6C4C1}" dt="2021-06-28T15:19:00.942" v="701" actId="47"/>
        <pc:sldMkLst>
          <pc:docMk/>
          <pc:sldMk cId="1165283986" sldId="312"/>
        </pc:sldMkLst>
      </pc:sldChg>
      <pc:sldChg chg="del">
        <pc:chgData name="Barbara Carroll" userId="0f6d864c-9996-4696-99e4-7e7fa0503669" providerId="ADAL" clId="{B82969FA-298C-42E4-913A-2FC641C6C4C1}" dt="2021-06-28T15:18:52.443" v="696" actId="47"/>
        <pc:sldMkLst>
          <pc:docMk/>
          <pc:sldMk cId="166730064" sldId="313"/>
        </pc:sldMkLst>
      </pc:sldChg>
      <pc:sldChg chg="del">
        <pc:chgData name="Barbara Carroll" userId="0f6d864c-9996-4696-99e4-7e7fa0503669" providerId="ADAL" clId="{B82969FA-298C-42E4-913A-2FC641C6C4C1}" dt="2021-06-28T15:18:51.998" v="694" actId="47"/>
        <pc:sldMkLst>
          <pc:docMk/>
          <pc:sldMk cId="4168565553" sldId="314"/>
        </pc:sldMkLst>
      </pc:sldChg>
      <pc:sldChg chg="del">
        <pc:chgData name="Barbara Carroll" userId="0f6d864c-9996-4696-99e4-7e7fa0503669" providerId="ADAL" clId="{B82969FA-298C-42E4-913A-2FC641C6C4C1}" dt="2021-06-28T15:19:01.506" v="702" actId="47"/>
        <pc:sldMkLst>
          <pc:docMk/>
          <pc:sldMk cId="1060939244" sldId="315"/>
        </pc:sldMkLst>
      </pc:sldChg>
      <pc:sldChg chg="del">
        <pc:chgData name="Barbara Carroll" userId="0f6d864c-9996-4696-99e4-7e7fa0503669" providerId="ADAL" clId="{B82969FA-298C-42E4-913A-2FC641C6C4C1}" dt="2021-06-28T15:18:51.703" v="693" actId="47"/>
        <pc:sldMkLst>
          <pc:docMk/>
          <pc:sldMk cId="211192218" sldId="316"/>
        </pc:sldMkLst>
      </pc:sldChg>
      <pc:sldChg chg="del">
        <pc:chgData name="Barbara Carroll" userId="0f6d864c-9996-4696-99e4-7e7fa0503669" providerId="ADAL" clId="{B82969FA-298C-42E4-913A-2FC641C6C4C1}" dt="2021-06-28T15:18:52.747" v="697" actId="47"/>
        <pc:sldMkLst>
          <pc:docMk/>
          <pc:sldMk cId="2644986813" sldId="317"/>
        </pc:sldMkLst>
      </pc:sldChg>
      <pc:sldChg chg="modSp mod">
        <pc:chgData name="Barbara Carroll" userId="0f6d864c-9996-4696-99e4-7e7fa0503669" providerId="ADAL" clId="{B82969FA-298C-42E4-913A-2FC641C6C4C1}" dt="2021-06-28T15:04:05.861" v="53" actId="20577"/>
        <pc:sldMkLst>
          <pc:docMk/>
          <pc:sldMk cId="2151152422" sldId="318"/>
        </pc:sldMkLst>
        <pc:spChg chg="mod">
          <ac:chgData name="Barbara Carroll" userId="0f6d864c-9996-4696-99e4-7e7fa0503669" providerId="ADAL" clId="{B82969FA-298C-42E4-913A-2FC641C6C4C1}" dt="2021-06-28T15:04:05.861" v="53" actId="20577"/>
          <ac:spMkLst>
            <pc:docMk/>
            <pc:sldMk cId="2151152422" sldId="318"/>
            <ac:spMk id="9" creationId="{2DB72313-30FC-49F0-BE0F-A36E521E5999}"/>
          </ac:spMkLst>
        </pc:spChg>
      </pc:sldChg>
      <pc:sldChg chg="del">
        <pc:chgData name="Barbara Carroll" userId="0f6d864c-9996-4696-99e4-7e7fa0503669" providerId="ADAL" clId="{B82969FA-298C-42E4-913A-2FC641C6C4C1}" dt="2021-06-28T15:19:11.106" v="704" actId="47"/>
        <pc:sldMkLst>
          <pc:docMk/>
          <pc:sldMk cId="1049404932" sldId="319"/>
        </pc:sldMkLst>
      </pc:sldChg>
      <pc:sldChg chg="addSp delSp modSp ord modNotesTx">
        <pc:chgData name="Barbara Carroll" userId="0f6d864c-9996-4696-99e4-7e7fa0503669" providerId="ADAL" clId="{B82969FA-298C-42E4-913A-2FC641C6C4C1}" dt="2021-06-28T15:19:45.174" v="707" actId="20577"/>
        <pc:sldMkLst>
          <pc:docMk/>
          <pc:sldMk cId="2849288834" sldId="320"/>
        </pc:sldMkLst>
        <pc:spChg chg="del">
          <ac:chgData name="Barbara Carroll" userId="0f6d864c-9996-4696-99e4-7e7fa0503669" providerId="ADAL" clId="{B82969FA-298C-42E4-913A-2FC641C6C4C1}" dt="2021-06-28T14:58:47.129" v="5"/>
          <ac:spMkLst>
            <pc:docMk/>
            <pc:sldMk cId="2849288834" sldId="320"/>
            <ac:spMk id="6" creationId="{D6A97139-715F-44A4-BAC6-508B22082A06}"/>
          </ac:spMkLst>
        </pc:spChg>
        <pc:picChg chg="add mod">
          <ac:chgData name="Barbara Carroll" userId="0f6d864c-9996-4696-99e4-7e7fa0503669" providerId="ADAL" clId="{B82969FA-298C-42E4-913A-2FC641C6C4C1}" dt="2021-06-28T14:58:47.129" v="5"/>
          <ac:picMkLst>
            <pc:docMk/>
            <pc:sldMk cId="2849288834" sldId="320"/>
            <ac:picMk id="8" creationId="{77A2F222-0C2C-4647-9C98-C8DE61C553A8}"/>
          </ac:picMkLst>
        </pc:picChg>
      </pc:sldChg>
      <pc:sldChg chg="del">
        <pc:chgData name="Barbara Carroll" userId="0f6d864c-9996-4696-99e4-7e7fa0503669" providerId="ADAL" clId="{B82969FA-298C-42E4-913A-2FC641C6C4C1}" dt="2021-06-28T15:19:11.106" v="704" actId="47"/>
        <pc:sldMkLst>
          <pc:docMk/>
          <pc:sldMk cId="1589859632" sldId="321"/>
        </pc:sldMkLst>
      </pc:sldChg>
      <pc:sldChg chg="del">
        <pc:chgData name="Barbara Carroll" userId="0f6d864c-9996-4696-99e4-7e7fa0503669" providerId="ADAL" clId="{B82969FA-298C-42E4-913A-2FC641C6C4C1}" dt="2021-06-28T15:19:11.106" v="704" actId="47"/>
        <pc:sldMkLst>
          <pc:docMk/>
          <pc:sldMk cId="1268795892" sldId="322"/>
        </pc:sldMkLst>
      </pc:sldChg>
      <pc:sldChg chg="del">
        <pc:chgData name="Barbara Carroll" userId="0f6d864c-9996-4696-99e4-7e7fa0503669" providerId="ADAL" clId="{B82969FA-298C-42E4-913A-2FC641C6C4C1}" dt="2021-06-28T15:19:11.106" v="704" actId="47"/>
        <pc:sldMkLst>
          <pc:docMk/>
          <pc:sldMk cId="2169883597" sldId="325"/>
        </pc:sldMkLst>
      </pc:sldChg>
      <pc:sldChg chg="del">
        <pc:chgData name="Barbara Carroll" userId="0f6d864c-9996-4696-99e4-7e7fa0503669" providerId="ADAL" clId="{B82969FA-298C-42E4-913A-2FC641C6C4C1}" dt="2021-06-28T15:19:11.106" v="704" actId="47"/>
        <pc:sldMkLst>
          <pc:docMk/>
          <pc:sldMk cId="1326737919" sldId="326"/>
        </pc:sldMkLst>
      </pc:sldChg>
      <pc:sldChg chg="del">
        <pc:chgData name="Barbara Carroll" userId="0f6d864c-9996-4696-99e4-7e7fa0503669" providerId="ADAL" clId="{B82969FA-298C-42E4-913A-2FC641C6C4C1}" dt="2021-06-28T15:19:11.106" v="704" actId="47"/>
        <pc:sldMkLst>
          <pc:docMk/>
          <pc:sldMk cId="1412386243" sldId="327"/>
        </pc:sldMkLst>
      </pc:sldChg>
      <pc:sldChg chg="del">
        <pc:chgData name="Barbara Carroll" userId="0f6d864c-9996-4696-99e4-7e7fa0503669" providerId="ADAL" clId="{B82969FA-298C-42E4-913A-2FC641C6C4C1}" dt="2021-06-28T15:19:11.106" v="704" actId="47"/>
        <pc:sldMkLst>
          <pc:docMk/>
          <pc:sldMk cId="3037073900" sldId="328"/>
        </pc:sldMkLst>
      </pc:sldChg>
      <pc:sldChg chg="del">
        <pc:chgData name="Barbara Carroll" userId="0f6d864c-9996-4696-99e4-7e7fa0503669" providerId="ADAL" clId="{B82969FA-298C-42E4-913A-2FC641C6C4C1}" dt="2021-06-28T15:19:11.106" v="704" actId="47"/>
        <pc:sldMkLst>
          <pc:docMk/>
          <pc:sldMk cId="1798965062" sldId="329"/>
        </pc:sldMkLst>
      </pc:sldChg>
      <pc:sldChg chg="addSp delSp modSp add mod ord modNotesTx">
        <pc:chgData name="Barbara Carroll" userId="0f6d864c-9996-4696-99e4-7e7fa0503669" providerId="ADAL" clId="{B82969FA-298C-42E4-913A-2FC641C6C4C1}" dt="2021-06-28T15:49:11.046" v="901" actId="14100"/>
        <pc:sldMkLst>
          <pc:docMk/>
          <pc:sldMk cId="2491531476" sldId="330"/>
        </pc:sldMkLst>
        <pc:spChg chg="mod">
          <ac:chgData name="Barbara Carroll" userId="0f6d864c-9996-4696-99e4-7e7fa0503669" providerId="ADAL" clId="{B82969FA-298C-42E4-913A-2FC641C6C4C1}" dt="2021-06-28T15:04:49.646" v="117" actId="20577"/>
          <ac:spMkLst>
            <pc:docMk/>
            <pc:sldMk cId="2491531476" sldId="330"/>
            <ac:spMk id="2" creationId="{00000000-0000-0000-0000-000000000000}"/>
          </ac:spMkLst>
        </pc:spChg>
        <pc:spChg chg="del">
          <ac:chgData name="Barbara Carroll" userId="0f6d864c-9996-4696-99e4-7e7fa0503669" providerId="ADAL" clId="{B82969FA-298C-42E4-913A-2FC641C6C4C1}" dt="2021-06-28T15:04:52.561" v="118" actId="478"/>
          <ac:spMkLst>
            <pc:docMk/>
            <pc:sldMk cId="2491531476" sldId="330"/>
            <ac:spMk id="3" creationId="{00000000-0000-0000-0000-000000000000}"/>
          </ac:spMkLst>
        </pc:spChg>
        <pc:spChg chg="add del mod">
          <ac:chgData name="Barbara Carroll" userId="0f6d864c-9996-4696-99e4-7e7fa0503669" providerId="ADAL" clId="{B82969FA-298C-42E4-913A-2FC641C6C4C1}" dt="2021-06-28T15:04:56.632" v="120" actId="478"/>
          <ac:spMkLst>
            <pc:docMk/>
            <pc:sldMk cId="2491531476" sldId="330"/>
            <ac:spMk id="6" creationId="{1D02E568-4DBD-4EB5-B6B3-33BA48DF2E04}"/>
          </ac:spMkLst>
        </pc:spChg>
        <pc:picChg chg="add mod">
          <ac:chgData name="Barbara Carroll" userId="0f6d864c-9996-4696-99e4-7e7fa0503669" providerId="ADAL" clId="{B82969FA-298C-42E4-913A-2FC641C6C4C1}" dt="2021-06-28T15:49:02.587" v="899" actId="1076"/>
          <ac:picMkLst>
            <pc:docMk/>
            <pc:sldMk cId="2491531476" sldId="330"/>
            <ac:picMk id="7" creationId="{56ADB4D1-38E0-411A-B7C2-36C4AC82F05B}"/>
          </ac:picMkLst>
        </pc:picChg>
        <pc:picChg chg="add mod modCrop">
          <ac:chgData name="Barbara Carroll" userId="0f6d864c-9996-4696-99e4-7e7fa0503669" providerId="ADAL" clId="{B82969FA-298C-42E4-913A-2FC641C6C4C1}" dt="2021-06-28T15:49:11.046" v="901" actId="14100"/>
          <ac:picMkLst>
            <pc:docMk/>
            <pc:sldMk cId="2491531476" sldId="330"/>
            <ac:picMk id="9" creationId="{47EB7D0B-F993-4F02-B3C3-615E781C4DA1}"/>
          </ac:picMkLst>
        </pc:picChg>
        <pc:picChg chg="add del mod">
          <ac:chgData name="Barbara Carroll" userId="0f6d864c-9996-4696-99e4-7e7fa0503669" providerId="ADAL" clId="{B82969FA-298C-42E4-913A-2FC641C6C4C1}" dt="2021-06-28T15:13:49.237" v="171" actId="478"/>
          <ac:picMkLst>
            <pc:docMk/>
            <pc:sldMk cId="2491531476" sldId="330"/>
            <ac:picMk id="11" creationId="{38243567-DFE4-453D-970A-17ABA4802CC1}"/>
          </ac:picMkLst>
        </pc:picChg>
        <pc:picChg chg="add mod modCrop">
          <ac:chgData name="Barbara Carroll" userId="0f6d864c-9996-4696-99e4-7e7fa0503669" providerId="ADAL" clId="{B82969FA-298C-42E4-913A-2FC641C6C4C1}" dt="2021-06-28T15:14:10.184" v="177" actId="1076"/>
          <ac:picMkLst>
            <pc:docMk/>
            <pc:sldMk cId="2491531476" sldId="330"/>
            <ac:picMk id="13" creationId="{FC5CF705-2157-4BBA-8DF3-D33C14C318DC}"/>
          </ac:picMkLst>
        </pc:picChg>
      </pc:sldChg>
      <pc:sldChg chg="addSp delSp modSp add mod delAnim modAnim modNotesTx">
        <pc:chgData name="Barbara Carroll" userId="0f6d864c-9996-4696-99e4-7e7fa0503669" providerId="ADAL" clId="{B82969FA-298C-42E4-913A-2FC641C6C4C1}" dt="2021-06-28T16:00:54.368" v="992" actId="1076"/>
        <pc:sldMkLst>
          <pc:docMk/>
          <pc:sldMk cId="3979426536" sldId="331"/>
        </pc:sldMkLst>
        <pc:spChg chg="mod">
          <ac:chgData name="Barbara Carroll" userId="0f6d864c-9996-4696-99e4-7e7fa0503669" providerId="ADAL" clId="{B82969FA-298C-42E4-913A-2FC641C6C4C1}" dt="2021-06-28T15:05:53.367" v="142" actId="20577"/>
          <ac:spMkLst>
            <pc:docMk/>
            <pc:sldMk cId="3979426536" sldId="331"/>
            <ac:spMk id="2" creationId="{00000000-0000-0000-0000-000000000000}"/>
          </ac:spMkLst>
        </pc:spChg>
        <pc:spChg chg="del mod">
          <ac:chgData name="Barbara Carroll" userId="0f6d864c-9996-4696-99e4-7e7fa0503669" providerId="ADAL" clId="{B82969FA-298C-42E4-913A-2FC641C6C4C1}" dt="2021-06-28T15:35:42.397" v="839" actId="478"/>
          <ac:spMkLst>
            <pc:docMk/>
            <pc:sldMk cId="3979426536" sldId="331"/>
            <ac:spMk id="5" creationId="{00000000-0000-0000-0000-000000000000}"/>
          </ac:spMkLst>
        </pc:spChg>
        <pc:spChg chg="add del mod">
          <ac:chgData name="Barbara Carroll" userId="0f6d864c-9996-4696-99e4-7e7fa0503669" providerId="ADAL" clId="{B82969FA-298C-42E4-913A-2FC641C6C4C1}" dt="2021-06-28T15:20:09.168" v="708" actId="478"/>
          <ac:spMkLst>
            <pc:docMk/>
            <pc:sldMk cId="3979426536" sldId="331"/>
            <ac:spMk id="6" creationId="{C1E35373-BCCB-4BDA-B4CF-4D132EE4385A}"/>
          </ac:spMkLst>
        </pc:spChg>
        <pc:picChg chg="add mod">
          <ac:chgData name="Barbara Carroll" userId="0f6d864c-9996-4696-99e4-7e7fa0503669" providerId="ADAL" clId="{B82969FA-298C-42E4-913A-2FC641C6C4C1}" dt="2021-06-28T15:40:59.254" v="869" actId="1076"/>
          <ac:picMkLst>
            <pc:docMk/>
            <pc:sldMk cId="3979426536" sldId="331"/>
            <ac:picMk id="4" creationId="{71133BBE-2EBA-4EEB-90A8-067CC9769F8C}"/>
          </ac:picMkLst>
        </pc:picChg>
        <pc:picChg chg="del">
          <ac:chgData name="Barbara Carroll" userId="0f6d864c-9996-4696-99e4-7e7fa0503669" providerId="ADAL" clId="{B82969FA-298C-42E4-913A-2FC641C6C4C1}" dt="2021-06-28T15:06:52.441" v="145" actId="478"/>
          <ac:picMkLst>
            <pc:docMk/>
            <pc:sldMk cId="3979426536" sldId="331"/>
            <ac:picMk id="7" creationId="{56ADB4D1-38E0-411A-B7C2-36C4AC82F05B}"/>
          </ac:picMkLst>
        </pc:picChg>
        <pc:picChg chg="add mod">
          <ac:chgData name="Barbara Carroll" userId="0f6d864c-9996-4696-99e4-7e7fa0503669" providerId="ADAL" clId="{B82969FA-298C-42E4-913A-2FC641C6C4C1}" dt="2021-06-28T15:40:59.254" v="869" actId="1076"/>
          <ac:picMkLst>
            <pc:docMk/>
            <pc:sldMk cId="3979426536" sldId="331"/>
            <ac:picMk id="9" creationId="{E8F57FA6-4B00-433B-A80C-DD1E5D2837E3}"/>
          </ac:picMkLst>
        </pc:picChg>
        <pc:picChg chg="add mod">
          <ac:chgData name="Barbara Carroll" userId="0f6d864c-9996-4696-99e4-7e7fa0503669" providerId="ADAL" clId="{B82969FA-298C-42E4-913A-2FC641C6C4C1}" dt="2021-06-28T15:40:59.254" v="869" actId="1076"/>
          <ac:picMkLst>
            <pc:docMk/>
            <pc:sldMk cId="3979426536" sldId="331"/>
            <ac:picMk id="11" creationId="{24973BC8-4F13-4CA1-B65A-F2CD64F06A9F}"/>
          </ac:picMkLst>
        </pc:picChg>
        <pc:picChg chg="add del mod">
          <ac:chgData name="Barbara Carroll" userId="0f6d864c-9996-4696-99e4-7e7fa0503669" providerId="ADAL" clId="{B82969FA-298C-42E4-913A-2FC641C6C4C1}" dt="2021-06-28T15:35:42.397" v="839" actId="478"/>
          <ac:picMkLst>
            <pc:docMk/>
            <pc:sldMk cId="3979426536" sldId="331"/>
            <ac:picMk id="13" creationId="{11BEE10F-F29E-472E-9F09-3F02DF9DC037}"/>
          </ac:picMkLst>
        </pc:picChg>
        <pc:picChg chg="add del mod">
          <ac:chgData name="Barbara Carroll" userId="0f6d864c-9996-4696-99e4-7e7fa0503669" providerId="ADAL" clId="{B82969FA-298C-42E4-913A-2FC641C6C4C1}" dt="2021-06-28T16:00:46.815" v="986" actId="478"/>
          <ac:picMkLst>
            <pc:docMk/>
            <pc:sldMk cId="3979426536" sldId="331"/>
            <ac:picMk id="15" creationId="{F1563E6E-1F8E-4E8C-AEFB-1CC5A44CC340}"/>
          </ac:picMkLst>
        </pc:picChg>
        <pc:picChg chg="add mod">
          <ac:chgData name="Barbara Carroll" userId="0f6d864c-9996-4696-99e4-7e7fa0503669" providerId="ADAL" clId="{B82969FA-298C-42E4-913A-2FC641C6C4C1}" dt="2021-06-28T15:41:02.490" v="870" actId="1076"/>
          <ac:picMkLst>
            <pc:docMk/>
            <pc:sldMk cId="3979426536" sldId="331"/>
            <ac:picMk id="17" creationId="{BB72EF82-581F-4C63-BB25-080A1DDB5825}"/>
          </ac:picMkLst>
        </pc:picChg>
        <pc:picChg chg="add mod">
          <ac:chgData name="Barbara Carroll" userId="0f6d864c-9996-4696-99e4-7e7fa0503669" providerId="ADAL" clId="{B82969FA-298C-42E4-913A-2FC641C6C4C1}" dt="2021-06-28T16:00:54.368" v="992" actId="1076"/>
          <ac:picMkLst>
            <pc:docMk/>
            <pc:sldMk cId="3979426536" sldId="331"/>
            <ac:picMk id="19" creationId="{20D120AA-FD43-43EA-BC7F-606EEBBE6D34}"/>
          </ac:picMkLst>
        </pc:picChg>
      </pc:sldChg>
      <pc:sldChg chg="addSp delSp modSp add del mod">
        <pc:chgData name="Barbara Carroll" userId="0f6d864c-9996-4696-99e4-7e7fa0503669" providerId="ADAL" clId="{B82969FA-298C-42E4-913A-2FC641C6C4C1}" dt="2021-06-28T15:55:49.791" v="903" actId="47"/>
        <pc:sldMkLst>
          <pc:docMk/>
          <pc:sldMk cId="4003989054" sldId="332"/>
        </pc:sldMkLst>
        <pc:spChg chg="add del mod">
          <ac:chgData name="Barbara Carroll" userId="0f6d864c-9996-4696-99e4-7e7fa0503669" providerId="ADAL" clId="{B82969FA-298C-42E4-913A-2FC641C6C4C1}" dt="2021-06-28T15:41:51.744" v="874" actId="478"/>
          <ac:spMkLst>
            <pc:docMk/>
            <pc:sldMk cId="4003989054" sldId="332"/>
            <ac:spMk id="4" creationId="{82D7594F-525A-4291-955C-B77B872467EF}"/>
          </ac:spMkLst>
        </pc:spChg>
        <pc:picChg chg="add mod">
          <ac:chgData name="Barbara Carroll" userId="0f6d864c-9996-4696-99e4-7e7fa0503669" providerId="ADAL" clId="{B82969FA-298C-42E4-913A-2FC641C6C4C1}" dt="2021-06-28T15:42:51.073" v="893" actId="1076"/>
          <ac:picMkLst>
            <pc:docMk/>
            <pc:sldMk cId="4003989054" sldId="332"/>
            <ac:picMk id="7" creationId="{F2564AD4-9521-4AD0-8862-03B0E735C8B7}"/>
          </ac:picMkLst>
        </pc:picChg>
        <pc:picChg chg="del">
          <ac:chgData name="Barbara Carroll" userId="0f6d864c-9996-4696-99e4-7e7fa0503669" providerId="ADAL" clId="{B82969FA-298C-42E4-913A-2FC641C6C4C1}" dt="2021-06-28T15:41:07.994" v="872" actId="478"/>
          <ac:picMkLst>
            <pc:docMk/>
            <pc:sldMk cId="4003989054" sldId="332"/>
            <ac:picMk id="8" creationId="{77A2F222-0C2C-4647-9C98-C8DE61C553A8}"/>
          </ac:picMkLst>
        </pc:picChg>
        <pc:picChg chg="add mod">
          <ac:chgData name="Barbara Carroll" userId="0f6d864c-9996-4696-99e4-7e7fa0503669" providerId="ADAL" clId="{B82969FA-298C-42E4-913A-2FC641C6C4C1}" dt="2021-06-28T15:42:49.402" v="892" actId="1076"/>
          <ac:picMkLst>
            <pc:docMk/>
            <pc:sldMk cId="4003989054" sldId="332"/>
            <ac:picMk id="10" creationId="{A621BD3B-AE9B-439C-97D9-342F5EEE480F}"/>
          </ac:picMkLst>
        </pc:picChg>
      </pc:sldChg>
    </pc:docChg>
  </pc:docChgLst>
  <pc:docChgLst>
    <pc:chgData name="Niamh Dawson" userId="S::niamh.dawson@heanet.ie::e1d8faa1-4144-44fc-8d48-0a86ec93f349" providerId="AD" clId="Web-{00000000-0000-0000-0000-000000000000}"/>
    <pc:docChg chg="modSld">
      <pc:chgData name="Niamh Dawson" userId="S::niamh.dawson@heanet.ie::e1d8faa1-4144-44fc-8d48-0a86ec93f349" providerId="AD" clId="Web-{00000000-0000-0000-0000-000000000000}" dt="2021-03-15T09:22:51.678" v="114" actId="20577"/>
      <pc:docMkLst>
        <pc:docMk/>
      </pc:docMkLst>
      <pc:sldChg chg="modSp">
        <pc:chgData name="Niamh Dawson" userId="S::niamh.dawson@heanet.ie::e1d8faa1-4144-44fc-8d48-0a86ec93f349" providerId="AD" clId="Web-{00000000-0000-0000-0000-000000000000}" dt="2021-03-15T09:22:51.678" v="114" actId="20577"/>
        <pc:sldMkLst>
          <pc:docMk/>
          <pc:sldMk cId="1891005387" sldId="303"/>
        </pc:sldMkLst>
        <pc:spChg chg="mod">
          <ac:chgData name="Niamh Dawson" userId="S::niamh.dawson@heanet.ie::e1d8faa1-4144-44fc-8d48-0a86ec93f349" providerId="AD" clId="Web-{00000000-0000-0000-0000-000000000000}" dt="2021-03-15T09:21:39.047" v="79" actId="20577"/>
          <ac:spMkLst>
            <pc:docMk/>
            <pc:sldMk cId="1891005387" sldId="303"/>
            <ac:spMk id="6" creationId="{905BE371-0D40-4B53-B3D0-8C7334C288EE}"/>
          </ac:spMkLst>
        </pc:spChg>
        <pc:spChg chg="mod">
          <ac:chgData name="Niamh Dawson" userId="S::niamh.dawson@heanet.ie::e1d8faa1-4144-44fc-8d48-0a86ec93f349" providerId="AD" clId="Web-{00000000-0000-0000-0000-000000000000}" dt="2021-03-15T09:22:51.678" v="114" actId="20577"/>
          <ac:spMkLst>
            <pc:docMk/>
            <pc:sldMk cId="1891005387" sldId="303"/>
            <ac:spMk id="16" creationId="{C40A7920-5A7B-461A-B7F7-ED16114E59B2}"/>
          </ac:spMkLst>
        </pc:spChg>
        <pc:spChg chg="mod">
          <ac:chgData name="Niamh Dawson" userId="S::niamh.dawson@heanet.ie::e1d8faa1-4144-44fc-8d48-0a86ec93f349" providerId="AD" clId="Web-{00000000-0000-0000-0000-000000000000}" dt="2021-03-15T09:16:08.878" v="10" actId="20577"/>
          <ac:spMkLst>
            <pc:docMk/>
            <pc:sldMk cId="1891005387" sldId="303"/>
            <ac:spMk id="17" creationId="{1AFD6E7E-624A-4F51-8C68-B36F1C244DEB}"/>
          </ac:spMkLst>
        </pc:spChg>
        <pc:grpChg chg="mod">
          <ac:chgData name="Niamh Dawson" userId="S::niamh.dawson@heanet.ie::e1d8faa1-4144-44fc-8d48-0a86ec93f349" providerId="AD" clId="Web-{00000000-0000-0000-0000-000000000000}" dt="2021-03-15T09:19:43.927" v="56" actId="1076"/>
          <ac:grpSpMkLst>
            <pc:docMk/>
            <pc:sldMk cId="1891005387" sldId="303"/>
            <ac:grpSpMk id="29" creationId="{13E4F5E1-2759-4391-8745-9105BEC0675B}"/>
          </ac:grpSpMkLst>
        </pc:grpChg>
      </pc:sldChg>
    </pc:docChg>
  </pc:docChgLst>
  <pc:docChgLst>
    <pc:chgData name="Barbara Carroll" userId="0f6d864c-9996-4696-99e4-7e7fa0503669" providerId="ADAL" clId="{7906C0CA-36EF-4836-A733-6F38D1C93E25}"/>
    <pc:docChg chg="undo custSel addSld delSld modSld sldOrd">
      <pc:chgData name="Barbara Carroll" userId="0f6d864c-9996-4696-99e4-7e7fa0503669" providerId="ADAL" clId="{7906C0CA-36EF-4836-A733-6F38D1C93E25}" dt="2021-06-09T12:08:21.689" v="2447" actId="478"/>
      <pc:docMkLst>
        <pc:docMk/>
      </pc:docMkLst>
      <pc:sldChg chg="addSp delSp modSp mod">
        <pc:chgData name="Barbara Carroll" userId="0f6d864c-9996-4696-99e4-7e7fa0503669" providerId="ADAL" clId="{7906C0CA-36EF-4836-A733-6F38D1C93E25}" dt="2021-06-09T12:06:29.228" v="2395" actId="1076"/>
        <pc:sldMkLst>
          <pc:docMk/>
          <pc:sldMk cId="2808015113" sldId="256"/>
        </pc:sldMkLst>
        <pc:spChg chg="mod">
          <ac:chgData name="Barbara Carroll" userId="0f6d864c-9996-4696-99e4-7e7fa0503669" providerId="ADAL" clId="{7906C0CA-36EF-4836-A733-6F38D1C93E25}" dt="2021-06-09T12:02:36.606" v="2339" actId="1076"/>
          <ac:spMkLst>
            <pc:docMk/>
            <pc:sldMk cId="2808015113" sldId="256"/>
            <ac:spMk id="7" creationId="{6A9436E3-76B4-41CD-B3FB-9938FA3F0CC7}"/>
          </ac:spMkLst>
        </pc:spChg>
        <pc:spChg chg="add del mod">
          <ac:chgData name="Barbara Carroll" userId="0f6d864c-9996-4696-99e4-7e7fa0503669" providerId="ADAL" clId="{7906C0CA-36EF-4836-A733-6F38D1C93E25}" dt="2021-06-09T12:05:13.724" v="2385" actId="478"/>
          <ac:spMkLst>
            <pc:docMk/>
            <pc:sldMk cId="2808015113" sldId="256"/>
            <ac:spMk id="10" creationId="{556C717E-6E07-494C-9DA2-3BB1FF1EAF90}"/>
          </ac:spMkLst>
        </pc:spChg>
        <pc:spChg chg="add del mod">
          <ac:chgData name="Barbara Carroll" userId="0f6d864c-9996-4696-99e4-7e7fa0503669" providerId="ADAL" clId="{7906C0CA-36EF-4836-A733-6F38D1C93E25}" dt="2021-06-09T12:03:39.357" v="2352" actId="478"/>
          <ac:spMkLst>
            <pc:docMk/>
            <pc:sldMk cId="2808015113" sldId="256"/>
            <ac:spMk id="11" creationId="{AC9BBF2D-C0ED-44DA-B28E-AA55403A6CC9}"/>
          </ac:spMkLst>
        </pc:spChg>
        <pc:picChg chg="add del mod ord">
          <ac:chgData name="Barbara Carroll" userId="0f6d864c-9996-4696-99e4-7e7fa0503669" providerId="ADAL" clId="{7906C0CA-36EF-4836-A733-6F38D1C93E25}" dt="2021-06-09T12:06:24.369" v="2390" actId="478"/>
          <ac:picMkLst>
            <pc:docMk/>
            <pc:sldMk cId="2808015113" sldId="256"/>
            <ac:picMk id="2" creationId="{EEAE0951-7EC7-4251-9B9B-589ED762139A}"/>
          </ac:picMkLst>
        </pc:picChg>
        <pc:picChg chg="add del mod ord">
          <ac:chgData name="Barbara Carroll" userId="0f6d864c-9996-4696-99e4-7e7fa0503669" providerId="ADAL" clId="{7906C0CA-36EF-4836-A733-6F38D1C93E25}" dt="2021-06-09T12:06:23.828" v="2389" actId="478"/>
          <ac:picMkLst>
            <pc:docMk/>
            <pc:sldMk cId="2808015113" sldId="256"/>
            <ac:picMk id="4" creationId="{5B27E9AB-9B0C-4387-911F-3BB386B5E737}"/>
          </ac:picMkLst>
        </pc:picChg>
        <pc:picChg chg="add del mod ord">
          <ac:chgData name="Barbara Carroll" userId="0f6d864c-9996-4696-99e4-7e7fa0503669" providerId="ADAL" clId="{7906C0CA-36EF-4836-A733-6F38D1C93E25}" dt="2021-06-09T12:06:26.121" v="2393" actId="478"/>
          <ac:picMkLst>
            <pc:docMk/>
            <pc:sldMk cId="2808015113" sldId="256"/>
            <ac:picMk id="5" creationId="{90969D3C-A10A-48A2-B0B9-EFDD2F7979B8}"/>
          </ac:picMkLst>
        </pc:picChg>
        <pc:picChg chg="mod">
          <ac:chgData name="Barbara Carroll" userId="0f6d864c-9996-4696-99e4-7e7fa0503669" providerId="ADAL" clId="{7906C0CA-36EF-4836-A733-6F38D1C93E25}" dt="2021-06-09T12:06:29.228" v="2395" actId="1076"/>
          <ac:picMkLst>
            <pc:docMk/>
            <pc:sldMk cId="2808015113" sldId="256"/>
            <ac:picMk id="6" creationId="{B66FD982-E81C-49F8-A704-A3262696DD55}"/>
          </ac:picMkLst>
        </pc:picChg>
        <pc:picChg chg="add del mod ord">
          <ac:chgData name="Barbara Carroll" userId="0f6d864c-9996-4696-99e4-7e7fa0503669" providerId="ADAL" clId="{7906C0CA-36EF-4836-A733-6F38D1C93E25}" dt="2021-06-09T12:06:25.376" v="2392" actId="478"/>
          <ac:picMkLst>
            <pc:docMk/>
            <pc:sldMk cId="2808015113" sldId="256"/>
            <ac:picMk id="8" creationId="{5A9704EF-CBA0-4C40-AE1A-7AC0F791C382}"/>
          </ac:picMkLst>
        </pc:picChg>
        <pc:picChg chg="add del mod">
          <ac:chgData name="Barbara Carroll" userId="0f6d864c-9996-4696-99e4-7e7fa0503669" providerId="ADAL" clId="{7906C0CA-36EF-4836-A733-6F38D1C93E25}" dt="2021-06-09T12:06:26.479" v="2394" actId="478"/>
          <ac:picMkLst>
            <pc:docMk/>
            <pc:sldMk cId="2808015113" sldId="256"/>
            <ac:picMk id="12" creationId="{ADFA9D62-2C26-4246-8C7B-D67D17D4A23C}"/>
          </ac:picMkLst>
        </pc:picChg>
        <pc:picChg chg="add del mod">
          <ac:chgData name="Barbara Carroll" userId="0f6d864c-9996-4696-99e4-7e7fa0503669" providerId="ADAL" clId="{7906C0CA-36EF-4836-A733-6F38D1C93E25}" dt="2021-06-09T12:06:24.901" v="2391" actId="478"/>
          <ac:picMkLst>
            <pc:docMk/>
            <pc:sldMk cId="2808015113" sldId="256"/>
            <ac:picMk id="13" creationId="{2F925247-367E-4D89-8A11-8B31E3667A04}"/>
          </ac:picMkLst>
        </pc:picChg>
        <pc:picChg chg="add del mod">
          <ac:chgData name="Barbara Carroll" userId="0f6d864c-9996-4696-99e4-7e7fa0503669" providerId="ADAL" clId="{7906C0CA-36EF-4836-A733-6F38D1C93E25}" dt="2021-06-09T12:06:09.299" v="2388" actId="478"/>
          <ac:picMkLst>
            <pc:docMk/>
            <pc:sldMk cId="2808015113" sldId="256"/>
            <ac:picMk id="14" creationId="{C905A264-58F4-4298-8C72-A3318A774E36}"/>
          </ac:picMkLst>
        </pc:picChg>
      </pc:sldChg>
      <pc:sldChg chg="addSp delSp modSp mod">
        <pc:chgData name="Barbara Carroll" userId="0f6d864c-9996-4696-99e4-7e7fa0503669" providerId="ADAL" clId="{7906C0CA-36EF-4836-A733-6F38D1C93E25}" dt="2021-06-01T19:13:10.838" v="23" actId="1076"/>
        <pc:sldMkLst>
          <pc:docMk/>
          <pc:sldMk cId="3185191214" sldId="257"/>
        </pc:sldMkLst>
        <pc:spChg chg="add mod">
          <ac:chgData name="Barbara Carroll" userId="0f6d864c-9996-4696-99e4-7e7fa0503669" providerId="ADAL" clId="{7906C0CA-36EF-4836-A733-6F38D1C93E25}" dt="2021-06-01T19:13:10.838" v="23" actId="1076"/>
          <ac:spMkLst>
            <pc:docMk/>
            <pc:sldMk cId="3185191214" sldId="257"/>
            <ac:spMk id="4" creationId="{F4AA5C79-ABFF-4743-9747-43EBF7B6E155}"/>
          </ac:spMkLst>
        </pc:spChg>
        <pc:spChg chg="add del mod">
          <ac:chgData name="Barbara Carroll" userId="0f6d864c-9996-4696-99e4-7e7fa0503669" providerId="ADAL" clId="{7906C0CA-36EF-4836-A733-6F38D1C93E25}" dt="2021-06-01T19:12:49.937" v="6" actId="478"/>
          <ac:spMkLst>
            <pc:docMk/>
            <pc:sldMk cId="3185191214" sldId="257"/>
            <ac:spMk id="6" creationId="{CFEA71B5-3F87-4685-9882-8D12904A8DE4}"/>
          </ac:spMkLst>
        </pc:spChg>
      </pc:sldChg>
      <pc:sldChg chg="del">
        <pc:chgData name="Barbara Carroll" userId="0f6d864c-9996-4696-99e4-7e7fa0503669" providerId="ADAL" clId="{7906C0CA-36EF-4836-A733-6F38D1C93E25}" dt="2021-06-09T11:14:30.577" v="1109" actId="47"/>
        <pc:sldMkLst>
          <pc:docMk/>
          <pc:sldMk cId="2196873143" sldId="264"/>
        </pc:sldMkLst>
      </pc:sldChg>
      <pc:sldChg chg="del">
        <pc:chgData name="Barbara Carroll" userId="0f6d864c-9996-4696-99e4-7e7fa0503669" providerId="ADAL" clId="{7906C0CA-36EF-4836-A733-6F38D1C93E25}" dt="2021-06-09T11:14:31.294" v="1110" actId="47"/>
        <pc:sldMkLst>
          <pc:docMk/>
          <pc:sldMk cId="3463249429" sldId="272"/>
        </pc:sldMkLst>
      </pc:sldChg>
      <pc:sldChg chg="modSp mod">
        <pc:chgData name="Barbara Carroll" userId="0f6d864c-9996-4696-99e4-7e7fa0503669" providerId="ADAL" clId="{7906C0CA-36EF-4836-A733-6F38D1C93E25}" dt="2021-06-09T11:14:16.624" v="1108" actId="20577"/>
        <pc:sldMkLst>
          <pc:docMk/>
          <pc:sldMk cId="2904037026" sldId="275"/>
        </pc:sldMkLst>
        <pc:spChg chg="mod">
          <ac:chgData name="Barbara Carroll" userId="0f6d864c-9996-4696-99e4-7e7fa0503669" providerId="ADAL" clId="{7906C0CA-36EF-4836-A733-6F38D1C93E25}" dt="2021-06-09T11:13:14.153" v="1029" actId="14100"/>
          <ac:spMkLst>
            <pc:docMk/>
            <pc:sldMk cId="2904037026" sldId="275"/>
            <ac:spMk id="8" creationId="{00000000-0000-0000-0000-000000000000}"/>
          </ac:spMkLst>
        </pc:spChg>
        <pc:spChg chg="mod">
          <ac:chgData name="Barbara Carroll" userId="0f6d864c-9996-4696-99e4-7e7fa0503669" providerId="ADAL" clId="{7906C0CA-36EF-4836-A733-6F38D1C93E25}" dt="2021-06-09T11:14:16.624" v="1108" actId="20577"/>
          <ac:spMkLst>
            <pc:docMk/>
            <pc:sldMk cId="2904037026" sldId="275"/>
            <ac:spMk id="14" creationId="{E9F88278-6585-4DDD-8D64-F2D36C5E13E2}"/>
          </ac:spMkLst>
        </pc:spChg>
        <pc:spChg chg="mod">
          <ac:chgData name="Barbara Carroll" userId="0f6d864c-9996-4696-99e4-7e7fa0503669" providerId="ADAL" clId="{7906C0CA-36EF-4836-A733-6F38D1C93E25}" dt="2021-06-09T11:14:10.661" v="1101" actId="1076"/>
          <ac:spMkLst>
            <pc:docMk/>
            <pc:sldMk cId="2904037026" sldId="275"/>
            <ac:spMk id="15" creationId="{4DB97323-A1D1-458F-8A95-AA7D0AA2E0DA}"/>
          </ac:spMkLst>
        </pc:spChg>
      </pc:sldChg>
      <pc:sldChg chg="modSp add del modNotesTx">
        <pc:chgData name="Barbara Carroll" userId="0f6d864c-9996-4696-99e4-7e7fa0503669" providerId="ADAL" clId="{7906C0CA-36EF-4836-A733-6F38D1C93E25}" dt="2021-06-09T11:34:11.926" v="1269" actId="20577"/>
        <pc:sldMkLst>
          <pc:docMk/>
          <pc:sldMk cId="3794606443" sldId="290"/>
        </pc:sldMkLst>
        <pc:spChg chg="mod">
          <ac:chgData name="Barbara Carroll" userId="0f6d864c-9996-4696-99e4-7e7fa0503669" providerId="ADAL" clId="{7906C0CA-36EF-4836-A733-6F38D1C93E25}" dt="2021-06-09T11:34:09.267" v="1268" actId="20577"/>
          <ac:spMkLst>
            <pc:docMk/>
            <pc:sldMk cId="3794606443" sldId="290"/>
            <ac:spMk id="6" creationId="{00000000-0000-0000-0000-000000000000}"/>
          </ac:spMkLst>
        </pc:spChg>
      </pc:sldChg>
      <pc:sldChg chg="modSp mod">
        <pc:chgData name="Barbara Carroll" userId="0f6d864c-9996-4696-99e4-7e7fa0503669" providerId="ADAL" clId="{7906C0CA-36EF-4836-A733-6F38D1C93E25}" dt="2021-06-09T10:56:31.067" v="566" actId="20577"/>
        <pc:sldMkLst>
          <pc:docMk/>
          <pc:sldMk cId="3405973483" sldId="297"/>
        </pc:sldMkLst>
        <pc:spChg chg="mod">
          <ac:chgData name="Barbara Carroll" userId="0f6d864c-9996-4696-99e4-7e7fa0503669" providerId="ADAL" clId="{7906C0CA-36EF-4836-A733-6F38D1C93E25}" dt="2021-06-09T10:56:31.067" v="566" actId="20577"/>
          <ac:spMkLst>
            <pc:docMk/>
            <pc:sldMk cId="3405973483" sldId="297"/>
            <ac:spMk id="36" creationId="{0C75DCAE-13BB-4C9E-A830-5E3A49322EA0}"/>
          </ac:spMkLst>
        </pc:spChg>
      </pc:sldChg>
      <pc:sldChg chg="modSp mod">
        <pc:chgData name="Barbara Carroll" userId="0f6d864c-9996-4696-99e4-7e7fa0503669" providerId="ADAL" clId="{7906C0CA-36EF-4836-A733-6F38D1C93E25}" dt="2021-06-09T11:06:56.750" v="592" actId="14100"/>
        <pc:sldMkLst>
          <pc:docMk/>
          <pc:sldMk cId="4078232385" sldId="299"/>
        </pc:sldMkLst>
        <pc:spChg chg="mod">
          <ac:chgData name="Barbara Carroll" userId="0f6d864c-9996-4696-99e4-7e7fa0503669" providerId="ADAL" clId="{7906C0CA-36EF-4836-A733-6F38D1C93E25}" dt="2021-06-09T11:06:50.563" v="589" actId="14100"/>
          <ac:spMkLst>
            <pc:docMk/>
            <pc:sldMk cId="4078232385" sldId="299"/>
            <ac:spMk id="27" creationId="{B8FB2B98-8233-44EE-BA2E-D314A43411EB}"/>
          </ac:spMkLst>
        </pc:spChg>
        <pc:grpChg chg="mod">
          <ac:chgData name="Barbara Carroll" userId="0f6d864c-9996-4696-99e4-7e7fa0503669" providerId="ADAL" clId="{7906C0CA-36EF-4836-A733-6F38D1C93E25}" dt="2021-06-09T11:06:56.750" v="592" actId="14100"/>
          <ac:grpSpMkLst>
            <pc:docMk/>
            <pc:sldMk cId="4078232385" sldId="299"/>
            <ac:grpSpMk id="23" creationId="{0D406F88-BB36-4401-8E76-74CCDF0B5910}"/>
          </ac:grpSpMkLst>
        </pc:grpChg>
      </pc:sldChg>
      <pc:sldChg chg="modSp mod">
        <pc:chgData name="Barbara Carroll" userId="0f6d864c-9996-4696-99e4-7e7fa0503669" providerId="ADAL" clId="{7906C0CA-36EF-4836-A733-6F38D1C93E25}" dt="2021-06-09T11:07:55.110" v="593" actId="14100"/>
        <pc:sldMkLst>
          <pc:docMk/>
          <pc:sldMk cId="3304830649" sldId="302"/>
        </pc:sldMkLst>
        <pc:grpChg chg="mod">
          <ac:chgData name="Barbara Carroll" userId="0f6d864c-9996-4696-99e4-7e7fa0503669" providerId="ADAL" clId="{7906C0CA-36EF-4836-A733-6F38D1C93E25}" dt="2021-06-09T11:07:55.110" v="593" actId="14100"/>
          <ac:grpSpMkLst>
            <pc:docMk/>
            <pc:sldMk cId="3304830649" sldId="302"/>
            <ac:grpSpMk id="32" creationId="{1C8FCDEF-D955-48CA-A4DE-0C95ED4FD919}"/>
          </ac:grpSpMkLst>
        </pc:grpChg>
      </pc:sldChg>
      <pc:sldChg chg="modSp add del mod">
        <pc:chgData name="Barbara Carroll" userId="0f6d864c-9996-4696-99e4-7e7fa0503669" providerId="ADAL" clId="{7906C0CA-36EF-4836-A733-6F38D1C93E25}" dt="2021-06-01T19:22:02.584" v="144" actId="47"/>
        <pc:sldMkLst>
          <pc:docMk/>
          <pc:sldMk cId="1431427939" sldId="305"/>
        </pc:sldMkLst>
        <pc:picChg chg="mod">
          <ac:chgData name="Barbara Carroll" userId="0f6d864c-9996-4696-99e4-7e7fa0503669" providerId="ADAL" clId="{7906C0CA-36EF-4836-A733-6F38D1C93E25}" dt="2021-06-01T19:15:12.984" v="26" actId="1076"/>
          <ac:picMkLst>
            <pc:docMk/>
            <pc:sldMk cId="1431427939" sldId="305"/>
            <ac:picMk id="37" creationId="{DBC9E0A3-F3B3-4B2B-B662-1A9897AE0871}"/>
          </ac:picMkLst>
        </pc:picChg>
      </pc:sldChg>
      <pc:sldChg chg="addSp delSp modSp add mod ord">
        <pc:chgData name="Barbara Carroll" userId="0f6d864c-9996-4696-99e4-7e7fa0503669" providerId="ADAL" clId="{7906C0CA-36EF-4836-A733-6F38D1C93E25}" dt="2021-06-09T11:10:12.837" v="814" actId="1076"/>
        <pc:sldMkLst>
          <pc:docMk/>
          <pc:sldMk cId="4192124682" sldId="306"/>
        </pc:sldMkLst>
        <pc:spChg chg="mod">
          <ac:chgData name="Barbara Carroll" userId="0f6d864c-9996-4696-99e4-7e7fa0503669" providerId="ADAL" clId="{7906C0CA-36EF-4836-A733-6F38D1C93E25}" dt="2021-06-01T19:15:26.533" v="73" actId="20577"/>
          <ac:spMkLst>
            <pc:docMk/>
            <pc:sldMk cId="4192124682" sldId="306"/>
            <ac:spMk id="6" creationId="{00000000-0000-0000-0000-000000000000}"/>
          </ac:spMkLst>
        </pc:spChg>
        <pc:spChg chg="add mod">
          <ac:chgData name="Barbara Carroll" userId="0f6d864c-9996-4696-99e4-7e7fa0503669" providerId="ADAL" clId="{7906C0CA-36EF-4836-A733-6F38D1C93E25}" dt="2021-06-02T15:14:00.326" v="338" actId="1076"/>
          <ac:spMkLst>
            <pc:docMk/>
            <pc:sldMk cId="4192124682" sldId="306"/>
            <ac:spMk id="9" creationId="{71DCB863-CC73-4D1C-9541-10867900B4B4}"/>
          </ac:spMkLst>
        </pc:spChg>
        <pc:spChg chg="add mod">
          <ac:chgData name="Barbara Carroll" userId="0f6d864c-9996-4696-99e4-7e7fa0503669" providerId="ADAL" clId="{7906C0CA-36EF-4836-A733-6F38D1C93E25}" dt="2021-06-01T19:21:56.615" v="143" actId="1076"/>
          <ac:spMkLst>
            <pc:docMk/>
            <pc:sldMk cId="4192124682" sldId="306"/>
            <ac:spMk id="10" creationId="{6B4EE308-4BC7-47DF-8D35-978370C558EA}"/>
          </ac:spMkLst>
        </pc:spChg>
        <pc:spChg chg="add del mod">
          <ac:chgData name="Barbara Carroll" userId="0f6d864c-9996-4696-99e4-7e7fa0503669" providerId="ADAL" clId="{7906C0CA-36EF-4836-A733-6F38D1C93E25}" dt="2021-06-01T19:17:30.559" v="109" actId="478"/>
          <ac:spMkLst>
            <pc:docMk/>
            <pc:sldMk cId="4192124682" sldId="306"/>
            <ac:spMk id="11" creationId="{22C9F463-CA03-4C4B-ABFF-0B6351B1D825}"/>
          </ac:spMkLst>
        </pc:spChg>
        <pc:spChg chg="add mod">
          <ac:chgData name="Barbara Carroll" userId="0f6d864c-9996-4696-99e4-7e7fa0503669" providerId="ADAL" clId="{7906C0CA-36EF-4836-A733-6F38D1C93E25}" dt="2021-06-09T11:10:12.837" v="814" actId="1076"/>
          <ac:spMkLst>
            <pc:docMk/>
            <pc:sldMk cId="4192124682" sldId="306"/>
            <ac:spMk id="11" creationId="{878D1EB2-0671-41B0-98D3-82F1AEE87DDE}"/>
          </ac:spMkLst>
        </pc:spChg>
        <pc:spChg chg="add mod">
          <ac:chgData name="Barbara Carroll" userId="0f6d864c-9996-4696-99e4-7e7fa0503669" providerId="ADAL" clId="{7906C0CA-36EF-4836-A733-6F38D1C93E25}" dt="2021-06-02T15:15:58.487" v="551" actId="1076"/>
          <ac:spMkLst>
            <pc:docMk/>
            <pc:sldMk cId="4192124682" sldId="306"/>
            <ac:spMk id="12" creationId="{A55192AE-D8EA-4760-9CF5-AE053E3E816D}"/>
          </ac:spMkLst>
        </pc:spChg>
        <pc:spChg chg="mod">
          <ac:chgData name="Barbara Carroll" userId="0f6d864c-9996-4696-99e4-7e7fa0503669" providerId="ADAL" clId="{7906C0CA-36EF-4836-A733-6F38D1C93E25}" dt="2021-06-01T19:17:26.636" v="107"/>
          <ac:spMkLst>
            <pc:docMk/>
            <pc:sldMk cId="4192124682" sldId="306"/>
            <ac:spMk id="13" creationId="{3BCF0716-5385-45FD-849A-B037F4294CBA}"/>
          </ac:spMkLst>
        </pc:spChg>
        <pc:spChg chg="add mod">
          <ac:chgData name="Barbara Carroll" userId="0f6d864c-9996-4696-99e4-7e7fa0503669" providerId="ADAL" clId="{7906C0CA-36EF-4836-A733-6F38D1C93E25}" dt="2021-06-02T15:10:41.506" v="167" actId="207"/>
          <ac:spMkLst>
            <pc:docMk/>
            <pc:sldMk cId="4192124682" sldId="306"/>
            <ac:spMk id="15" creationId="{D7C5A014-CBA0-45B2-8146-486E760A6167}"/>
          </ac:spMkLst>
        </pc:spChg>
        <pc:spChg chg="add mod">
          <ac:chgData name="Barbara Carroll" userId="0f6d864c-9996-4696-99e4-7e7fa0503669" providerId="ADAL" clId="{7906C0CA-36EF-4836-A733-6F38D1C93E25}" dt="2021-06-02T15:10:47.396" v="168" actId="207"/>
          <ac:spMkLst>
            <pc:docMk/>
            <pc:sldMk cId="4192124682" sldId="306"/>
            <ac:spMk id="16" creationId="{23215901-CB8B-46F1-B68C-5D8D2D62F926}"/>
          </ac:spMkLst>
        </pc:spChg>
        <pc:grpChg chg="add del mod">
          <ac:chgData name="Barbara Carroll" userId="0f6d864c-9996-4696-99e4-7e7fa0503669" providerId="ADAL" clId="{7906C0CA-36EF-4836-A733-6F38D1C93E25}" dt="2021-06-01T19:17:30.559" v="109" actId="478"/>
          <ac:grpSpMkLst>
            <pc:docMk/>
            <pc:sldMk cId="4192124682" sldId="306"/>
            <ac:grpSpMk id="12" creationId="{6B5EFA08-B454-411D-8C0A-F15034DB444D}"/>
          </ac:grpSpMkLst>
        </pc:grpChg>
        <pc:picChg chg="del">
          <ac:chgData name="Barbara Carroll" userId="0f6d864c-9996-4696-99e4-7e7fa0503669" providerId="ADAL" clId="{7906C0CA-36EF-4836-A733-6F38D1C93E25}" dt="2021-06-01T19:15:32.004" v="74" actId="478"/>
          <ac:picMkLst>
            <pc:docMk/>
            <pc:sldMk cId="4192124682" sldId="306"/>
            <ac:picMk id="3" creationId="{2144631C-8D70-4EF6-9829-0CDFCAAD2343}"/>
          </ac:picMkLst>
        </pc:picChg>
        <pc:picChg chg="add mod">
          <ac:chgData name="Barbara Carroll" userId="0f6d864c-9996-4696-99e4-7e7fa0503669" providerId="ADAL" clId="{7906C0CA-36EF-4836-A733-6F38D1C93E25}" dt="2021-06-02T15:12:39.960" v="287" actId="1076"/>
          <ac:picMkLst>
            <pc:docMk/>
            <pc:sldMk cId="4192124682" sldId="306"/>
            <ac:picMk id="4" creationId="{8611E4DD-8294-4759-8556-84ABC03282D8}"/>
          </ac:picMkLst>
        </pc:picChg>
        <pc:picChg chg="add del mod">
          <ac:chgData name="Barbara Carroll" userId="0f6d864c-9996-4696-99e4-7e7fa0503669" providerId="ADAL" clId="{7906C0CA-36EF-4836-A733-6F38D1C93E25}" dt="2021-06-01T19:15:43.180" v="80" actId="478"/>
          <ac:picMkLst>
            <pc:docMk/>
            <pc:sldMk cId="4192124682" sldId="306"/>
            <ac:picMk id="7" creationId="{9B2F0F4C-6DB0-4861-AFC4-CF6D9B90C3C1}"/>
          </ac:picMkLst>
        </pc:picChg>
        <pc:picChg chg="add del mod">
          <ac:chgData name="Barbara Carroll" userId="0f6d864c-9996-4696-99e4-7e7fa0503669" providerId="ADAL" clId="{7906C0CA-36EF-4836-A733-6F38D1C93E25}" dt="2021-06-01T19:16:25.934" v="94" actId="478"/>
          <ac:picMkLst>
            <pc:docMk/>
            <pc:sldMk cId="4192124682" sldId="306"/>
            <ac:picMk id="8" creationId="{97308F26-993F-4CD4-BEEB-689546703C4A}"/>
          </ac:picMkLst>
        </pc:picChg>
        <pc:picChg chg="add mod">
          <ac:chgData name="Barbara Carroll" userId="0f6d864c-9996-4696-99e4-7e7fa0503669" providerId="ADAL" clId="{7906C0CA-36EF-4836-A733-6F38D1C93E25}" dt="2021-06-02T15:12:50.981" v="291" actId="1076"/>
          <ac:picMkLst>
            <pc:docMk/>
            <pc:sldMk cId="4192124682" sldId="306"/>
            <ac:picMk id="14" creationId="{FAF963A8-A52C-40B4-A5BB-821C4A1CBD8F}"/>
          </ac:picMkLst>
        </pc:picChg>
      </pc:sldChg>
      <pc:sldChg chg="modSp add mod">
        <pc:chgData name="Barbara Carroll" userId="0f6d864c-9996-4696-99e4-7e7fa0503669" providerId="ADAL" clId="{7906C0CA-36EF-4836-A733-6F38D1C93E25}" dt="2021-06-09T11:12:01.763" v="1014" actId="5793"/>
        <pc:sldMkLst>
          <pc:docMk/>
          <pc:sldMk cId="4217326624" sldId="307"/>
        </pc:sldMkLst>
        <pc:spChg chg="mod">
          <ac:chgData name="Barbara Carroll" userId="0f6d864c-9996-4696-99e4-7e7fa0503669" providerId="ADAL" clId="{7906C0CA-36EF-4836-A733-6F38D1C93E25}" dt="2021-06-09T11:08:53.335" v="604" actId="20577"/>
          <ac:spMkLst>
            <pc:docMk/>
            <pc:sldMk cId="4217326624" sldId="307"/>
            <ac:spMk id="6" creationId="{00000000-0000-0000-0000-000000000000}"/>
          </ac:spMkLst>
        </pc:spChg>
        <pc:spChg chg="mod">
          <ac:chgData name="Barbara Carroll" userId="0f6d864c-9996-4696-99e4-7e7fa0503669" providerId="ADAL" clId="{7906C0CA-36EF-4836-A733-6F38D1C93E25}" dt="2021-06-09T11:11:27.919" v="1004" actId="1076"/>
          <ac:spMkLst>
            <pc:docMk/>
            <pc:sldMk cId="4217326624" sldId="307"/>
            <ac:spMk id="11" creationId="{878D1EB2-0671-41B0-98D3-82F1AEE87DDE}"/>
          </ac:spMkLst>
        </pc:spChg>
        <pc:spChg chg="mod">
          <ac:chgData name="Barbara Carroll" userId="0f6d864c-9996-4696-99e4-7e7fa0503669" providerId="ADAL" clId="{7906C0CA-36EF-4836-A733-6F38D1C93E25}" dt="2021-06-09T11:12:01.763" v="1014" actId="5793"/>
          <ac:spMkLst>
            <pc:docMk/>
            <pc:sldMk cId="4217326624" sldId="307"/>
            <ac:spMk id="12" creationId="{A55192AE-D8EA-4760-9CF5-AE053E3E816D}"/>
          </ac:spMkLst>
        </pc:spChg>
      </pc:sldChg>
      <pc:sldChg chg="addSp delSp modSp add mod ord">
        <pc:chgData name="Barbara Carroll" userId="0f6d864c-9996-4696-99e4-7e7fa0503669" providerId="ADAL" clId="{7906C0CA-36EF-4836-A733-6F38D1C93E25}" dt="2021-06-09T12:07:06.791" v="2396" actId="1076"/>
        <pc:sldMkLst>
          <pc:docMk/>
          <pc:sldMk cId="1790051746" sldId="308"/>
        </pc:sldMkLst>
        <pc:spChg chg="mod">
          <ac:chgData name="Barbara Carroll" userId="0f6d864c-9996-4696-99e4-7e7fa0503669" providerId="ADAL" clId="{7906C0CA-36EF-4836-A733-6F38D1C93E25}" dt="2021-06-09T11:57:26.495" v="2244" actId="1076"/>
          <ac:spMkLst>
            <pc:docMk/>
            <pc:sldMk cId="1790051746" sldId="308"/>
            <ac:spMk id="6" creationId="{00000000-0000-0000-0000-000000000000}"/>
          </ac:spMkLst>
        </pc:spChg>
        <pc:spChg chg="del">
          <ac:chgData name="Barbara Carroll" userId="0f6d864c-9996-4696-99e4-7e7fa0503669" providerId="ADAL" clId="{7906C0CA-36EF-4836-A733-6F38D1C93E25}" dt="2021-06-09T11:15:29.805" v="1212" actId="478"/>
          <ac:spMkLst>
            <pc:docMk/>
            <pc:sldMk cId="1790051746" sldId="308"/>
            <ac:spMk id="9" creationId="{71DCB863-CC73-4D1C-9541-10867900B4B4}"/>
          </ac:spMkLst>
        </pc:spChg>
        <pc:spChg chg="del">
          <ac:chgData name="Barbara Carroll" userId="0f6d864c-9996-4696-99e4-7e7fa0503669" providerId="ADAL" clId="{7906C0CA-36EF-4836-A733-6F38D1C93E25}" dt="2021-06-09T11:15:36.896" v="1220" actId="478"/>
          <ac:spMkLst>
            <pc:docMk/>
            <pc:sldMk cId="1790051746" sldId="308"/>
            <ac:spMk id="10" creationId="{6B4EE308-4BC7-47DF-8D35-978370C558EA}"/>
          </ac:spMkLst>
        </pc:spChg>
        <pc:spChg chg="del">
          <ac:chgData name="Barbara Carroll" userId="0f6d864c-9996-4696-99e4-7e7fa0503669" providerId="ADAL" clId="{7906C0CA-36EF-4836-A733-6F38D1C93E25}" dt="2021-06-09T11:15:27.866" v="1211" actId="478"/>
          <ac:spMkLst>
            <pc:docMk/>
            <pc:sldMk cId="1790051746" sldId="308"/>
            <ac:spMk id="11" creationId="{878D1EB2-0671-41B0-98D3-82F1AEE87DDE}"/>
          </ac:spMkLst>
        </pc:spChg>
        <pc:spChg chg="del mod">
          <ac:chgData name="Barbara Carroll" userId="0f6d864c-9996-4696-99e4-7e7fa0503669" providerId="ADAL" clId="{7906C0CA-36EF-4836-A733-6F38D1C93E25}" dt="2021-06-09T11:15:36.543" v="1219" actId="478"/>
          <ac:spMkLst>
            <pc:docMk/>
            <pc:sldMk cId="1790051746" sldId="308"/>
            <ac:spMk id="12" creationId="{A55192AE-D8EA-4760-9CF5-AE053E3E816D}"/>
          </ac:spMkLst>
        </pc:spChg>
        <pc:spChg chg="del">
          <ac:chgData name="Barbara Carroll" userId="0f6d864c-9996-4696-99e4-7e7fa0503669" providerId="ADAL" clId="{7906C0CA-36EF-4836-A733-6F38D1C93E25}" dt="2021-06-09T11:15:31.691" v="1213" actId="478"/>
          <ac:spMkLst>
            <pc:docMk/>
            <pc:sldMk cId="1790051746" sldId="308"/>
            <ac:spMk id="15" creationId="{D7C5A014-CBA0-45B2-8146-486E760A6167}"/>
          </ac:spMkLst>
        </pc:spChg>
        <pc:spChg chg="del mod">
          <ac:chgData name="Barbara Carroll" userId="0f6d864c-9996-4696-99e4-7e7fa0503669" providerId="ADAL" clId="{7906C0CA-36EF-4836-A733-6F38D1C93E25}" dt="2021-06-09T11:15:33.740" v="1216" actId="478"/>
          <ac:spMkLst>
            <pc:docMk/>
            <pc:sldMk cId="1790051746" sldId="308"/>
            <ac:spMk id="16" creationId="{23215901-CB8B-46F1-B68C-5D8D2D62F926}"/>
          </ac:spMkLst>
        </pc:spChg>
        <pc:spChg chg="add mod">
          <ac:chgData name="Barbara Carroll" userId="0f6d864c-9996-4696-99e4-7e7fa0503669" providerId="ADAL" clId="{7906C0CA-36EF-4836-A733-6F38D1C93E25}" dt="2021-06-09T11:58:40.747" v="2299" actId="1076"/>
          <ac:spMkLst>
            <pc:docMk/>
            <pc:sldMk cId="1790051746" sldId="308"/>
            <ac:spMk id="17" creationId="{9109BFCA-8A5C-4C78-9C54-E1143A3CB7F9}"/>
          </ac:spMkLst>
        </pc:spChg>
        <pc:graphicFrameChg chg="add del mod modGraphic">
          <ac:chgData name="Barbara Carroll" userId="0f6d864c-9996-4696-99e4-7e7fa0503669" providerId="ADAL" clId="{7906C0CA-36EF-4836-A733-6F38D1C93E25}" dt="2021-06-09T11:49:55.138" v="1412" actId="478"/>
          <ac:graphicFrameMkLst>
            <pc:docMk/>
            <pc:sldMk cId="1790051746" sldId="308"/>
            <ac:graphicFrameMk id="20" creationId="{2B764AC4-B686-4E4F-89E3-52F457BAC648}"/>
          </ac:graphicFrameMkLst>
        </pc:graphicFrameChg>
        <pc:graphicFrameChg chg="add mod modGraphic">
          <ac:chgData name="Barbara Carroll" userId="0f6d864c-9996-4696-99e4-7e7fa0503669" providerId="ADAL" clId="{7906C0CA-36EF-4836-A733-6F38D1C93E25}" dt="2021-06-09T11:54:16.160" v="2155" actId="1076"/>
          <ac:graphicFrameMkLst>
            <pc:docMk/>
            <pc:sldMk cId="1790051746" sldId="308"/>
            <ac:graphicFrameMk id="21" creationId="{ED1C14DE-8559-493A-9935-56B3FCC4FC3C}"/>
          </ac:graphicFrameMkLst>
        </pc:graphicFrameChg>
        <pc:graphicFrameChg chg="add mod modGraphic">
          <ac:chgData name="Barbara Carroll" userId="0f6d864c-9996-4696-99e4-7e7fa0503669" providerId="ADAL" clId="{7906C0CA-36EF-4836-A733-6F38D1C93E25}" dt="2021-06-09T11:59:20.062" v="2304" actId="1076"/>
          <ac:graphicFrameMkLst>
            <pc:docMk/>
            <pc:sldMk cId="1790051746" sldId="308"/>
            <ac:graphicFrameMk id="22" creationId="{9F650C2A-B59E-4048-90AC-B7B668AED376}"/>
          </ac:graphicFrameMkLst>
        </pc:graphicFrameChg>
        <pc:picChg chg="add del mod">
          <ac:chgData name="Barbara Carroll" userId="0f6d864c-9996-4696-99e4-7e7fa0503669" providerId="ADAL" clId="{7906C0CA-36EF-4836-A733-6F38D1C93E25}" dt="2021-06-09T11:45:00.945" v="1318" actId="478"/>
          <ac:picMkLst>
            <pc:docMk/>
            <pc:sldMk cId="1790051746" sldId="308"/>
            <ac:picMk id="3" creationId="{4FFC2D74-D73F-4812-BD17-AA2C132223CA}"/>
          </ac:picMkLst>
        </pc:picChg>
        <pc:picChg chg="del">
          <ac:chgData name="Barbara Carroll" userId="0f6d864c-9996-4696-99e4-7e7fa0503669" providerId="ADAL" clId="{7906C0CA-36EF-4836-A733-6F38D1C93E25}" dt="2021-06-09T11:15:32.085" v="1214" actId="478"/>
          <ac:picMkLst>
            <pc:docMk/>
            <pc:sldMk cId="1790051746" sldId="308"/>
            <ac:picMk id="4" creationId="{8611E4DD-8294-4759-8556-84ABC03282D8}"/>
          </ac:picMkLst>
        </pc:picChg>
        <pc:picChg chg="add del mod">
          <ac:chgData name="Barbara Carroll" userId="0f6d864c-9996-4696-99e4-7e7fa0503669" providerId="ADAL" clId="{7906C0CA-36EF-4836-A733-6F38D1C93E25}" dt="2021-06-09T11:43:18.188" v="1314" actId="478"/>
          <ac:picMkLst>
            <pc:docMk/>
            <pc:sldMk cId="1790051746" sldId="308"/>
            <ac:picMk id="8" creationId="{4B4BC43F-2932-4D8A-851D-2E0CA01C156A}"/>
          </ac:picMkLst>
        </pc:picChg>
        <pc:picChg chg="add mod">
          <ac:chgData name="Barbara Carroll" userId="0f6d864c-9996-4696-99e4-7e7fa0503669" providerId="ADAL" clId="{7906C0CA-36EF-4836-A733-6F38D1C93E25}" dt="2021-06-09T11:59:17.075" v="2303" actId="1076"/>
          <ac:picMkLst>
            <pc:docMk/>
            <pc:sldMk cId="1790051746" sldId="308"/>
            <ac:picMk id="13" creationId="{AE968286-740C-43F9-BC27-A8C8B802F2D1}"/>
          </ac:picMkLst>
        </pc:picChg>
        <pc:picChg chg="del">
          <ac:chgData name="Barbara Carroll" userId="0f6d864c-9996-4696-99e4-7e7fa0503669" providerId="ADAL" clId="{7906C0CA-36EF-4836-A733-6F38D1C93E25}" dt="2021-06-09T11:15:34.094" v="1217" actId="478"/>
          <ac:picMkLst>
            <pc:docMk/>
            <pc:sldMk cId="1790051746" sldId="308"/>
            <ac:picMk id="14" creationId="{FAF963A8-A52C-40B4-A5BB-821C4A1CBD8F}"/>
          </ac:picMkLst>
        </pc:picChg>
        <pc:picChg chg="add mod ord">
          <ac:chgData name="Barbara Carroll" userId="0f6d864c-9996-4696-99e4-7e7fa0503669" providerId="ADAL" clId="{7906C0CA-36EF-4836-A733-6F38D1C93E25}" dt="2021-06-09T11:57:12.189" v="2241" actId="1076"/>
          <ac:picMkLst>
            <pc:docMk/>
            <pc:sldMk cId="1790051746" sldId="308"/>
            <ac:picMk id="18" creationId="{08BC761C-AEB6-4628-A95C-4C8ECE25C8CD}"/>
          </ac:picMkLst>
        </pc:picChg>
        <pc:picChg chg="add del mod">
          <ac:chgData name="Barbara Carroll" userId="0f6d864c-9996-4696-99e4-7e7fa0503669" providerId="ADAL" clId="{7906C0CA-36EF-4836-A733-6F38D1C93E25}" dt="2021-06-09T11:45:12.568" v="1323" actId="478"/>
          <ac:picMkLst>
            <pc:docMk/>
            <pc:sldMk cId="1790051746" sldId="308"/>
            <ac:picMk id="19" creationId="{F0E3E506-3297-43C7-81DC-F094077ADEC0}"/>
          </ac:picMkLst>
        </pc:picChg>
        <pc:picChg chg="add mod">
          <ac:chgData name="Barbara Carroll" userId="0f6d864c-9996-4696-99e4-7e7fa0503669" providerId="ADAL" clId="{7906C0CA-36EF-4836-A733-6F38D1C93E25}" dt="2021-06-09T11:56:41.512" v="2235"/>
          <ac:picMkLst>
            <pc:docMk/>
            <pc:sldMk cId="1790051746" sldId="308"/>
            <ac:picMk id="23" creationId="{0DDA166A-B6B1-4782-8FD8-CDBDC24334B6}"/>
          </ac:picMkLst>
        </pc:picChg>
        <pc:picChg chg="add mod">
          <ac:chgData name="Barbara Carroll" userId="0f6d864c-9996-4696-99e4-7e7fa0503669" providerId="ADAL" clId="{7906C0CA-36EF-4836-A733-6F38D1C93E25}" dt="2021-06-09T11:56:45.333" v="2236"/>
          <ac:picMkLst>
            <pc:docMk/>
            <pc:sldMk cId="1790051746" sldId="308"/>
            <ac:picMk id="24" creationId="{C333FB34-3F58-47D3-8A5E-640705123859}"/>
          </ac:picMkLst>
        </pc:picChg>
        <pc:picChg chg="add mod">
          <ac:chgData name="Barbara Carroll" userId="0f6d864c-9996-4696-99e4-7e7fa0503669" providerId="ADAL" clId="{7906C0CA-36EF-4836-A733-6F38D1C93E25}" dt="2021-06-09T11:56:46.961" v="2237"/>
          <ac:picMkLst>
            <pc:docMk/>
            <pc:sldMk cId="1790051746" sldId="308"/>
            <ac:picMk id="25" creationId="{13C1EE46-BE53-4EC1-80A4-2D54A5313D89}"/>
          </ac:picMkLst>
        </pc:picChg>
        <pc:picChg chg="add mod">
          <ac:chgData name="Barbara Carroll" userId="0f6d864c-9996-4696-99e4-7e7fa0503669" providerId="ADAL" clId="{7906C0CA-36EF-4836-A733-6F38D1C93E25}" dt="2021-06-09T11:56:49.860" v="2238"/>
          <ac:picMkLst>
            <pc:docMk/>
            <pc:sldMk cId="1790051746" sldId="308"/>
            <ac:picMk id="26" creationId="{C306EE0A-2F92-41A7-9336-1C802A1C2921}"/>
          </ac:picMkLst>
        </pc:picChg>
        <pc:picChg chg="add mod">
          <ac:chgData name="Barbara Carroll" userId="0f6d864c-9996-4696-99e4-7e7fa0503669" providerId="ADAL" clId="{7906C0CA-36EF-4836-A733-6F38D1C93E25}" dt="2021-06-09T12:07:06.791" v="2396" actId="1076"/>
          <ac:picMkLst>
            <pc:docMk/>
            <pc:sldMk cId="1790051746" sldId="308"/>
            <ac:picMk id="27" creationId="{31E311E7-6296-4F6C-8F68-88448EDC4E96}"/>
          </ac:picMkLst>
        </pc:picChg>
      </pc:sldChg>
      <pc:sldChg chg="addSp delSp modSp add mod ord">
        <pc:chgData name="Barbara Carroll" userId="0f6d864c-9996-4696-99e4-7e7fa0503669" providerId="ADAL" clId="{7906C0CA-36EF-4836-A733-6F38D1C93E25}" dt="2021-06-09T11:58:46.028" v="2300" actId="1076"/>
        <pc:sldMkLst>
          <pc:docMk/>
          <pc:sldMk cId="1342425849" sldId="309"/>
        </pc:sldMkLst>
        <pc:spChg chg="mod">
          <ac:chgData name="Barbara Carroll" userId="0f6d864c-9996-4696-99e4-7e7fa0503669" providerId="ADAL" clId="{7906C0CA-36EF-4836-A733-6F38D1C93E25}" dt="2021-06-09T11:26:45.048" v="1249" actId="5793"/>
          <ac:spMkLst>
            <pc:docMk/>
            <pc:sldMk cId="1342425849" sldId="309"/>
            <ac:spMk id="6" creationId="{00000000-0000-0000-0000-000000000000}"/>
          </ac:spMkLst>
        </pc:spChg>
        <pc:spChg chg="add mod">
          <ac:chgData name="Barbara Carroll" userId="0f6d864c-9996-4696-99e4-7e7fa0503669" providerId="ADAL" clId="{7906C0CA-36EF-4836-A733-6F38D1C93E25}" dt="2021-06-09T11:58:46.028" v="2300" actId="1076"/>
          <ac:spMkLst>
            <pc:docMk/>
            <pc:sldMk cId="1342425849" sldId="309"/>
            <ac:spMk id="7" creationId="{6E90A0AC-DAC0-4FCD-A261-27A2BF773AA2}"/>
          </ac:spMkLst>
        </pc:spChg>
        <pc:picChg chg="add mod">
          <ac:chgData name="Barbara Carroll" userId="0f6d864c-9996-4696-99e4-7e7fa0503669" providerId="ADAL" clId="{7906C0CA-36EF-4836-A733-6F38D1C93E25}" dt="2021-06-09T11:56:55.915" v="2239"/>
          <ac:picMkLst>
            <pc:docMk/>
            <pc:sldMk cId="1342425849" sldId="309"/>
            <ac:picMk id="2" creationId="{5C4B76D6-EE49-489C-8D78-56573D3313C9}"/>
          </ac:picMkLst>
        </pc:picChg>
        <pc:picChg chg="add mod">
          <ac:chgData name="Barbara Carroll" userId="0f6d864c-9996-4696-99e4-7e7fa0503669" providerId="ADAL" clId="{7906C0CA-36EF-4836-A733-6F38D1C93E25}" dt="2021-06-09T11:57:37.407" v="2248"/>
          <ac:picMkLst>
            <pc:docMk/>
            <pc:sldMk cId="1342425849" sldId="309"/>
            <ac:picMk id="3" creationId="{29A30176-E300-4679-B9C6-3B2CF3AD52C8}"/>
          </ac:picMkLst>
        </pc:picChg>
        <pc:picChg chg="add del mod">
          <ac:chgData name="Barbara Carroll" userId="0f6d864c-9996-4696-99e4-7e7fa0503669" providerId="ADAL" clId="{7906C0CA-36EF-4836-A733-6F38D1C93E25}" dt="2021-06-09T11:45:03.484" v="1320" actId="478"/>
          <ac:picMkLst>
            <pc:docMk/>
            <pc:sldMk cId="1342425849" sldId="309"/>
            <ac:picMk id="4" creationId="{D06839D9-B652-4591-8EFE-2811E9BDA1F8}"/>
          </ac:picMkLst>
        </pc:picChg>
        <pc:picChg chg="add del mod">
          <ac:chgData name="Barbara Carroll" userId="0f6d864c-9996-4696-99e4-7e7fa0503669" providerId="ADAL" clId="{7906C0CA-36EF-4836-A733-6F38D1C93E25}" dt="2021-06-09T11:58:20.867" v="2295" actId="478"/>
          <ac:picMkLst>
            <pc:docMk/>
            <pc:sldMk cId="1342425849" sldId="309"/>
            <ac:picMk id="8" creationId="{1F507BF0-2A9C-4798-983B-6A1301F860AA}"/>
          </ac:picMkLst>
        </pc:picChg>
        <pc:picChg chg="add del mod">
          <ac:chgData name="Barbara Carroll" userId="0f6d864c-9996-4696-99e4-7e7fa0503669" providerId="ADAL" clId="{7906C0CA-36EF-4836-A733-6F38D1C93E25}" dt="2021-06-09T11:57:54.344" v="2252" actId="478"/>
          <ac:picMkLst>
            <pc:docMk/>
            <pc:sldMk cId="1342425849" sldId="309"/>
            <ac:picMk id="9" creationId="{FCBFD934-B552-4140-AF7E-66CF73EAAD80}"/>
          </ac:picMkLst>
        </pc:picChg>
        <pc:picChg chg="add mod">
          <ac:chgData name="Barbara Carroll" userId="0f6d864c-9996-4696-99e4-7e7fa0503669" providerId="ADAL" clId="{7906C0CA-36EF-4836-A733-6F38D1C93E25}" dt="2021-06-09T11:58:31.856" v="2297"/>
          <ac:picMkLst>
            <pc:docMk/>
            <pc:sldMk cId="1342425849" sldId="309"/>
            <ac:picMk id="10" creationId="{B5CD30A3-B205-43C4-9389-FC5F6A26A00B}"/>
          </ac:picMkLst>
        </pc:picChg>
      </pc:sldChg>
      <pc:sldChg chg="delSp modSp add mod">
        <pc:chgData name="Barbara Carroll" userId="0f6d864c-9996-4696-99e4-7e7fa0503669" providerId="ADAL" clId="{7906C0CA-36EF-4836-A733-6F38D1C93E25}" dt="2021-06-09T12:08:21.689" v="2447" actId="478"/>
        <pc:sldMkLst>
          <pc:docMk/>
          <pc:sldMk cId="2323187704" sldId="310"/>
        </pc:sldMkLst>
        <pc:spChg chg="mod">
          <ac:chgData name="Barbara Carroll" userId="0f6d864c-9996-4696-99e4-7e7fa0503669" providerId="ADAL" clId="{7906C0CA-36EF-4836-A733-6F38D1C93E25}" dt="2021-06-09T12:07:52.394" v="2446" actId="14100"/>
          <ac:spMkLst>
            <pc:docMk/>
            <pc:sldMk cId="2323187704" sldId="310"/>
            <ac:spMk id="17" creationId="{9109BFCA-8A5C-4C78-9C54-E1143A3CB7F9}"/>
          </ac:spMkLst>
        </pc:spChg>
        <pc:graphicFrameChg chg="del">
          <ac:chgData name="Barbara Carroll" userId="0f6d864c-9996-4696-99e4-7e7fa0503669" providerId="ADAL" clId="{7906C0CA-36EF-4836-A733-6F38D1C93E25}" dt="2021-06-09T12:08:21.689" v="2447" actId="478"/>
          <ac:graphicFrameMkLst>
            <pc:docMk/>
            <pc:sldMk cId="2323187704" sldId="310"/>
            <ac:graphicFrameMk id="21" creationId="{ED1C14DE-8559-493A-9935-56B3FCC4FC3C}"/>
          </ac:graphicFrameMkLst>
        </pc:graphicFrameChg>
        <pc:graphicFrameChg chg="mod ord">
          <ac:chgData name="Barbara Carroll" userId="0f6d864c-9996-4696-99e4-7e7fa0503669" providerId="ADAL" clId="{7906C0CA-36EF-4836-A733-6F38D1C93E25}" dt="2021-06-09T12:07:40.095" v="2400" actId="167"/>
          <ac:graphicFrameMkLst>
            <pc:docMk/>
            <pc:sldMk cId="2323187704" sldId="310"/>
            <ac:graphicFrameMk id="22" creationId="{9F650C2A-B59E-4048-90AC-B7B668AED376}"/>
          </ac:graphicFrameMkLst>
        </pc:graphicFrameChg>
      </pc:sldChg>
    </pc:docChg>
  </pc:docChgLst>
  <pc:docChgLst>
    <pc:chgData name="John Creaven" userId="S::john.creaven@heanet.ie::af4497a3-bcd1-42aa-b248-0752d0c19183" providerId="AD" clId="Web-{D2E6AF00-DE91-8F27-CAC2-843222D79893}"/>
    <pc:docChg chg="modSld">
      <pc:chgData name="John Creaven" userId="S::john.creaven@heanet.ie::af4497a3-bcd1-42aa-b248-0752d0c19183" providerId="AD" clId="Web-{D2E6AF00-DE91-8F27-CAC2-843222D79893}" dt="2021-06-16T09:55:22.236" v="1" actId="1076"/>
      <pc:docMkLst>
        <pc:docMk/>
      </pc:docMkLst>
      <pc:sldChg chg="modSp">
        <pc:chgData name="John Creaven" userId="S::john.creaven@heanet.ie::af4497a3-bcd1-42aa-b248-0752d0c19183" providerId="AD" clId="Web-{D2E6AF00-DE91-8F27-CAC2-843222D79893}" dt="2021-06-16T09:55:22.236" v="1" actId="1076"/>
        <pc:sldMkLst>
          <pc:docMk/>
          <pc:sldMk cId="2808015113" sldId="256"/>
        </pc:sldMkLst>
        <pc:picChg chg="mod">
          <ac:chgData name="John Creaven" userId="S::john.creaven@heanet.ie::af4497a3-bcd1-42aa-b248-0752d0c19183" providerId="AD" clId="Web-{D2E6AF00-DE91-8F27-CAC2-843222D79893}" dt="2021-06-16T09:55:22.236" v="1" actId="1076"/>
          <ac:picMkLst>
            <pc:docMk/>
            <pc:sldMk cId="2808015113" sldId="256"/>
            <ac:picMk id="6" creationId="{B66FD982-E81C-49F8-A704-A3262696DD55}"/>
          </ac:picMkLst>
        </pc:picChg>
      </pc:sldChg>
    </pc:docChg>
  </pc:docChgLst>
  <pc:docChgLst>
    <pc:chgData name="Niamh Dawson" userId="e1d8faa1-4144-44fc-8d48-0a86ec93f349" providerId="ADAL" clId="{34FFF648-9370-4AB5-9968-8DD0EB744280}"/>
    <pc:docChg chg="undo redo custSel addSld delSld modSld sldOrd">
      <pc:chgData name="Niamh Dawson" userId="e1d8faa1-4144-44fc-8d48-0a86ec93f349" providerId="ADAL" clId="{34FFF648-9370-4AB5-9968-8DD0EB744280}" dt="2021-06-18T09:42:40.486" v="4894"/>
      <pc:docMkLst>
        <pc:docMk/>
      </pc:docMkLst>
      <pc:sldChg chg="modSp mod">
        <pc:chgData name="Niamh Dawson" userId="e1d8faa1-4144-44fc-8d48-0a86ec93f349" providerId="ADAL" clId="{34FFF648-9370-4AB5-9968-8DD0EB744280}" dt="2021-06-16T14:54:11.891" v="1244" actId="1076"/>
        <pc:sldMkLst>
          <pc:docMk/>
          <pc:sldMk cId="3304830649" sldId="302"/>
        </pc:sldMkLst>
        <pc:spChg chg="mod">
          <ac:chgData name="Niamh Dawson" userId="e1d8faa1-4144-44fc-8d48-0a86ec93f349" providerId="ADAL" clId="{34FFF648-9370-4AB5-9968-8DD0EB744280}" dt="2021-06-16T14:54:03.292" v="1242" actId="1076"/>
          <ac:spMkLst>
            <pc:docMk/>
            <pc:sldMk cId="3304830649" sldId="302"/>
            <ac:spMk id="20" creationId="{98C3E6EA-C42B-47E9-BCF0-6DD7C6B6CD60}"/>
          </ac:spMkLst>
        </pc:spChg>
        <pc:spChg chg="mod">
          <ac:chgData name="Niamh Dawson" userId="e1d8faa1-4144-44fc-8d48-0a86ec93f349" providerId="ADAL" clId="{34FFF648-9370-4AB5-9968-8DD0EB744280}" dt="2021-06-16T14:52:50.689" v="1210" actId="20577"/>
          <ac:spMkLst>
            <pc:docMk/>
            <pc:sldMk cId="3304830649" sldId="302"/>
            <ac:spMk id="34" creationId="{F5044C49-5C08-4190-8949-C4050DCF9068}"/>
          </ac:spMkLst>
        </pc:spChg>
        <pc:spChg chg="mod">
          <ac:chgData name="Niamh Dawson" userId="e1d8faa1-4144-44fc-8d48-0a86ec93f349" providerId="ADAL" clId="{34FFF648-9370-4AB5-9968-8DD0EB744280}" dt="2021-06-16T14:53:25.494" v="1235" actId="20577"/>
          <ac:spMkLst>
            <pc:docMk/>
            <pc:sldMk cId="3304830649" sldId="302"/>
            <ac:spMk id="51" creationId="{7509A3A9-7E68-41DC-9352-9704BD333B95}"/>
          </ac:spMkLst>
        </pc:spChg>
        <pc:grpChg chg="mod">
          <ac:chgData name="Niamh Dawson" userId="e1d8faa1-4144-44fc-8d48-0a86ec93f349" providerId="ADAL" clId="{34FFF648-9370-4AB5-9968-8DD0EB744280}" dt="2021-06-16T14:54:11.891" v="1244" actId="1076"/>
          <ac:grpSpMkLst>
            <pc:docMk/>
            <pc:sldMk cId="3304830649" sldId="302"/>
            <ac:grpSpMk id="30" creationId="{8783177E-E829-44E2-A40D-2B471386D97A}"/>
          </ac:grpSpMkLst>
        </pc:grpChg>
        <pc:grpChg chg="mod">
          <ac:chgData name="Niamh Dawson" userId="e1d8faa1-4144-44fc-8d48-0a86ec93f349" providerId="ADAL" clId="{34FFF648-9370-4AB5-9968-8DD0EB744280}" dt="2021-06-16T14:53:44.266" v="1240" actId="1076"/>
          <ac:grpSpMkLst>
            <pc:docMk/>
            <pc:sldMk cId="3304830649" sldId="302"/>
            <ac:grpSpMk id="52" creationId="{121BCC93-22FD-4CD3-8FF2-042BB905EFC5}"/>
          </ac:grpSpMkLst>
        </pc:grpChg>
      </pc:sldChg>
      <pc:sldChg chg="modSp mod">
        <pc:chgData name="Niamh Dawson" userId="e1d8faa1-4144-44fc-8d48-0a86ec93f349" providerId="ADAL" clId="{34FFF648-9370-4AB5-9968-8DD0EB744280}" dt="2021-06-17T13:50:58.475" v="4886"/>
        <pc:sldMkLst>
          <pc:docMk/>
          <pc:sldMk cId="4192124682" sldId="306"/>
        </pc:sldMkLst>
        <pc:spChg chg="mod">
          <ac:chgData name="Niamh Dawson" userId="e1d8faa1-4144-44fc-8d48-0a86ec93f349" providerId="ADAL" clId="{34FFF648-9370-4AB5-9968-8DD0EB744280}" dt="2021-06-16T21:06:58.420" v="3838" actId="1076"/>
          <ac:spMkLst>
            <pc:docMk/>
            <pc:sldMk cId="4192124682" sldId="306"/>
            <ac:spMk id="9" creationId="{71DCB863-CC73-4D1C-9541-10867900B4B4}"/>
          </ac:spMkLst>
        </pc:spChg>
        <pc:spChg chg="mod">
          <ac:chgData name="Niamh Dawson" userId="e1d8faa1-4144-44fc-8d48-0a86ec93f349" providerId="ADAL" clId="{34FFF648-9370-4AB5-9968-8DD0EB744280}" dt="2021-06-17T13:50:58.475" v="4886"/>
          <ac:spMkLst>
            <pc:docMk/>
            <pc:sldMk cId="4192124682" sldId="306"/>
            <ac:spMk id="11" creationId="{CF88DF77-95DA-45A0-8BBF-75B8E9D2FA86}"/>
          </ac:spMkLst>
        </pc:spChg>
      </pc:sldChg>
      <pc:sldChg chg="addSp delSp modSp del mod">
        <pc:chgData name="Niamh Dawson" userId="e1d8faa1-4144-44fc-8d48-0a86ec93f349" providerId="ADAL" clId="{34FFF648-9370-4AB5-9968-8DD0EB744280}" dt="2021-06-16T21:08:15.461" v="3860" actId="2696"/>
        <pc:sldMkLst>
          <pc:docMk/>
          <pc:sldMk cId="4217326624" sldId="307"/>
        </pc:sldMkLst>
        <pc:spChg chg="mod">
          <ac:chgData name="Niamh Dawson" userId="e1d8faa1-4144-44fc-8d48-0a86ec93f349" providerId="ADAL" clId="{34FFF648-9370-4AB5-9968-8DD0EB744280}" dt="2021-06-16T08:21:44.185" v="620" actId="1076"/>
          <ac:spMkLst>
            <pc:docMk/>
            <pc:sldMk cId="4217326624" sldId="307"/>
            <ac:spMk id="6" creationId="{00000000-0000-0000-0000-000000000000}"/>
          </ac:spMkLst>
        </pc:spChg>
        <pc:spChg chg="mod">
          <ac:chgData name="Niamh Dawson" userId="e1d8faa1-4144-44fc-8d48-0a86ec93f349" providerId="ADAL" clId="{34FFF648-9370-4AB5-9968-8DD0EB744280}" dt="2021-06-16T08:22:18.842" v="626" actId="1076"/>
          <ac:spMkLst>
            <pc:docMk/>
            <pc:sldMk cId="4217326624" sldId="307"/>
            <ac:spMk id="9" creationId="{71DCB863-CC73-4D1C-9541-10867900B4B4}"/>
          </ac:spMkLst>
        </pc:spChg>
        <pc:spChg chg="del">
          <ac:chgData name="Niamh Dawson" userId="e1d8faa1-4144-44fc-8d48-0a86ec93f349" providerId="ADAL" clId="{34FFF648-9370-4AB5-9968-8DD0EB744280}" dt="2021-06-16T08:21:11.317" v="610" actId="478"/>
          <ac:spMkLst>
            <pc:docMk/>
            <pc:sldMk cId="4217326624" sldId="307"/>
            <ac:spMk id="10" creationId="{6B4EE308-4BC7-47DF-8D35-978370C558EA}"/>
          </ac:spMkLst>
        </pc:spChg>
        <pc:spChg chg="mod">
          <ac:chgData name="Niamh Dawson" userId="e1d8faa1-4144-44fc-8d48-0a86ec93f349" providerId="ADAL" clId="{34FFF648-9370-4AB5-9968-8DD0EB744280}" dt="2021-06-16T14:45:29.069" v="1113" actId="1076"/>
          <ac:spMkLst>
            <pc:docMk/>
            <pc:sldMk cId="4217326624" sldId="307"/>
            <ac:spMk id="11" creationId="{878D1EB2-0671-41B0-98D3-82F1AEE87DDE}"/>
          </ac:spMkLst>
        </pc:spChg>
        <pc:spChg chg="del">
          <ac:chgData name="Niamh Dawson" userId="e1d8faa1-4144-44fc-8d48-0a86ec93f349" providerId="ADAL" clId="{34FFF648-9370-4AB5-9968-8DD0EB744280}" dt="2021-06-16T08:21:19.347" v="614" actId="478"/>
          <ac:spMkLst>
            <pc:docMk/>
            <pc:sldMk cId="4217326624" sldId="307"/>
            <ac:spMk id="12" creationId="{A55192AE-D8EA-4760-9CF5-AE053E3E816D}"/>
          </ac:spMkLst>
        </pc:spChg>
        <pc:spChg chg="add mod">
          <ac:chgData name="Niamh Dawson" userId="e1d8faa1-4144-44fc-8d48-0a86ec93f349" providerId="ADAL" clId="{34FFF648-9370-4AB5-9968-8DD0EB744280}" dt="2021-06-16T08:26:47.361" v="964" actId="14100"/>
          <ac:spMkLst>
            <pc:docMk/>
            <pc:sldMk cId="4217326624" sldId="307"/>
            <ac:spMk id="13" creationId="{F1D496CA-C19A-45B0-B394-B7383C3FDF7F}"/>
          </ac:spMkLst>
        </pc:spChg>
        <pc:spChg chg="mod">
          <ac:chgData name="Niamh Dawson" userId="e1d8faa1-4144-44fc-8d48-0a86ec93f349" providerId="ADAL" clId="{34FFF648-9370-4AB5-9968-8DD0EB744280}" dt="2021-06-16T08:23:13.593" v="724" actId="1076"/>
          <ac:spMkLst>
            <pc:docMk/>
            <pc:sldMk cId="4217326624" sldId="307"/>
            <ac:spMk id="15" creationId="{D7C5A014-CBA0-45B2-8146-486E760A6167}"/>
          </ac:spMkLst>
        </pc:spChg>
        <pc:spChg chg="del mod">
          <ac:chgData name="Niamh Dawson" userId="e1d8faa1-4144-44fc-8d48-0a86ec93f349" providerId="ADAL" clId="{34FFF648-9370-4AB5-9968-8DD0EB744280}" dt="2021-06-16T08:21:15.999" v="612" actId="478"/>
          <ac:spMkLst>
            <pc:docMk/>
            <pc:sldMk cId="4217326624" sldId="307"/>
            <ac:spMk id="16" creationId="{23215901-CB8B-46F1-B68C-5D8D2D62F926}"/>
          </ac:spMkLst>
        </pc:spChg>
        <pc:spChg chg="add mod">
          <ac:chgData name="Niamh Dawson" userId="e1d8faa1-4144-44fc-8d48-0a86ec93f349" providerId="ADAL" clId="{34FFF648-9370-4AB5-9968-8DD0EB744280}" dt="2021-06-16T08:24:22.491" v="755" actId="20577"/>
          <ac:spMkLst>
            <pc:docMk/>
            <pc:sldMk cId="4217326624" sldId="307"/>
            <ac:spMk id="17" creationId="{B5AD4230-AB86-429C-A835-BFDD0DBC5EEC}"/>
          </ac:spMkLst>
        </pc:spChg>
        <pc:picChg chg="del">
          <ac:chgData name="Niamh Dawson" userId="e1d8faa1-4144-44fc-8d48-0a86ec93f349" providerId="ADAL" clId="{34FFF648-9370-4AB5-9968-8DD0EB744280}" dt="2021-06-16T08:21:23.171" v="615" actId="478"/>
          <ac:picMkLst>
            <pc:docMk/>
            <pc:sldMk cId="4217326624" sldId="307"/>
            <ac:picMk id="4" creationId="{8611E4DD-8294-4759-8556-84ABC03282D8}"/>
          </ac:picMkLst>
        </pc:picChg>
        <pc:picChg chg="del">
          <ac:chgData name="Niamh Dawson" userId="e1d8faa1-4144-44fc-8d48-0a86ec93f349" providerId="ADAL" clId="{34FFF648-9370-4AB5-9968-8DD0EB744280}" dt="2021-06-16T08:21:16.911" v="613" actId="478"/>
          <ac:picMkLst>
            <pc:docMk/>
            <pc:sldMk cId="4217326624" sldId="307"/>
            <ac:picMk id="14" creationId="{FAF963A8-A52C-40B4-A5BB-821C4A1CBD8F}"/>
          </ac:picMkLst>
        </pc:picChg>
      </pc:sldChg>
      <pc:sldChg chg="addSp delSp modSp mod">
        <pc:chgData name="Niamh Dawson" userId="e1d8faa1-4144-44fc-8d48-0a86ec93f349" providerId="ADAL" clId="{34FFF648-9370-4AB5-9968-8DD0EB744280}" dt="2021-06-17T11:21:07.145" v="4867" actId="1076"/>
        <pc:sldMkLst>
          <pc:docMk/>
          <pc:sldMk cId="1342425849" sldId="309"/>
        </pc:sldMkLst>
        <pc:spChg chg="add del mod">
          <ac:chgData name="Niamh Dawson" userId="e1d8faa1-4144-44fc-8d48-0a86ec93f349" providerId="ADAL" clId="{34FFF648-9370-4AB5-9968-8DD0EB744280}" dt="2021-06-16T21:03:48.342" v="3803" actId="478"/>
          <ac:spMkLst>
            <pc:docMk/>
            <pc:sldMk cId="1342425849" sldId="309"/>
            <ac:spMk id="4" creationId="{3AD5385A-5B3A-401C-98B4-A3537CAFE79C}"/>
          </ac:spMkLst>
        </pc:spChg>
        <pc:spChg chg="mod">
          <ac:chgData name="Niamh Dawson" userId="e1d8faa1-4144-44fc-8d48-0a86ec93f349" providerId="ADAL" clId="{34FFF648-9370-4AB5-9968-8DD0EB744280}" dt="2021-06-16T21:03:38.803" v="3802" actId="1076"/>
          <ac:spMkLst>
            <pc:docMk/>
            <pc:sldMk cId="1342425849" sldId="309"/>
            <ac:spMk id="6" creationId="{00000000-0000-0000-0000-000000000000}"/>
          </ac:spMkLst>
        </pc:spChg>
        <pc:spChg chg="del mod">
          <ac:chgData name="Niamh Dawson" userId="e1d8faa1-4144-44fc-8d48-0a86ec93f349" providerId="ADAL" clId="{34FFF648-9370-4AB5-9968-8DD0EB744280}" dt="2021-06-16T08:27:30.167" v="965" actId="478"/>
          <ac:spMkLst>
            <pc:docMk/>
            <pc:sldMk cId="1342425849" sldId="309"/>
            <ac:spMk id="7" creationId="{6E90A0AC-DAC0-4FCD-A261-27A2BF773AA2}"/>
          </ac:spMkLst>
        </pc:spChg>
        <pc:spChg chg="add del mod">
          <ac:chgData name="Niamh Dawson" userId="e1d8faa1-4144-44fc-8d48-0a86ec93f349" providerId="ADAL" clId="{34FFF648-9370-4AB5-9968-8DD0EB744280}" dt="2021-06-15T08:19:30.765" v="77" actId="478"/>
          <ac:spMkLst>
            <pc:docMk/>
            <pc:sldMk cId="1342425849" sldId="309"/>
            <ac:spMk id="8" creationId="{F90185B0-0077-4139-9494-E3D001400F88}"/>
          </ac:spMkLst>
        </pc:spChg>
        <pc:spChg chg="add mod">
          <ac:chgData name="Niamh Dawson" userId="e1d8faa1-4144-44fc-8d48-0a86ec93f349" providerId="ADAL" clId="{34FFF648-9370-4AB5-9968-8DD0EB744280}" dt="2021-06-17T11:20:53.089" v="4862" actId="1076"/>
          <ac:spMkLst>
            <pc:docMk/>
            <pc:sldMk cId="1342425849" sldId="309"/>
            <ac:spMk id="9" creationId="{80D7C6A8-CD73-4ABE-A8D6-AA8AE79448A5}"/>
          </ac:spMkLst>
        </pc:spChg>
        <pc:spChg chg="add mod">
          <ac:chgData name="Niamh Dawson" userId="e1d8faa1-4144-44fc-8d48-0a86ec93f349" providerId="ADAL" clId="{34FFF648-9370-4AB5-9968-8DD0EB744280}" dt="2021-06-15T08:19:15.007" v="58"/>
          <ac:spMkLst>
            <pc:docMk/>
            <pc:sldMk cId="1342425849" sldId="309"/>
            <ac:spMk id="12" creationId="{376BB9A0-44AE-4D16-8DF5-DA3D04A1D136}"/>
          </ac:spMkLst>
        </pc:spChg>
        <pc:spChg chg="add mod">
          <ac:chgData name="Niamh Dawson" userId="e1d8faa1-4144-44fc-8d48-0a86ec93f349" providerId="ADAL" clId="{34FFF648-9370-4AB5-9968-8DD0EB744280}" dt="2021-06-15T08:23:16.229" v="263" actId="404"/>
          <ac:spMkLst>
            <pc:docMk/>
            <pc:sldMk cId="1342425849" sldId="309"/>
            <ac:spMk id="13" creationId="{484614C3-8C27-4469-A18F-179EAED85A37}"/>
          </ac:spMkLst>
        </pc:spChg>
        <pc:spChg chg="add mod">
          <ac:chgData name="Niamh Dawson" userId="e1d8faa1-4144-44fc-8d48-0a86ec93f349" providerId="ADAL" clId="{34FFF648-9370-4AB5-9968-8DD0EB744280}" dt="2021-06-15T08:19:38.791" v="79"/>
          <ac:spMkLst>
            <pc:docMk/>
            <pc:sldMk cId="1342425849" sldId="309"/>
            <ac:spMk id="15" creationId="{C2783EE2-95C2-4AD3-8C00-5A3C734BD3C9}"/>
          </ac:spMkLst>
        </pc:spChg>
        <pc:spChg chg="add mod">
          <ac:chgData name="Niamh Dawson" userId="e1d8faa1-4144-44fc-8d48-0a86ec93f349" providerId="ADAL" clId="{34FFF648-9370-4AB5-9968-8DD0EB744280}" dt="2021-06-15T08:19:38.791" v="79"/>
          <ac:spMkLst>
            <pc:docMk/>
            <pc:sldMk cId="1342425849" sldId="309"/>
            <ac:spMk id="16" creationId="{EA8A6B36-78C4-4E33-BABE-AA9FD6213B92}"/>
          </ac:spMkLst>
        </pc:spChg>
        <pc:spChg chg="mod">
          <ac:chgData name="Niamh Dawson" userId="e1d8faa1-4144-44fc-8d48-0a86ec93f349" providerId="ADAL" clId="{34FFF648-9370-4AB5-9968-8DD0EB744280}" dt="2021-06-15T08:21:02.765" v="165"/>
          <ac:spMkLst>
            <pc:docMk/>
            <pc:sldMk cId="1342425849" sldId="309"/>
            <ac:spMk id="18" creationId="{37953800-A233-4A8B-B310-CFB2CFEF89CD}"/>
          </ac:spMkLst>
        </pc:spChg>
        <pc:spChg chg="mod">
          <ac:chgData name="Niamh Dawson" userId="e1d8faa1-4144-44fc-8d48-0a86ec93f349" providerId="ADAL" clId="{34FFF648-9370-4AB5-9968-8DD0EB744280}" dt="2021-06-16T14:35:40.929" v="1033" actId="20577"/>
          <ac:spMkLst>
            <pc:docMk/>
            <pc:sldMk cId="1342425849" sldId="309"/>
            <ac:spMk id="19" creationId="{292FD447-A240-4334-A90C-E94707F1667E}"/>
          </ac:spMkLst>
        </pc:spChg>
        <pc:spChg chg="mod">
          <ac:chgData name="Niamh Dawson" userId="e1d8faa1-4144-44fc-8d48-0a86ec93f349" providerId="ADAL" clId="{34FFF648-9370-4AB5-9968-8DD0EB744280}" dt="2021-06-15T08:21:28.276" v="184"/>
          <ac:spMkLst>
            <pc:docMk/>
            <pc:sldMk cId="1342425849" sldId="309"/>
            <ac:spMk id="21" creationId="{63251330-2775-45EA-851F-EBB83A2AF313}"/>
          </ac:spMkLst>
        </pc:spChg>
        <pc:spChg chg="mod">
          <ac:chgData name="Niamh Dawson" userId="e1d8faa1-4144-44fc-8d48-0a86ec93f349" providerId="ADAL" clId="{34FFF648-9370-4AB5-9968-8DD0EB744280}" dt="2021-06-15T08:21:28.276" v="184"/>
          <ac:spMkLst>
            <pc:docMk/>
            <pc:sldMk cId="1342425849" sldId="309"/>
            <ac:spMk id="22" creationId="{678A4653-F14A-42FF-ABF1-4FDB80DDDAE7}"/>
          </ac:spMkLst>
        </pc:spChg>
        <pc:spChg chg="add del mod">
          <ac:chgData name="Niamh Dawson" userId="e1d8faa1-4144-44fc-8d48-0a86ec93f349" providerId="ADAL" clId="{34FFF648-9370-4AB5-9968-8DD0EB744280}" dt="2021-06-15T08:21:47.099" v="189"/>
          <ac:spMkLst>
            <pc:docMk/>
            <pc:sldMk cId="1342425849" sldId="309"/>
            <ac:spMk id="23" creationId="{D2742A2B-0C23-4DD2-AA2E-3FCEBF565E3D}"/>
          </ac:spMkLst>
        </pc:spChg>
        <pc:spChg chg="add del mod">
          <ac:chgData name="Niamh Dawson" userId="e1d8faa1-4144-44fc-8d48-0a86ec93f349" providerId="ADAL" clId="{34FFF648-9370-4AB5-9968-8DD0EB744280}" dt="2021-06-15T08:21:59.254" v="192" actId="478"/>
          <ac:spMkLst>
            <pc:docMk/>
            <pc:sldMk cId="1342425849" sldId="309"/>
            <ac:spMk id="24" creationId="{A4EE11FC-C90E-4E9E-9B78-FBB743CDA076}"/>
          </ac:spMkLst>
        </pc:spChg>
        <pc:spChg chg="mod">
          <ac:chgData name="Niamh Dawson" userId="e1d8faa1-4144-44fc-8d48-0a86ec93f349" providerId="ADAL" clId="{34FFF648-9370-4AB5-9968-8DD0EB744280}" dt="2021-06-15T08:22:02.672" v="193"/>
          <ac:spMkLst>
            <pc:docMk/>
            <pc:sldMk cId="1342425849" sldId="309"/>
            <ac:spMk id="26" creationId="{4606B471-52F2-4FD6-A139-9FA4DD4BE3AE}"/>
          </ac:spMkLst>
        </pc:spChg>
        <pc:spChg chg="mod">
          <ac:chgData name="Niamh Dawson" userId="e1d8faa1-4144-44fc-8d48-0a86ec93f349" providerId="ADAL" clId="{34FFF648-9370-4AB5-9968-8DD0EB744280}" dt="2021-06-15T08:23:09.786" v="261" actId="404"/>
          <ac:spMkLst>
            <pc:docMk/>
            <pc:sldMk cId="1342425849" sldId="309"/>
            <ac:spMk id="27" creationId="{2DFA83FD-9108-4F70-A0F2-8B82EDA8CA13}"/>
          </ac:spMkLst>
        </pc:spChg>
        <pc:spChg chg="mod">
          <ac:chgData name="Niamh Dawson" userId="e1d8faa1-4144-44fc-8d48-0a86ec93f349" providerId="ADAL" clId="{34FFF648-9370-4AB5-9968-8DD0EB744280}" dt="2021-06-15T08:22:08.298" v="195"/>
          <ac:spMkLst>
            <pc:docMk/>
            <pc:sldMk cId="1342425849" sldId="309"/>
            <ac:spMk id="29" creationId="{3CE14C71-1F2F-4B75-9DF1-14BD661113B1}"/>
          </ac:spMkLst>
        </pc:spChg>
        <pc:spChg chg="mod">
          <ac:chgData name="Niamh Dawson" userId="e1d8faa1-4144-44fc-8d48-0a86ec93f349" providerId="ADAL" clId="{34FFF648-9370-4AB5-9968-8DD0EB744280}" dt="2021-06-16T14:38:04.463" v="1084" actId="20577"/>
          <ac:spMkLst>
            <pc:docMk/>
            <pc:sldMk cId="1342425849" sldId="309"/>
            <ac:spMk id="30" creationId="{DD003CBF-0EDC-42DE-9381-F2717F8EAD30}"/>
          </ac:spMkLst>
        </pc:spChg>
        <pc:spChg chg="mod">
          <ac:chgData name="Niamh Dawson" userId="e1d8faa1-4144-44fc-8d48-0a86ec93f349" providerId="ADAL" clId="{34FFF648-9370-4AB5-9968-8DD0EB744280}" dt="2021-06-15T08:22:13.043" v="197"/>
          <ac:spMkLst>
            <pc:docMk/>
            <pc:sldMk cId="1342425849" sldId="309"/>
            <ac:spMk id="32" creationId="{30628994-F018-489D-907B-279D19BDFEC4}"/>
          </ac:spMkLst>
        </pc:spChg>
        <pc:spChg chg="mod">
          <ac:chgData name="Niamh Dawson" userId="e1d8faa1-4144-44fc-8d48-0a86ec93f349" providerId="ADAL" clId="{34FFF648-9370-4AB5-9968-8DD0EB744280}" dt="2021-06-15T08:23:39.740" v="276" actId="20577"/>
          <ac:spMkLst>
            <pc:docMk/>
            <pc:sldMk cId="1342425849" sldId="309"/>
            <ac:spMk id="33" creationId="{67C18543-5BF3-4F62-B769-D9D4E9CEDCF3}"/>
          </ac:spMkLst>
        </pc:spChg>
        <pc:spChg chg="add del mod">
          <ac:chgData name="Niamh Dawson" userId="e1d8faa1-4144-44fc-8d48-0a86ec93f349" providerId="ADAL" clId="{34FFF648-9370-4AB5-9968-8DD0EB744280}" dt="2021-06-16T08:27:52.987" v="987" actId="478"/>
          <ac:spMkLst>
            <pc:docMk/>
            <pc:sldMk cId="1342425849" sldId="309"/>
            <ac:spMk id="34" creationId="{A0601EEC-4C21-430A-8D04-36566FC7AB97}"/>
          </ac:spMkLst>
        </pc:spChg>
        <pc:spChg chg="mod">
          <ac:chgData name="Niamh Dawson" userId="e1d8faa1-4144-44fc-8d48-0a86ec93f349" providerId="ADAL" clId="{34FFF648-9370-4AB5-9968-8DD0EB744280}" dt="2021-06-16T08:28:09.287" v="991"/>
          <ac:spMkLst>
            <pc:docMk/>
            <pc:sldMk cId="1342425849" sldId="309"/>
            <ac:spMk id="36" creationId="{43F3DFE8-325F-4EB3-B920-85E3EA907BD0}"/>
          </ac:spMkLst>
        </pc:spChg>
        <pc:spChg chg="mod">
          <ac:chgData name="Niamh Dawson" userId="e1d8faa1-4144-44fc-8d48-0a86ec93f349" providerId="ADAL" clId="{34FFF648-9370-4AB5-9968-8DD0EB744280}" dt="2021-06-16T08:28:09.287" v="991"/>
          <ac:spMkLst>
            <pc:docMk/>
            <pc:sldMk cId="1342425849" sldId="309"/>
            <ac:spMk id="37" creationId="{419CFD4F-B7E7-4B43-8AC4-DD6F6B68E24C}"/>
          </ac:spMkLst>
        </pc:spChg>
        <pc:spChg chg="mod">
          <ac:chgData name="Niamh Dawson" userId="e1d8faa1-4144-44fc-8d48-0a86ec93f349" providerId="ADAL" clId="{34FFF648-9370-4AB5-9968-8DD0EB744280}" dt="2021-06-16T14:35:28.672" v="1018"/>
          <ac:spMkLst>
            <pc:docMk/>
            <pc:sldMk cId="1342425849" sldId="309"/>
            <ac:spMk id="39" creationId="{E125AB8E-3D53-4C8C-9C41-CF041ED74970}"/>
          </ac:spMkLst>
        </pc:spChg>
        <pc:spChg chg="mod">
          <ac:chgData name="Niamh Dawson" userId="e1d8faa1-4144-44fc-8d48-0a86ec93f349" providerId="ADAL" clId="{34FFF648-9370-4AB5-9968-8DD0EB744280}" dt="2021-06-16T14:35:55.855" v="1053" actId="20577"/>
          <ac:spMkLst>
            <pc:docMk/>
            <pc:sldMk cId="1342425849" sldId="309"/>
            <ac:spMk id="40" creationId="{B81A76AD-2491-4D24-A244-9DF33D282052}"/>
          </ac:spMkLst>
        </pc:spChg>
        <pc:spChg chg="mod">
          <ac:chgData name="Niamh Dawson" userId="e1d8faa1-4144-44fc-8d48-0a86ec93f349" providerId="ADAL" clId="{34FFF648-9370-4AB5-9968-8DD0EB744280}" dt="2021-06-16T14:35:47.015" v="1036"/>
          <ac:spMkLst>
            <pc:docMk/>
            <pc:sldMk cId="1342425849" sldId="309"/>
            <ac:spMk id="42" creationId="{459637C8-3732-43CB-AB62-867D92CECB89}"/>
          </ac:spMkLst>
        </pc:spChg>
        <pc:spChg chg="mod">
          <ac:chgData name="Niamh Dawson" userId="e1d8faa1-4144-44fc-8d48-0a86ec93f349" providerId="ADAL" clId="{34FFF648-9370-4AB5-9968-8DD0EB744280}" dt="2021-06-16T14:35:47.015" v="1036"/>
          <ac:spMkLst>
            <pc:docMk/>
            <pc:sldMk cId="1342425849" sldId="309"/>
            <ac:spMk id="43" creationId="{8C04ECF0-B3CD-4F52-B226-A7D7EBFC4A47}"/>
          </ac:spMkLst>
        </pc:spChg>
        <pc:spChg chg="mod">
          <ac:chgData name="Niamh Dawson" userId="e1d8faa1-4144-44fc-8d48-0a86ec93f349" providerId="ADAL" clId="{34FFF648-9370-4AB5-9968-8DD0EB744280}" dt="2021-06-16T14:36:02.864" v="1055"/>
          <ac:spMkLst>
            <pc:docMk/>
            <pc:sldMk cId="1342425849" sldId="309"/>
            <ac:spMk id="45" creationId="{E65A9863-A9F8-437C-85B5-2E3171FFE22B}"/>
          </ac:spMkLst>
        </pc:spChg>
        <pc:spChg chg="mod">
          <ac:chgData name="Niamh Dawson" userId="e1d8faa1-4144-44fc-8d48-0a86ec93f349" providerId="ADAL" clId="{34FFF648-9370-4AB5-9968-8DD0EB744280}" dt="2021-06-16T14:37:45.968" v="1070" actId="20577"/>
          <ac:spMkLst>
            <pc:docMk/>
            <pc:sldMk cId="1342425849" sldId="309"/>
            <ac:spMk id="46" creationId="{8D115316-0725-428E-85B7-6424C4E5B055}"/>
          </ac:spMkLst>
        </pc:spChg>
        <pc:spChg chg="mod">
          <ac:chgData name="Niamh Dawson" userId="e1d8faa1-4144-44fc-8d48-0a86ec93f349" providerId="ADAL" clId="{34FFF648-9370-4AB5-9968-8DD0EB744280}" dt="2021-06-16T14:37:52.122" v="1072"/>
          <ac:spMkLst>
            <pc:docMk/>
            <pc:sldMk cId="1342425849" sldId="309"/>
            <ac:spMk id="48" creationId="{B695DE80-7978-4585-9352-D0CA27980EF9}"/>
          </ac:spMkLst>
        </pc:spChg>
        <pc:spChg chg="mod">
          <ac:chgData name="Niamh Dawson" userId="e1d8faa1-4144-44fc-8d48-0a86ec93f349" providerId="ADAL" clId="{34FFF648-9370-4AB5-9968-8DD0EB744280}" dt="2021-06-16T14:38:00.137" v="1083" actId="20577"/>
          <ac:spMkLst>
            <pc:docMk/>
            <pc:sldMk cId="1342425849" sldId="309"/>
            <ac:spMk id="49" creationId="{210E69AE-771B-49BE-82C8-5E664C4AF263}"/>
          </ac:spMkLst>
        </pc:spChg>
        <pc:spChg chg="mod">
          <ac:chgData name="Niamh Dawson" userId="e1d8faa1-4144-44fc-8d48-0a86ec93f349" providerId="ADAL" clId="{34FFF648-9370-4AB5-9968-8DD0EB744280}" dt="2021-06-16T14:42:13.633" v="1091"/>
          <ac:spMkLst>
            <pc:docMk/>
            <pc:sldMk cId="1342425849" sldId="309"/>
            <ac:spMk id="51" creationId="{8935E354-1DA4-4327-B01A-3E12BB86A1C8}"/>
          </ac:spMkLst>
        </pc:spChg>
        <pc:spChg chg="mod">
          <ac:chgData name="Niamh Dawson" userId="e1d8faa1-4144-44fc-8d48-0a86ec93f349" providerId="ADAL" clId="{34FFF648-9370-4AB5-9968-8DD0EB744280}" dt="2021-06-16T14:42:13.633" v="1091"/>
          <ac:spMkLst>
            <pc:docMk/>
            <pc:sldMk cId="1342425849" sldId="309"/>
            <ac:spMk id="52" creationId="{DD860CB0-D3B4-4187-809C-A77884DADC39}"/>
          </ac:spMkLst>
        </pc:spChg>
        <pc:spChg chg="mod">
          <ac:chgData name="Niamh Dawson" userId="e1d8faa1-4144-44fc-8d48-0a86ec93f349" providerId="ADAL" clId="{34FFF648-9370-4AB5-9968-8DD0EB744280}" dt="2021-06-16T14:42:32.759" v="1096"/>
          <ac:spMkLst>
            <pc:docMk/>
            <pc:sldMk cId="1342425849" sldId="309"/>
            <ac:spMk id="54" creationId="{CAC09C38-2D87-4268-B53E-3D6D93E5477F}"/>
          </ac:spMkLst>
        </pc:spChg>
        <pc:spChg chg="mod">
          <ac:chgData name="Niamh Dawson" userId="e1d8faa1-4144-44fc-8d48-0a86ec93f349" providerId="ADAL" clId="{34FFF648-9370-4AB5-9968-8DD0EB744280}" dt="2021-06-16T14:42:32.759" v="1096"/>
          <ac:spMkLst>
            <pc:docMk/>
            <pc:sldMk cId="1342425849" sldId="309"/>
            <ac:spMk id="55" creationId="{3E114980-8E5F-46A0-816D-CC9BFFEB12A9}"/>
          </ac:spMkLst>
        </pc:spChg>
        <pc:spChg chg="add mod">
          <ac:chgData name="Niamh Dawson" userId="e1d8faa1-4144-44fc-8d48-0a86ec93f349" providerId="ADAL" clId="{34FFF648-9370-4AB5-9968-8DD0EB744280}" dt="2021-06-17T11:21:07.145" v="4867" actId="1076"/>
          <ac:spMkLst>
            <pc:docMk/>
            <pc:sldMk cId="1342425849" sldId="309"/>
            <ac:spMk id="56" creationId="{88BD3C3A-C7E7-464F-B88D-A1A764B469EC}"/>
          </ac:spMkLst>
        </pc:spChg>
        <pc:spChg chg="mod">
          <ac:chgData name="Niamh Dawson" userId="e1d8faa1-4144-44fc-8d48-0a86ec93f349" providerId="ADAL" clId="{34FFF648-9370-4AB5-9968-8DD0EB744280}" dt="2021-06-16T14:56:03.666" v="1250"/>
          <ac:spMkLst>
            <pc:docMk/>
            <pc:sldMk cId="1342425849" sldId="309"/>
            <ac:spMk id="58" creationId="{749B43CB-2DC6-4B36-AA46-3C98DFE93C12}"/>
          </ac:spMkLst>
        </pc:spChg>
        <pc:spChg chg="mod">
          <ac:chgData name="Niamh Dawson" userId="e1d8faa1-4144-44fc-8d48-0a86ec93f349" providerId="ADAL" clId="{34FFF648-9370-4AB5-9968-8DD0EB744280}" dt="2021-06-16T14:56:03.666" v="1250"/>
          <ac:spMkLst>
            <pc:docMk/>
            <pc:sldMk cId="1342425849" sldId="309"/>
            <ac:spMk id="59" creationId="{5425DA03-E8C9-484A-9DD6-C7A322506B09}"/>
          </ac:spMkLst>
        </pc:spChg>
        <pc:spChg chg="add mod">
          <ac:chgData name="Niamh Dawson" userId="e1d8faa1-4144-44fc-8d48-0a86ec93f349" providerId="ADAL" clId="{34FFF648-9370-4AB5-9968-8DD0EB744280}" dt="2021-06-17T11:21:02.641" v="4865" actId="1076"/>
          <ac:spMkLst>
            <pc:docMk/>
            <pc:sldMk cId="1342425849" sldId="309"/>
            <ac:spMk id="60" creationId="{73F47715-3425-4D24-ACA2-7C465D1BB501}"/>
          </ac:spMkLst>
        </pc:spChg>
        <pc:grpChg chg="add mod">
          <ac:chgData name="Niamh Dawson" userId="e1d8faa1-4144-44fc-8d48-0a86ec93f349" providerId="ADAL" clId="{34FFF648-9370-4AB5-9968-8DD0EB744280}" dt="2021-06-17T11:20:39.942" v="4857" actId="1076"/>
          <ac:grpSpMkLst>
            <pc:docMk/>
            <pc:sldMk cId="1342425849" sldId="309"/>
            <ac:grpSpMk id="11" creationId="{8FDB0D92-83D6-4A35-8119-4D8323F18527}"/>
          </ac:grpSpMkLst>
        </pc:grpChg>
        <pc:grpChg chg="add del mod">
          <ac:chgData name="Niamh Dawson" userId="e1d8faa1-4144-44fc-8d48-0a86ec93f349" providerId="ADAL" clId="{34FFF648-9370-4AB5-9968-8DD0EB744280}" dt="2021-06-16T14:35:04.316" v="1015" actId="478"/>
          <ac:grpSpMkLst>
            <pc:docMk/>
            <pc:sldMk cId="1342425849" sldId="309"/>
            <ac:grpSpMk id="14" creationId="{4999F4D1-33B5-4429-BE35-1170E24B9341}"/>
          </ac:grpSpMkLst>
        </pc:grpChg>
        <pc:grpChg chg="add del mod">
          <ac:chgData name="Niamh Dawson" userId="e1d8faa1-4144-44fc-8d48-0a86ec93f349" providerId="ADAL" clId="{34FFF648-9370-4AB5-9968-8DD0EB744280}" dt="2021-06-16T14:35:42.577" v="1034" actId="478"/>
          <ac:grpSpMkLst>
            <pc:docMk/>
            <pc:sldMk cId="1342425849" sldId="309"/>
            <ac:grpSpMk id="17" creationId="{9276F3FB-DDC2-43F4-B4E9-EB2A921631C5}"/>
          </ac:grpSpMkLst>
        </pc:grpChg>
        <pc:grpChg chg="add del mod">
          <ac:chgData name="Niamh Dawson" userId="e1d8faa1-4144-44fc-8d48-0a86ec93f349" providerId="ADAL" clId="{34FFF648-9370-4AB5-9968-8DD0EB744280}" dt="2021-06-16T14:30:26.768" v="1011" actId="478"/>
          <ac:grpSpMkLst>
            <pc:docMk/>
            <pc:sldMk cId="1342425849" sldId="309"/>
            <ac:grpSpMk id="20" creationId="{0CBDA6C7-1377-4D7B-A1D9-A3B2AF71B69F}"/>
          </ac:grpSpMkLst>
        </pc:grpChg>
        <pc:grpChg chg="add del mod">
          <ac:chgData name="Niamh Dawson" userId="e1d8faa1-4144-44fc-8d48-0a86ec93f349" providerId="ADAL" clId="{34FFF648-9370-4AB5-9968-8DD0EB744280}" dt="2021-06-16T14:36:00.204" v="1054" actId="478"/>
          <ac:grpSpMkLst>
            <pc:docMk/>
            <pc:sldMk cId="1342425849" sldId="309"/>
            <ac:grpSpMk id="25" creationId="{487B6693-CB82-456B-BA8C-5307E1477560}"/>
          </ac:grpSpMkLst>
        </pc:grpChg>
        <pc:grpChg chg="add del mod">
          <ac:chgData name="Niamh Dawson" userId="e1d8faa1-4144-44fc-8d48-0a86ec93f349" providerId="ADAL" clId="{34FFF648-9370-4AB5-9968-8DD0EB744280}" dt="2021-06-16T14:38:06.383" v="1085" actId="478"/>
          <ac:grpSpMkLst>
            <pc:docMk/>
            <pc:sldMk cId="1342425849" sldId="309"/>
            <ac:grpSpMk id="28" creationId="{ACAADF7D-0EC1-41C9-9666-E34438F4581B}"/>
          </ac:grpSpMkLst>
        </pc:grpChg>
        <pc:grpChg chg="add del mod">
          <ac:chgData name="Niamh Dawson" userId="e1d8faa1-4144-44fc-8d48-0a86ec93f349" providerId="ADAL" clId="{34FFF648-9370-4AB5-9968-8DD0EB744280}" dt="2021-06-16T14:37:49.308" v="1071" actId="478"/>
          <ac:grpSpMkLst>
            <pc:docMk/>
            <pc:sldMk cId="1342425849" sldId="309"/>
            <ac:grpSpMk id="31" creationId="{839FEC1B-F5F6-4E2B-A703-93256328D183}"/>
          </ac:grpSpMkLst>
        </pc:grpChg>
        <pc:grpChg chg="add mod">
          <ac:chgData name="Niamh Dawson" userId="e1d8faa1-4144-44fc-8d48-0a86ec93f349" providerId="ADAL" clId="{34FFF648-9370-4AB5-9968-8DD0EB744280}" dt="2021-06-17T11:20:41.861" v="4858" actId="1076"/>
          <ac:grpSpMkLst>
            <pc:docMk/>
            <pc:sldMk cId="1342425849" sldId="309"/>
            <ac:grpSpMk id="35" creationId="{77661AEC-1E5D-4BF8-9C0C-8B3B26B0175F}"/>
          </ac:grpSpMkLst>
        </pc:grpChg>
        <pc:grpChg chg="add mod">
          <ac:chgData name="Niamh Dawson" userId="e1d8faa1-4144-44fc-8d48-0a86ec93f349" providerId="ADAL" clId="{34FFF648-9370-4AB5-9968-8DD0EB744280}" dt="2021-06-17T11:20:57.163" v="4863" actId="1076"/>
          <ac:grpSpMkLst>
            <pc:docMk/>
            <pc:sldMk cId="1342425849" sldId="309"/>
            <ac:grpSpMk id="38" creationId="{65CBB9BB-13FD-4643-A17A-20A714E49996}"/>
          </ac:grpSpMkLst>
        </pc:grpChg>
        <pc:grpChg chg="add mod">
          <ac:chgData name="Niamh Dawson" userId="e1d8faa1-4144-44fc-8d48-0a86ec93f349" providerId="ADAL" clId="{34FFF648-9370-4AB5-9968-8DD0EB744280}" dt="2021-06-17T11:20:26.177" v="4853" actId="1076"/>
          <ac:grpSpMkLst>
            <pc:docMk/>
            <pc:sldMk cId="1342425849" sldId="309"/>
            <ac:grpSpMk id="41" creationId="{3B25F56C-CC7F-400F-A098-8BE7D1EA33DF}"/>
          </ac:grpSpMkLst>
        </pc:grpChg>
        <pc:grpChg chg="add mod">
          <ac:chgData name="Niamh Dawson" userId="e1d8faa1-4144-44fc-8d48-0a86ec93f349" providerId="ADAL" clId="{34FFF648-9370-4AB5-9968-8DD0EB744280}" dt="2021-06-17T11:20:15.938" v="4852" actId="1076"/>
          <ac:grpSpMkLst>
            <pc:docMk/>
            <pc:sldMk cId="1342425849" sldId="309"/>
            <ac:grpSpMk id="44" creationId="{7C40F4EA-05B3-42E6-825B-2C1E35B4778C}"/>
          </ac:grpSpMkLst>
        </pc:grpChg>
        <pc:grpChg chg="add mod">
          <ac:chgData name="Niamh Dawson" userId="e1d8faa1-4144-44fc-8d48-0a86ec93f349" providerId="ADAL" clId="{34FFF648-9370-4AB5-9968-8DD0EB744280}" dt="2021-06-17T11:20:37.139" v="4856" actId="1076"/>
          <ac:grpSpMkLst>
            <pc:docMk/>
            <pc:sldMk cId="1342425849" sldId="309"/>
            <ac:grpSpMk id="47" creationId="{A4F2BBC4-1C56-4FEA-81B2-B5F295869EEA}"/>
          </ac:grpSpMkLst>
        </pc:grpChg>
        <pc:grpChg chg="add del mod">
          <ac:chgData name="Niamh Dawson" userId="e1d8faa1-4144-44fc-8d48-0a86ec93f349" providerId="ADAL" clId="{34FFF648-9370-4AB5-9968-8DD0EB744280}" dt="2021-06-16T14:42:18.495" v="1093" actId="478"/>
          <ac:grpSpMkLst>
            <pc:docMk/>
            <pc:sldMk cId="1342425849" sldId="309"/>
            <ac:grpSpMk id="50" creationId="{FA37BB1D-5042-4905-8C27-3A759A3B5F36}"/>
          </ac:grpSpMkLst>
        </pc:grpChg>
        <pc:grpChg chg="add mod">
          <ac:chgData name="Niamh Dawson" userId="e1d8faa1-4144-44fc-8d48-0a86ec93f349" providerId="ADAL" clId="{34FFF648-9370-4AB5-9968-8DD0EB744280}" dt="2021-06-17T11:21:05.290" v="4866" actId="1076"/>
          <ac:grpSpMkLst>
            <pc:docMk/>
            <pc:sldMk cId="1342425849" sldId="309"/>
            <ac:grpSpMk id="53" creationId="{7CDD5F98-A9DF-496E-9CAA-4A66DCB81626}"/>
          </ac:grpSpMkLst>
        </pc:grpChg>
        <pc:grpChg chg="add mod">
          <ac:chgData name="Niamh Dawson" userId="e1d8faa1-4144-44fc-8d48-0a86ec93f349" providerId="ADAL" clId="{34FFF648-9370-4AB5-9968-8DD0EB744280}" dt="2021-06-17T11:21:00.352" v="4864" actId="1076"/>
          <ac:grpSpMkLst>
            <pc:docMk/>
            <pc:sldMk cId="1342425849" sldId="309"/>
            <ac:grpSpMk id="57" creationId="{98450B7B-6EF9-4A02-915E-B89488864AEA}"/>
          </ac:grpSpMkLst>
        </pc:grpChg>
        <pc:picChg chg="mod">
          <ac:chgData name="Niamh Dawson" userId="e1d8faa1-4144-44fc-8d48-0a86ec93f349" providerId="ADAL" clId="{34FFF648-9370-4AB5-9968-8DD0EB744280}" dt="2021-06-15T08:19:50.371" v="83" actId="1076"/>
          <ac:picMkLst>
            <pc:docMk/>
            <pc:sldMk cId="1342425849" sldId="309"/>
            <ac:picMk id="2" creationId="{5C4B76D6-EE49-489C-8D78-56573D3313C9}"/>
          </ac:picMkLst>
        </pc:picChg>
        <pc:picChg chg="mod">
          <ac:chgData name="Niamh Dawson" userId="e1d8faa1-4144-44fc-8d48-0a86ec93f349" providerId="ADAL" clId="{34FFF648-9370-4AB5-9968-8DD0EB744280}" dt="2021-06-15T08:21:31.357" v="185" actId="1076"/>
          <ac:picMkLst>
            <pc:docMk/>
            <pc:sldMk cId="1342425849" sldId="309"/>
            <ac:picMk id="3" creationId="{29A30176-E300-4679-B9C6-3B2CF3AD52C8}"/>
          </ac:picMkLst>
        </pc:picChg>
        <pc:picChg chg="mod">
          <ac:chgData name="Niamh Dawson" userId="e1d8faa1-4144-44fc-8d48-0a86ec93f349" providerId="ADAL" clId="{34FFF648-9370-4AB5-9968-8DD0EB744280}" dt="2021-06-16T21:04:37.691" v="3812" actId="1076"/>
          <ac:picMkLst>
            <pc:docMk/>
            <pc:sldMk cId="1342425849" sldId="309"/>
            <ac:picMk id="10" creationId="{B5CD30A3-B205-43C4-9389-FC5F6A26A00B}"/>
          </ac:picMkLst>
        </pc:picChg>
        <pc:picChg chg="add del mod">
          <ac:chgData name="Niamh Dawson" userId="e1d8faa1-4144-44fc-8d48-0a86ec93f349" providerId="ADAL" clId="{34FFF648-9370-4AB5-9968-8DD0EB744280}" dt="2021-06-16T21:04:31.404" v="3811" actId="478"/>
          <ac:picMkLst>
            <pc:docMk/>
            <pc:sldMk cId="1342425849" sldId="309"/>
            <ac:picMk id="61" creationId="{10FDBAD7-7235-4D6D-8856-0FED7325C40F}"/>
          </ac:picMkLst>
        </pc:picChg>
        <pc:picChg chg="add del mod">
          <ac:chgData name="Niamh Dawson" userId="e1d8faa1-4144-44fc-8d48-0a86ec93f349" providerId="ADAL" clId="{34FFF648-9370-4AB5-9968-8DD0EB744280}" dt="2021-06-17T11:20:12.734" v="4851" actId="478"/>
          <ac:picMkLst>
            <pc:docMk/>
            <pc:sldMk cId="1342425849" sldId="309"/>
            <ac:picMk id="62" creationId="{D47EAE1C-4561-4654-A49D-98B43CF7DF6A}"/>
          </ac:picMkLst>
        </pc:picChg>
      </pc:sldChg>
      <pc:sldChg chg="addSp delSp modSp mod modNotesTx">
        <pc:chgData name="Niamh Dawson" userId="e1d8faa1-4144-44fc-8d48-0a86ec93f349" providerId="ADAL" clId="{34FFF648-9370-4AB5-9968-8DD0EB744280}" dt="2021-06-17T13:34:35.827" v="4885" actId="20577"/>
        <pc:sldMkLst>
          <pc:docMk/>
          <pc:sldMk cId="4168565553" sldId="314"/>
        </pc:sldMkLst>
        <pc:spChg chg="add del mod">
          <ac:chgData name="Niamh Dawson" userId="e1d8faa1-4144-44fc-8d48-0a86ec93f349" providerId="ADAL" clId="{34FFF648-9370-4AB5-9968-8DD0EB744280}" dt="2021-06-16T08:08:01.484" v="423"/>
          <ac:spMkLst>
            <pc:docMk/>
            <pc:sldMk cId="4168565553" sldId="314"/>
            <ac:spMk id="2" creationId="{1CC25C79-AEC9-4480-B1F0-5CC38E17270B}"/>
          </ac:spMkLst>
        </pc:spChg>
        <pc:spChg chg="mod">
          <ac:chgData name="Niamh Dawson" userId="e1d8faa1-4144-44fc-8d48-0a86ec93f349" providerId="ADAL" clId="{34FFF648-9370-4AB5-9968-8DD0EB744280}" dt="2021-06-17T11:19:46.417" v="4845" actId="14100"/>
          <ac:spMkLst>
            <pc:docMk/>
            <pc:sldMk cId="4168565553" sldId="314"/>
            <ac:spMk id="2" creationId="{B37324D2-1DD2-4027-BACE-5A512C105CAB}"/>
          </ac:spMkLst>
        </pc:spChg>
        <pc:spChg chg="mod">
          <ac:chgData name="Niamh Dawson" userId="e1d8faa1-4144-44fc-8d48-0a86ec93f349" providerId="ADAL" clId="{34FFF648-9370-4AB5-9968-8DD0EB744280}" dt="2021-06-17T11:15:37.762" v="4700" actId="20577"/>
          <ac:spMkLst>
            <pc:docMk/>
            <pc:sldMk cId="4168565553" sldId="314"/>
            <ac:spMk id="3" creationId="{B155D713-8D18-4C3F-B6F3-3CC1EB3392D6}"/>
          </ac:spMkLst>
        </pc:spChg>
        <pc:spChg chg="del mod">
          <ac:chgData name="Niamh Dawson" userId="e1d8faa1-4144-44fc-8d48-0a86ec93f349" providerId="ADAL" clId="{34FFF648-9370-4AB5-9968-8DD0EB744280}" dt="2021-06-16T21:02:34.269" v="3775" actId="478"/>
          <ac:spMkLst>
            <pc:docMk/>
            <pc:sldMk cId="4168565553" sldId="314"/>
            <ac:spMk id="6" creationId="{00000000-0000-0000-0000-000000000000}"/>
          </ac:spMkLst>
        </pc:spChg>
        <pc:spChg chg="mod">
          <ac:chgData name="Niamh Dawson" userId="e1d8faa1-4144-44fc-8d48-0a86ec93f349" providerId="ADAL" clId="{34FFF648-9370-4AB5-9968-8DD0EB744280}" dt="2021-06-16T14:48:12.973" v="1142" actId="1076"/>
          <ac:spMkLst>
            <pc:docMk/>
            <pc:sldMk cId="4168565553" sldId="314"/>
            <ac:spMk id="7" creationId="{5C13C3CE-F00E-4E3A-AF10-66803CE18B33}"/>
          </ac:spMkLst>
        </pc:spChg>
        <pc:spChg chg="del">
          <ac:chgData name="Niamh Dawson" userId="e1d8faa1-4144-44fc-8d48-0a86ec93f349" providerId="ADAL" clId="{34FFF648-9370-4AB5-9968-8DD0EB744280}" dt="2021-06-16T08:06:06.078" v="364" actId="478"/>
          <ac:spMkLst>
            <pc:docMk/>
            <pc:sldMk cId="4168565553" sldId="314"/>
            <ac:spMk id="9" creationId="{71DCB863-CC73-4D1C-9541-10867900B4B4}"/>
          </ac:spMkLst>
        </pc:spChg>
        <pc:spChg chg="del">
          <ac:chgData name="Niamh Dawson" userId="e1d8faa1-4144-44fc-8d48-0a86ec93f349" providerId="ADAL" clId="{34FFF648-9370-4AB5-9968-8DD0EB744280}" dt="2021-06-16T08:06:11.453" v="367" actId="478"/>
          <ac:spMkLst>
            <pc:docMk/>
            <pc:sldMk cId="4168565553" sldId="314"/>
            <ac:spMk id="10" creationId="{6B4EE308-4BC7-47DF-8D35-978370C558EA}"/>
          </ac:spMkLst>
        </pc:spChg>
        <pc:spChg chg="add del mod">
          <ac:chgData name="Niamh Dawson" userId="e1d8faa1-4144-44fc-8d48-0a86ec93f349" providerId="ADAL" clId="{34FFF648-9370-4AB5-9968-8DD0EB744280}" dt="2021-06-16T08:18:52.241" v="546" actId="478"/>
          <ac:spMkLst>
            <pc:docMk/>
            <pc:sldMk cId="4168565553" sldId="314"/>
            <ac:spMk id="12" creationId="{76B4B4AC-5C93-472D-8AC5-932CCF01C67B}"/>
          </ac:spMkLst>
        </pc:spChg>
        <pc:spChg chg="del">
          <ac:chgData name="Niamh Dawson" userId="e1d8faa1-4144-44fc-8d48-0a86ec93f349" providerId="ADAL" clId="{34FFF648-9370-4AB5-9968-8DD0EB744280}" dt="2021-06-16T08:06:19.251" v="368" actId="478"/>
          <ac:spMkLst>
            <pc:docMk/>
            <pc:sldMk cId="4168565553" sldId="314"/>
            <ac:spMk id="13" creationId="{1B1A7E80-A517-4ED6-A843-D074D5A55918}"/>
          </ac:spMkLst>
        </pc:spChg>
        <pc:spChg chg="del">
          <ac:chgData name="Niamh Dawson" userId="e1d8faa1-4144-44fc-8d48-0a86ec93f349" providerId="ADAL" clId="{34FFF648-9370-4AB5-9968-8DD0EB744280}" dt="2021-06-16T08:06:09.138" v="366" actId="478"/>
          <ac:spMkLst>
            <pc:docMk/>
            <pc:sldMk cId="4168565553" sldId="314"/>
            <ac:spMk id="15" creationId="{D7C5A014-CBA0-45B2-8146-486E760A6167}"/>
          </ac:spMkLst>
        </pc:spChg>
        <pc:spChg chg="del mod">
          <ac:chgData name="Niamh Dawson" userId="e1d8faa1-4144-44fc-8d48-0a86ec93f349" providerId="ADAL" clId="{34FFF648-9370-4AB5-9968-8DD0EB744280}" dt="2021-06-16T08:06:24.704" v="370" actId="478"/>
          <ac:spMkLst>
            <pc:docMk/>
            <pc:sldMk cId="4168565553" sldId="314"/>
            <ac:spMk id="16" creationId="{23215901-CB8B-46F1-B68C-5D8D2D62F926}"/>
          </ac:spMkLst>
        </pc:spChg>
        <pc:spChg chg="add del mod">
          <ac:chgData name="Niamh Dawson" userId="e1d8faa1-4144-44fc-8d48-0a86ec93f349" providerId="ADAL" clId="{34FFF648-9370-4AB5-9968-8DD0EB744280}" dt="2021-06-16T08:18:23.350" v="535"/>
          <ac:spMkLst>
            <pc:docMk/>
            <pc:sldMk cId="4168565553" sldId="314"/>
            <ac:spMk id="17" creationId="{2A20058B-4971-4CDB-9C4B-7F762136124D}"/>
          </ac:spMkLst>
        </pc:spChg>
        <pc:spChg chg="add del mod">
          <ac:chgData name="Niamh Dawson" userId="e1d8faa1-4144-44fc-8d48-0a86ec93f349" providerId="ADAL" clId="{34FFF648-9370-4AB5-9968-8DD0EB744280}" dt="2021-06-16T08:18:22.632" v="533"/>
          <ac:spMkLst>
            <pc:docMk/>
            <pc:sldMk cId="4168565553" sldId="314"/>
            <ac:spMk id="18" creationId="{6CACB740-74DD-4BEF-A0D9-4D387C3212B0}"/>
          </ac:spMkLst>
        </pc:spChg>
        <pc:spChg chg="add del mod">
          <ac:chgData name="Niamh Dawson" userId="e1d8faa1-4144-44fc-8d48-0a86ec93f349" providerId="ADAL" clId="{34FFF648-9370-4AB5-9968-8DD0EB744280}" dt="2021-06-16T21:06:23.672" v="3833" actId="478"/>
          <ac:spMkLst>
            <pc:docMk/>
            <pc:sldMk cId="4168565553" sldId="314"/>
            <ac:spMk id="20" creationId="{0C1FC798-0A0F-4913-89F8-B6CC9E46F2F3}"/>
          </ac:spMkLst>
        </pc:spChg>
        <pc:spChg chg="add del mod">
          <ac:chgData name="Niamh Dawson" userId="e1d8faa1-4144-44fc-8d48-0a86ec93f349" providerId="ADAL" clId="{34FFF648-9370-4AB5-9968-8DD0EB744280}" dt="2021-06-16T08:19:23.467" v="551" actId="478"/>
          <ac:spMkLst>
            <pc:docMk/>
            <pc:sldMk cId="4168565553" sldId="314"/>
            <ac:spMk id="21" creationId="{DDA1E25A-94F2-4E2F-BC2D-486AF96D1C95}"/>
          </ac:spMkLst>
        </pc:spChg>
        <pc:spChg chg="add del mod">
          <ac:chgData name="Niamh Dawson" userId="e1d8faa1-4144-44fc-8d48-0a86ec93f349" providerId="ADAL" clId="{34FFF648-9370-4AB5-9968-8DD0EB744280}" dt="2021-06-16T21:06:21.247" v="3831" actId="478"/>
          <ac:spMkLst>
            <pc:docMk/>
            <pc:sldMk cId="4168565553" sldId="314"/>
            <ac:spMk id="23" creationId="{FAC623BE-61BC-4E51-A0AC-87584FD9AD1B}"/>
          </ac:spMkLst>
        </pc:spChg>
        <pc:spChg chg="add mod">
          <ac:chgData name="Niamh Dawson" userId="e1d8faa1-4144-44fc-8d48-0a86ec93f349" providerId="ADAL" clId="{34FFF648-9370-4AB5-9968-8DD0EB744280}" dt="2021-06-16T14:48:10.398" v="1141" actId="1076"/>
          <ac:spMkLst>
            <pc:docMk/>
            <pc:sldMk cId="4168565553" sldId="314"/>
            <ac:spMk id="24" creationId="{82B9A447-C14B-4BB2-ADB2-8453DF521F30}"/>
          </ac:spMkLst>
        </pc:spChg>
        <pc:spChg chg="add mod">
          <ac:chgData name="Niamh Dawson" userId="e1d8faa1-4144-44fc-8d48-0a86ec93f349" providerId="ADAL" clId="{34FFF648-9370-4AB5-9968-8DD0EB744280}" dt="2021-06-17T13:34:35.827" v="4885" actId="20577"/>
          <ac:spMkLst>
            <pc:docMk/>
            <pc:sldMk cId="4168565553" sldId="314"/>
            <ac:spMk id="25" creationId="{0FBD1B45-F03E-4FF3-AD76-3CD5B3856B4C}"/>
          </ac:spMkLst>
        </pc:spChg>
        <pc:spChg chg="add del mod">
          <ac:chgData name="Niamh Dawson" userId="e1d8faa1-4144-44fc-8d48-0a86ec93f349" providerId="ADAL" clId="{34FFF648-9370-4AB5-9968-8DD0EB744280}" dt="2021-06-16T21:06:19.438" v="3830" actId="478"/>
          <ac:spMkLst>
            <pc:docMk/>
            <pc:sldMk cId="4168565553" sldId="314"/>
            <ac:spMk id="26" creationId="{AAB518C5-4D5A-490D-A882-98695B2CF3B1}"/>
          </ac:spMkLst>
        </pc:spChg>
        <pc:spChg chg="add mod">
          <ac:chgData name="Niamh Dawson" userId="e1d8faa1-4144-44fc-8d48-0a86ec93f349" providerId="ADAL" clId="{34FFF648-9370-4AB5-9968-8DD0EB744280}" dt="2021-06-16T21:07:36.495" v="3853" actId="255"/>
          <ac:spMkLst>
            <pc:docMk/>
            <pc:sldMk cId="4168565553" sldId="314"/>
            <ac:spMk id="27" creationId="{0500BC57-FC60-4E7A-87A6-04A37DBD638F}"/>
          </ac:spMkLst>
        </pc:spChg>
        <pc:spChg chg="add mod">
          <ac:chgData name="Niamh Dawson" userId="e1d8faa1-4144-44fc-8d48-0a86ec93f349" providerId="ADAL" clId="{34FFF648-9370-4AB5-9968-8DD0EB744280}" dt="2021-06-16T21:07:46.961" v="3856" actId="113"/>
          <ac:spMkLst>
            <pc:docMk/>
            <pc:sldMk cId="4168565553" sldId="314"/>
            <ac:spMk id="28" creationId="{9F85EA81-8A6B-4910-A6DF-C0B06A3B0394}"/>
          </ac:spMkLst>
        </pc:spChg>
        <pc:picChg chg="del">
          <ac:chgData name="Niamh Dawson" userId="e1d8faa1-4144-44fc-8d48-0a86ec93f349" providerId="ADAL" clId="{34FFF648-9370-4AB5-9968-8DD0EB744280}" dt="2021-06-16T08:06:07.024" v="365" actId="478"/>
          <ac:picMkLst>
            <pc:docMk/>
            <pc:sldMk cId="4168565553" sldId="314"/>
            <ac:picMk id="4" creationId="{8611E4DD-8294-4759-8556-84ABC03282D8}"/>
          </ac:picMkLst>
        </pc:picChg>
        <pc:picChg chg="add mod">
          <ac:chgData name="Niamh Dawson" userId="e1d8faa1-4144-44fc-8d48-0a86ec93f349" providerId="ADAL" clId="{34FFF648-9370-4AB5-9968-8DD0EB744280}" dt="2021-06-17T11:19:38.071" v="4843" actId="1076"/>
          <ac:picMkLst>
            <pc:docMk/>
            <pc:sldMk cId="4168565553" sldId="314"/>
            <ac:picMk id="8" creationId="{62A1BC49-F6DD-4BCE-A4BD-9E653F295C1B}"/>
          </ac:picMkLst>
        </pc:picChg>
        <pc:picChg chg="add del mod">
          <ac:chgData name="Niamh Dawson" userId="e1d8faa1-4144-44fc-8d48-0a86ec93f349" providerId="ADAL" clId="{34FFF648-9370-4AB5-9968-8DD0EB744280}" dt="2021-06-16T21:06:22.147" v="3832" actId="478"/>
          <ac:picMkLst>
            <pc:docMk/>
            <pc:sldMk cId="4168565553" sldId="314"/>
            <ac:picMk id="8" creationId="{AD741DA2-0AEF-4876-910B-34C216D6D77F}"/>
          </ac:picMkLst>
        </pc:picChg>
        <pc:picChg chg="del">
          <ac:chgData name="Niamh Dawson" userId="e1d8faa1-4144-44fc-8d48-0a86ec93f349" providerId="ADAL" clId="{34FFF648-9370-4AB5-9968-8DD0EB744280}" dt="2021-06-16T08:06:26.828" v="371" actId="478"/>
          <ac:picMkLst>
            <pc:docMk/>
            <pc:sldMk cId="4168565553" sldId="314"/>
            <ac:picMk id="14" creationId="{FAF963A8-A52C-40B4-A5BB-821C4A1CBD8F}"/>
          </ac:picMkLst>
        </pc:picChg>
        <pc:picChg chg="add del mod">
          <ac:chgData name="Niamh Dawson" userId="e1d8faa1-4144-44fc-8d48-0a86ec93f349" providerId="ADAL" clId="{34FFF648-9370-4AB5-9968-8DD0EB744280}" dt="2021-06-16T08:18:22.061" v="531"/>
          <ac:picMkLst>
            <pc:docMk/>
            <pc:sldMk cId="4168565553" sldId="314"/>
            <ac:picMk id="19" creationId="{4498243B-D7E1-4DD1-BFD5-8FA272F57D3E}"/>
          </ac:picMkLst>
        </pc:picChg>
        <pc:picChg chg="add del mod">
          <ac:chgData name="Niamh Dawson" userId="e1d8faa1-4144-44fc-8d48-0a86ec93f349" providerId="ADAL" clId="{34FFF648-9370-4AB5-9968-8DD0EB744280}" dt="2021-06-16T08:19:24.521" v="552" actId="478"/>
          <ac:picMkLst>
            <pc:docMk/>
            <pc:sldMk cId="4168565553" sldId="314"/>
            <ac:picMk id="22" creationId="{A4223B21-8778-40D2-B49B-C15F288FCD44}"/>
          </ac:picMkLst>
        </pc:picChg>
        <pc:picChg chg="add mod">
          <ac:chgData name="Niamh Dawson" userId="e1d8faa1-4144-44fc-8d48-0a86ec93f349" providerId="ADAL" clId="{34FFF648-9370-4AB5-9968-8DD0EB744280}" dt="2021-06-16T21:06:43.197" v="3835" actId="1076"/>
          <ac:picMkLst>
            <pc:docMk/>
            <pc:sldMk cId="4168565553" sldId="314"/>
            <ac:picMk id="29" creationId="{54F126FB-BA63-4CCB-927F-F8ABAB7EBA79}"/>
          </ac:picMkLst>
        </pc:picChg>
        <pc:picChg chg="add mod">
          <ac:chgData name="Niamh Dawson" userId="e1d8faa1-4144-44fc-8d48-0a86ec93f349" providerId="ADAL" clId="{34FFF648-9370-4AB5-9968-8DD0EB744280}" dt="2021-06-16T21:06:50.453" v="3837" actId="1076"/>
          <ac:picMkLst>
            <pc:docMk/>
            <pc:sldMk cId="4168565553" sldId="314"/>
            <ac:picMk id="30" creationId="{F5079047-7E11-4F1B-873C-03B8D9A7D27D}"/>
          </ac:picMkLst>
        </pc:picChg>
      </pc:sldChg>
      <pc:sldChg chg="addSp delSp modSp new mod ord">
        <pc:chgData name="Niamh Dawson" userId="e1d8faa1-4144-44fc-8d48-0a86ec93f349" providerId="ADAL" clId="{34FFF648-9370-4AB5-9968-8DD0EB744280}" dt="2021-06-18T09:42:40.486" v="4894"/>
        <pc:sldMkLst>
          <pc:docMk/>
          <pc:sldMk cId="1589859632" sldId="321"/>
        </pc:sldMkLst>
        <pc:spChg chg="del">
          <ac:chgData name="Niamh Dawson" userId="e1d8faa1-4144-44fc-8d48-0a86ec93f349" providerId="ADAL" clId="{34FFF648-9370-4AB5-9968-8DD0EB744280}" dt="2021-06-15T08:26:18.775" v="346" actId="478"/>
          <ac:spMkLst>
            <pc:docMk/>
            <pc:sldMk cId="1589859632" sldId="321"/>
            <ac:spMk id="2" creationId="{565EEE7A-50AE-4115-A0AB-7CA001F85E12}"/>
          </ac:spMkLst>
        </pc:spChg>
        <pc:spChg chg="del">
          <ac:chgData name="Niamh Dawson" userId="e1d8faa1-4144-44fc-8d48-0a86ec93f349" providerId="ADAL" clId="{34FFF648-9370-4AB5-9968-8DD0EB744280}" dt="2021-06-15T08:26:21.777" v="347" actId="478"/>
          <ac:spMkLst>
            <pc:docMk/>
            <pc:sldMk cId="1589859632" sldId="321"/>
            <ac:spMk id="3" creationId="{A98CB975-9793-4CAB-ABD6-8697BA5B8968}"/>
          </ac:spMkLst>
        </pc:spChg>
        <pc:spChg chg="add mod">
          <ac:chgData name="Niamh Dawson" userId="e1d8faa1-4144-44fc-8d48-0a86ec93f349" providerId="ADAL" clId="{34FFF648-9370-4AB5-9968-8DD0EB744280}" dt="2021-06-16T20:18:51.993" v="2451" actId="20577"/>
          <ac:spMkLst>
            <pc:docMk/>
            <pc:sldMk cId="1589859632" sldId="321"/>
            <ac:spMk id="4" creationId="{45A13F1F-FFF8-4F4C-AA1F-A76577108F4D}"/>
          </ac:spMkLst>
        </pc:spChg>
        <pc:spChg chg="add del mod">
          <ac:chgData name="Niamh Dawson" userId="e1d8faa1-4144-44fc-8d48-0a86ec93f349" providerId="ADAL" clId="{34FFF648-9370-4AB5-9968-8DD0EB744280}" dt="2021-06-16T15:03:17.294" v="1414" actId="478"/>
          <ac:spMkLst>
            <pc:docMk/>
            <pc:sldMk cId="1589859632" sldId="321"/>
            <ac:spMk id="5" creationId="{31AC1F82-ACB7-4777-92BE-E67B2C5F7970}"/>
          </ac:spMkLst>
        </pc:spChg>
        <pc:spChg chg="add del mod">
          <ac:chgData name="Niamh Dawson" userId="e1d8faa1-4144-44fc-8d48-0a86ec93f349" providerId="ADAL" clId="{34FFF648-9370-4AB5-9968-8DD0EB744280}" dt="2021-06-16T15:29:54.900" v="1766" actId="478"/>
          <ac:spMkLst>
            <pc:docMk/>
            <pc:sldMk cId="1589859632" sldId="321"/>
            <ac:spMk id="6" creationId="{485A58E5-E4C5-4881-950D-5087E840B41F}"/>
          </ac:spMkLst>
        </pc:spChg>
        <pc:spChg chg="add mod">
          <ac:chgData name="Niamh Dawson" userId="e1d8faa1-4144-44fc-8d48-0a86ec93f349" providerId="ADAL" clId="{34FFF648-9370-4AB5-9968-8DD0EB744280}" dt="2021-06-16T15:22:54.856" v="1759" actId="20577"/>
          <ac:spMkLst>
            <pc:docMk/>
            <pc:sldMk cId="1589859632" sldId="321"/>
            <ac:spMk id="8" creationId="{8A32D0A9-1062-4646-8DD6-8CCF9B9BC517}"/>
          </ac:spMkLst>
        </pc:spChg>
        <pc:spChg chg="add del mod">
          <ac:chgData name="Niamh Dawson" userId="e1d8faa1-4144-44fc-8d48-0a86ec93f349" providerId="ADAL" clId="{34FFF648-9370-4AB5-9968-8DD0EB744280}" dt="2021-06-16T15:22:45.958" v="1755" actId="478"/>
          <ac:spMkLst>
            <pc:docMk/>
            <pc:sldMk cId="1589859632" sldId="321"/>
            <ac:spMk id="9" creationId="{CC541E62-3C69-48D7-882E-79D4E8D171FC}"/>
          </ac:spMkLst>
        </pc:spChg>
        <pc:spChg chg="add mod">
          <ac:chgData name="Niamh Dawson" userId="e1d8faa1-4144-44fc-8d48-0a86ec93f349" providerId="ADAL" clId="{34FFF648-9370-4AB5-9968-8DD0EB744280}" dt="2021-06-16T15:31:42.134" v="1828" actId="404"/>
          <ac:spMkLst>
            <pc:docMk/>
            <pc:sldMk cId="1589859632" sldId="321"/>
            <ac:spMk id="13" creationId="{AF417A22-7D69-41CE-96F1-CB3BB9D415C3}"/>
          </ac:spMkLst>
        </pc:spChg>
        <pc:picChg chg="add mod">
          <ac:chgData name="Niamh Dawson" userId="e1d8faa1-4144-44fc-8d48-0a86ec93f349" providerId="ADAL" clId="{34FFF648-9370-4AB5-9968-8DD0EB744280}" dt="2021-06-16T15:29:57.234" v="1767" actId="1076"/>
          <ac:picMkLst>
            <pc:docMk/>
            <pc:sldMk cId="1589859632" sldId="321"/>
            <ac:picMk id="11" creationId="{AD43498C-5FCA-48E3-B900-8FE46035A6CC}"/>
          </ac:picMkLst>
        </pc:picChg>
      </pc:sldChg>
      <pc:sldChg chg="addSp delSp modSp new mod ord modAnim">
        <pc:chgData name="Niamh Dawson" userId="e1d8faa1-4144-44fc-8d48-0a86ec93f349" providerId="ADAL" clId="{34FFF648-9370-4AB5-9968-8DD0EB744280}" dt="2021-06-17T13:51:12.496" v="4887"/>
        <pc:sldMkLst>
          <pc:docMk/>
          <pc:sldMk cId="1268795892" sldId="322"/>
        </pc:sldMkLst>
        <pc:spChg chg="del">
          <ac:chgData name="Niamh Dawson" userId="e1d8faa1-4144-44fc-8d48-0a86ec93f349" providerId="ADAL" clId="{34FFF648-9370-4AB5-9968-8DD0EB744280}" dt="2021-06-16T15:07:09.140" v="1443"/>
          <ac:spMkLst>
            <pc:docMk/>
            <pc:sldMk cId="1268795892" sldId="322"/>
            <ac:spMk id="2" creationId="{351860F1-3A69-4F5C-A22C-CFC5E8194BBF}"/>
          </ac:spMkLst>
        </pc:spChg>
        <pc:spChg chg="del mod">
          <ac:chgData name="Niamh Dawson" userId="e1d8faa1-4144-44fc-8d48-0a86ec93f349" providerId="ADAL" clId="{34FFF648-9370-4AB5-9968-8DD0EB744280}" dt="2021-06-16T15:07:27.517" v="1448" actId="478"/>
          <ac:spMkLst>
            <pc:docMk/>
            <pc:sldMk cId="1268795892" sldId="322"/>
            <ac:spMk id="3" creationId="{6270DCA9-3745-4021-BD2D-E157ED52050B}"/>
          </ac:spMkLst>
        </pc:spChg>
        <pc:spChg chg="add mod">
          <ac:chgData name="Niamh Dawson" userId="e1d8faa1-4144-44fc-8d48-0a86ec93f349" providerId="ADAL" clId="{34FFF648-9370-4AB5-9968-8DD0EB744280}" dt="2021-06-16T20:18:54.971" v="2452" actId="20577"/>
          <ac:spMkLst>
            <pc:docMk/>
            <pc:sldMk cId="1268795892" sldId="322"/>
            <ac:spMk id="6" creationId="{1185668D-3065-4305-96F6-176ACC3643B0}"/>
          </ac:spMkLst>
        </pc:spChg>
        <pc:spChg chg="add mod">
          <ac:chgData name="Niamh Dawson" userId="e1d8faa1-4144-44fc-8d48-0a86ec93f349" providerId="ADAL" clId="{34FFF648-9370-4AB5-9968-8DD0EB744280}" dt="2021-06-17T11:25:21.973" v="4869" actId="20577"/>
          <ac:spMkLst>
            <pc:docMk/>
            <pc:sldMk cId="1268795892" sldId="322"/>
            <ac:spMk id="7" creationId="{94EE7F2B-91F8-43EA-90AF-971AF3BE399D}"/>
          </ac:spMkLst>
        </pc:spChg>
        <pc:spChg chg="add mod">
          <ac:chgData name="Niamh Dawson" userId="e1d8faa1-4144-44fc-8d48-0a86ec93f349" providerId="ADAL" clId="{34FFF648-9370-4AB5-9968-8DD0EB744280}" dt="2021-06-17T13:51:12.496" v="4887"/>
          <ac:spMkLst>
            <pc:docMk/>
            <pc:sldMk cId="1268795892" sldId="322"/>
            <ac:spMk id="8" creationId="{8C56D6B4-956A-41B5-AC51-13CDA30200AE}"/>
          </ac:spMkLst>
        </pc:spChg>
      </pc:sldChg>
      <pc:sldChg chg="addSp delSp modSp new del mod">
        <pc:chgData name="Niamh Dawson" userId="e1d8faa1-4144-44fc-8d48-0a86ec93f349" providerId="ADAL" clId="{34FFF648-9370-4AB5-9968-8DD0EB744280}" dt="2021-06-16T20:39:55.363" v="2924" actId="47"/>
        <pc:sldMkLst>
          <pc:docMk/>
          <pc:sldMk cId="1803922934" sldId="323"/>
        </pc:sldMkLst>
        <pc:spChg chg="del">
          <ac:chgData name="Niamh Dawson" userId="e1d8faa1-4144-44fc-8d48-0a86ec93f349" providerId="ADAL" clId="{34FFF648-9370-4AB5-9968-8DD0EB744280}" dt="2021-06-16T15:32:29.796" v="1830"/>
          <ac:spMkLst>
            <pc:docMk/>
            <pc:sldMk cId="1803922934" sldId="323"/>
            <ac:spMk id="2" creationId="{B5E7BA6F-B58C-4A53-9E78-A93A8C7A81F3}"/>
          </ac:spMkLst>
        </pc:spChg>
        <pc:spChg chg="mod">
          <ac:chgData name="Niamh Dawson" userId="e1d8faa1-4144-44fc-8d48-0a86ec93f349" providerId="ADAL" clId="{34FFF648-9370-4AB5-9968-8DD0EB744280}" dt="2021-06-16T20:17:30.411" v="2428" actId="20577"/>
          <ac:spMkLst>
            <pc:docMk/>
            <pc:sldMk cId="1803922934" sldId="323"/>
            <ac:spMk id="3" creationId="{AC25B8E0-666C-4834-AC27-63B0D34D7B91}"/>
          </ac:spMkLst>
        </pc:spChg>
        <pc:spChg chg="add mod">
          <ac:chgData name="Niamh Dawson" userId="e1d8faa1-4144-44fc-8d48-0a86ec93f349" providerId="ADAL" clId="{34FFF648-9370-4AB5-9968-8DD0EB744280}" dt="2021-06-16T20:18:49.048" v="2450" actId="20577"/>
          <ac:spMkLst>
            <pc:docMk/>
            <pc:sldMk cId="1803922934" sldId="323"/>
            <ac:spMk id="6" creationId="{1EA73522-6683-4F4A-B792-DF32C63C3300}"/>
          </ac:spMkLst>
        </pc:spChg>
        <pc:spChg chg="add del mod">
          <ac:chgData name="Niamh Dawson" userId="e1d8faa1-4144-44fc-8d48-0a86ec93f349" providerId="ADAL" clId="{34FFF648-9370-4AB5-9968-8DD0EB744280}" dt="2021-06-16T20:17:23.534" v="2424"/>
          <ac:spMkLst>
            <pc:docMk/>
            <pc:sldMk cId="1803922934" sldId="323"/>
            <ac:spMk id="8" creationId="{ABEF8CEF-B851-49D1-BEB6-C1E33B82BC26}"/>
          </ac:spMkLst>
        </pc:spChg>
        <pc:picChg chg="add mod">
          <ac:chgData name="Niamh Dawson" userId="e1d8faa1-4144-44fc-8d48-0a86ec93f349" providerId="ADAL" clId="{34FFF648-9370-4AB5-9968-8DD0EB744280}" dt="2021-06-16T20:17:47.193" v="2431" actId="1076"/>
          <ac:picMkLst>
            <pc:docMk/>
            <pc:sldMk cId="1803922934" sldId="323"/>
            <ac:picMk id="10" creationId="{D1E7D3A8-5912-4A91-AD55-40D606418DE9}"/>
          </ac:picMkLst>
        </pc:picChg>
      </pc:sldChg>
      <pc:sldChg chg="addSp delSp modSp new del mod">
        <pc:chgData name="Niamh Dawson" userId="e1d8faa1-4144-44fc-8d48-0a86ec93f349" providerId="ADAL" clId="{34FFF648-9370-4AB5-9968-8DD0EB744280}" dt="2021-06-16T20:39:59.690" v="2925" actId="47"/>
        <pc:sldMkLst>
          <pc:docMk/>
          <pc:sldMk cId="2206228146" sldId="324"/>
        </pc:sldMkLst>
        <pc:spChg chg="del">
          <ac:chgData name="Niamh Dawson" userId="e1d8faa1-4144-44fc-8d48-0a86ec93f349" providerId="ADAL" clId="{34FFF648-9370-4AB5-9968-8DD0EB744280}" dt="2021-06-16T15:38:29.486" v="1935"/>
          <ac:spMkLst>
            <pc:docMk/>
            <pc:sldMk cId="2206228146" sldId="324"/>
            <ac:spMk id="2" creationId="{CB59A601-68E2-4173-84A4-1C7F9C73DA28}"/>
          </ac:spMkLst>
        </pc:spChg>
        <pc:spChg chg="del">
          <ac:chgData name="Niamh Dawson" userId="e1d8faa1-4144-44fc-8d48-0a86ec93f349" providerId="ADAL" clId="{34FFF648-9370-4AB5-9968-8DD0EB744280}" dt="2021-06-16T15:38:33.322" v="1936" actId="478"/>
          <ac:spMkLst>
            <pc:docMk/>
            <pc:sldMk cId="2206228146" sldId="324"/>
            <ac:spMk id="3" creationId="{15CED7F1-0A87-410D-B644-EC7026C2F952}"/>
          </ac:spMkLst>
        </pc:spChg>
        <pc:spChg chg="add mod">
          <ac:chgData name="Niamh Dawson" userId="e1d8faa1-4144-44fc-8d48-0a86ec93f349" providerId="ADAL" clId="{34FFF648-9370-4AB5-9968-8DD0EB744280}" dt="2021-06-16T20:18:46.166" v="2449" actId="20577"/>
          <ac:spMkLst>
            <pc:docMk/>
            <pc:sldMk cId="2206228146" sldId="324"/>
            <ac:spMk id="6" creationId="{8F03CBE9-D13C-411D-97CB-93E673476A84}"/>
          </ac:spMkLst>
        </pc:spChg>
        <pc:spChg chg="add del mod">
          <ac:chgData name="Niamh Dawson" userId="e1d8faa1-4144-44fc-8d48-0a86ec93f349" providerId="ADAL" clId="{34FFF648-9370-4AB5-9968-8DD0EB744280}" dt="2021-06-16T20:17:39.722" v="2429" actId="478"/>
          <ac:spMkLst>
            <pc:docMk/>
            <pc:sldMk cId="2206228146" sldId="324"/>
            <ac:spMk id="7" creationId="{121670D9-E12A-48F5-8F95-DB876A32BB83}"/>
          </ac:spMkLst>
        </pc:spChg>
        <pc:spChg chg="add mod">
          <ac:chgData name="Niamh Dawson" userId="e1d8faa1-4144-44fc-8d48-0a86ec93f349" providerId="ADAL" clId="{34FFF648-9370-4AB5-9968-8DD0EB744280}" dt="2021-06-16T20:17:42.216" v="2430" actId="1076"/>
          <ac:spMkLst>
            <pc:docMk/>
            <pc:sldMk cId="2206228146" sldId="324"/>
            <ac:spMk id="9" creationId="{60A889E4-C9D6-4000-8F89-9C6FEE49AB37}"/>
          </ac:spMkLst>
        </pc:spChg>
        <pc:spChg chg="add mod">
          <ac:chgData name="Niamh Dawson" userId="e1d8faa1-4144-44fc-8d48-0a86ec93f349" providerId="ADAL" clId="{34FFF648-9370-4AB5-9968-8DD0EB744280}" dt="2021-06-16T15:49:50.865" v="2412" actId="1076"/>
          <ac:spMkLst>
            <pc:docMk/>
            <pc:sldMk cId="2206228146" sldId="324"/>
            <ac:spMk id="10" creationId="{8822A06C-A42A-4847-A437-46091515FE62}"/>
          </ac:spMkLst>
        </pc:spChg>
        <pc:spChg chg="add mod">
          <ac:chgData name="Niamh Dawson" userId="e1d8faa1-4144-44fc-8d48-0a86ec93f349" providerId="ADAL" clId="{34FFF648-9370-4AB5-9968-8DD0EB744280}" dt="2021-06-16T15:48:35.060" v="2399" actId="121"/>
          <ac:spMkLst>
            <pc:docMk/>
            <pc:sldMk cId="2206228146" sldId="324"/>
            <ac:spMk id="11" creationId="{3FF608AA-2277-43E1-9986-EADBDEB42E8A}"/>
          </ac:spMkLst>
        </pc:spChg>
      </pc:sldChg>
      <pc:sldChg chg="addSp delSp modSp new mod">
        <pc:chgData name="Niamh Dawson" userId="e1d8faa1-4144-44fc-8d48-0a86ec93f349" providerId="ADAL" clId="{34FFF648-9370-4AB5-9968-8DD0EB744280}" dt="2021-06-17T13:51:21.809" v="4889" actId="1076"/>
        <pc:sldMkLst>
          <pc:docMk/>
          <pc:sldMk cId="2169883597" sldId="325"/>
        </pc:sldMkLst>
        <pc:spChg chg="del mod">
          <ac:chgData name="Niamh Dawson" userId="e1d8faa1-4144-44fc-8d48-0a86ec93f349" providerId="ADAL" clId="{34FFF648-9370-4AB5-9968-8DD0EB744280}" dt="2021-06-16T15:51:07.818" v="2417"/>
          <ac:spMkLst>
            <pc:docMk/>
            <pc:sldMk cId="2169883597" sldId="325"/>
            <ac:spMk id="2" creationId="{7F010446-A9D2-4E12-AAA6-4E9D717C440C}"/>
          </ac:spMkLst>
        </pc:spChg>
        <pc:spChg chg="del mod">
          <ac:chgData name="Niamh Dawson" userId="e1d8faa1-4144-44fc-8d48-0a86ec93f349" providerId="ADAL" clId="{34FFF648-9370-4AB5-9968-8DD0EB744280}" dt="2021-06-16T20:17:13.744" v="2419" actId="478"/>
          <ac:spMkLst>
            <pc:docMk/>
            <pc:sldMk cId="2169883597" sldId="325"/>
            <ac:spMk id="3" creationId="{CEBBB794-D792-41EA-896E-4163177A800B}"/>
          </ac:spMkLst>
        </pc:spChg>
        <pc:spChg chg="add mod">
          <ac:chgData name="Niamh Dawson" userId="e1d8faa1-4144-44fc-8d48-0a86ec93f349" providerId="ADAL" clId="{34FFF648-9370-4AB5-9968-8DD0EB744280}" dt="2021-06-16T20:18:42.676" v="2448" actId="20577"/>
          <ac:spMkLst>
            <pc:docMk/>
            <pc:sldMk cId="2169883597" sldId="325"/>
            <ac:spMk id="6" creationId="{9B3CB52F-DFFC-4B35-9835-A1254C479DBF}"/>
          </ac:spMkLst>
        </pc:spChg>
        <pc:spChg chg="add mod">
          <ac:chgData name="Niamh Dawson" userId="e1d8faa1-4144-44fc-8d48-0a86ec93f349" providerId="ADAL" clId="{34FFF648-9370-4AB5-9968-8DD0EB744280}" dt="2021-06-16T20:21:52.290" v="2532" actId="20577"/>
          <ac:spMkLst>
            <pc:docMk/>
            <pc:sldMk cId="2169883597" sldId="325"/>
            <ac:spMk id="7" creationId="{ED8A97E7-ACB0-49A9-9111-D3D7BEC4EA60}"/>
          </ac:spMkLst>
        </pc:spChg>
        <pc:spChg chg="add mod">
          <ac:chgData name="Niamh Dawson" userId="e1d8faa1-4144-44fc-8d48-0a86ec93f349" providerId="ADAL" clId="{34FFF648-9370-4AB5-9968-8DD0EB744280}" dt="2021-06-17T13:51:21.809" v="4889" actId="1076"/>
          <ac:spMkLst>
            <pc:docMk/>
            <pc:sldMk cId="2169883597" sldId="325"/>
            <ac:spMk id="8" creationId="{EEFF16B4-CAD9-4A68-BCCB-60C259C59374}"/>
          </ac:spMkLst>
        </pc:spChg>
        <pc:spChg chg="add mod">
          <ac:chgData name="Niamh Dawson" userId="e1d8faa1-4144-44fc-8d48-0a86ec93f349" providerId="ADAL" clId="{34FFF648-9370-4AB5-9968-8DD0EB744280}" dt="2021-06-17T11:31:42.702" v="4882" actId="20577"/>
          <ac:spMkLst>
            <pc:docMk/>
            <pc:sldMk cId="2169883597" sldId="325"/>
            <ac:spMk id="9" creationId="{8DFB2B97-05AC-4ABD-82D8-31224D9AE589}"/>
          </ac:spMkLst>
        </pc:spChg>
      </pc:sldChg>
      <pc:sldChg chg="addSp delSp modSp new mod">
        <pc:chgData name="Niamh Dawson" userId="e1d8faa1-4144-44fc-8d48-0a86ec93f349" providerId="ADAL" clId="{34FFF648-9370-4AB5-9968-8DD0EB744280}" dt="2021-06-16T20:32:35.775" v="2804" actId="1076"/>
        <pc:sldMkLst>
          <pc:docMk/>
          <pc:sldMk cId="1326737919" sldId="326"/>
        </pc:sldMkLst>
        <pc:spChg chg="del">
          <ac:chgData name="Niamh Dawson" userId="e1d8faa1-4144-44fc-8d48-0a86ec93f349" providerId="ADAL" clId="{34FFF648-9370-4AB5-9968-8DD0EB744280}" dt="2021-06-16T20:19:46.967" v="2459" actId="478"/>
          <ac:spMkLst>
            <pc:docMk/>
            <pc:sldMk cId="1326737919" sldId="326"/>
            <ac:spMk id="3" creationId="{903E26D9-E528-4177-AC54-EE86FF8EE2A0}"/>
          </ac:spMkLst>
        </pc:spChg>
        <pc:spChg chg="add mod">
          <ac:chgData name="Niamh Dawson" userId="e1d8faa1-4144-44fc-8d48-0a86ec93f349" providerId="ADAL" clId="{34FFF648-9370-4AB5-9968-8DD0EB744280}" dt="2021-06-16T20:32:11.775" v="2797" actId="1076"/>
          <ac:spMkLst>
            <pc:docMk/>
            <pc:sldMk cId="1326737919" sldId="326"/>
            <ac:spMk id="7" creationId="{DCF17DAB-B84C-46C1-9F33-E99DEB82C0FB}"/>
          </ac:spMkLst>
        </pc:spChg>
        <pc:spChg chg="add mod">
          <ac:chgData name="Niamh Dawson" userId="e1d8faa1-4144-44fc-8d48-0a86ec93f349" providerId="ADAL" clId="{34FFF648-9370-4AB5-9968-8DD0EB744280}" dt="2021-06-16T20:32:35.775" v="2804" actId="1076"/>
          <ac:spMkLst>
            <pc:docMk/>
            <pc:sldMk cId="1326737919" sldId="326"/>
            <ac:spMk id="9" creationId="{2A53BFA8-30EB-4AF1-A9C6-62A7C00B3F18}"/>
          </ac:spMkLst>
        </pc:spChg>
        <pc:spChg chg="add del mod">
          <ac:chgData name="Niamh Dawson" userId="e1d8faa1-4144-44fc-8d48-0a86ec93f349" providerId="ADAL" clId="{34FFF648-9370-4AB5-9968-8DD0EB744280}" dt="2021-06-16T20:30:11.252" v="2746" actId="478"/>
          <ac:spMkLst>
            <pc:docMk/>
            <pc:sldMk cId="1326737919" sldId="326"/>
            <ac:spMk id="11" creationId="{5C4D3341-C67C-44DB-9CF0-24AB8D4CE32B}"/>
          </ac:spMkLst>
        </pc:spChg>
        <pc:picChg chg="add mod">
          <ac:chgData name="Niamh Dawson" userId="e1d8faa1-4144-44fc-8d48-0a86ec93f349" providerId="ADAL" clId="{34FFF648-9370-4AB5-9968-8DD0EB744280}" dt="2021-06-16T20:32:32.943" v="2803" actId="1076"/>
          <ac:picMkLst>
            <pc:docMk/>
            <pc:sldMk cId="1326737919" sldId="326"/>
            <ac:picMk id="13" creationId="{AA845E3A-33CB-4C39-8553-AFB961BE7DA3}"/>
          </ac:picMkLst>
        </pc:picChg>
      </pc:sldChg>
      <pc:sldChg chg="addSp delSp modSp new add del mod">
        <pc:chgData name="Niamh Dawson" userId="e1d8faa1-4144-44fc-8d48-0a86ec93f349" providerId="ADAL" clId="{34FFF648-9370-4AB5-9968-8DD0EB744280}" dt="2021-06-17T13:51:29.091" v="4891" actId="1076"/>
        <pc:sldMkLst>
          <pc:docMk/>
          <pc:sldMk cId="1412386243" sldId="327"/>
        </pc:sldMkLst>
        <pc:spChg chg="del">
          <ac:chgData name="Niamh Dawson" userId="e1d8faa1-4144-44fc-8d48-0a86ec93f349" providerId="ADAL" clId="{34FFF648-9370-4AB5-9968-8DD0EB744280}" dt="2021-06-16T20:25:07.225" v="2552" actId="478"/>
          <ac:spMkLst>
            <pc:docMk/>
            <pc:sldMk cId="1412386243" sldId="327"/>
            <ac:spMk id="2" creationId="{FB741A11-9651-4F3E-9F1A-3A0DE09AA126}"/>
          </ac:spMkLst>
        </pc:spChg>
        <pc:spChg chg="add del">
          <ac:chgData name="Niamh Dawson" userId="e1d8faa1-4144-44fc-8d48-0a86ec93f349" providerId="ADAL" clId="{34FFF648-9370-4AB5-9968-8DD0EB744280}" dt="2021-06-16T20:24:38.286" v="2548" actId="478"/>
          <ac:spMkLst>
            <pc:docMk/>
            <pc:sldMk cId="1412386243" sldId="327"/>
            <ac:spMk id="3" creationId="{504F259C-5397-4C64-933A-D532E69C7E37}"/>
          </ac:spMkLst>
        </pc:spChg>
        <pc:spChg chg="add mod">
          <ac:chgData name="Niamh Dawson" userId="e1d8faa1-4144-44fc-8d48-0a86ec93f349" providerId="ADAL" clId="{34FFF648-9370-4AB5-9968-8DD0EB744280}" dt="2021-06-16T20:25:02.142" v="2551"/>
          <ac:spMkLst>
            <pc:docMk/>
            <pc:sldMk cId="1412386243" sldId="327"/>
            <ac:spMk id="6" creationId="{05A1896A-4DCA-4437-B9AD-D08DD74F969A}"/>
          </ac:spMkLst>
        </pc:spChg>
        <pc:spChg chg="add mod">
          <ac:chgData name="Niamh Dawson" userId="e1d8faa1-4144-44fc-8d48-0a86ec93f349" providerId="ADAL" clId="{34FFF648-9370-4AB5-9968-8DD0EB744280}" dt="2021-06-16T20:35:29.940" v="2874" actId="1076"/>
          <ac:spMkLst>
            <pc:docMk/>
            <pc:sldMk cId="1412386243" sldId="327"/>
            <ac:spMk id="7" creationId="{244ACFDE-C510-4005-8631-98C1B7E74CFD}"/>
          </ac:spMkLst>
        </pc:spChg>
        <pc:spChg chg="add mod">
          <ac:chgData name="Niamh Dawson" userId="e1d8faa1-4144-44fc-8d48-0a86ec93f349" providerId="ADAL" clId="{34FFF648-9370-4AB5-9968-8DD0EB744280}" dt="2021-06-16T20:33:10.442" v="2805" actId="20577"/>
          <ac:spMkLst>
            <pc:docMk/>
            <pc:sldMk cId="1412386243" sldId="327"/>
            <ac:spMk id="8" creationId="{EADE3ECA-34D2-4A71-BA16-BB5F35C70EF2}"/>
          </ac:spMkLst>
        </pc:spChg>
        <pc:spChg chg="add mod">
          <ac:chgData name="Niamh Dawson" userId="e1d8faa1-4144-44fc-8d48-0a86ec93f349" providerId="ADAL" clId="{34FFF648-9370-4AB5-9968-8DD0EB744280}" dt="2021-06-16T20:37:13.532" v="2919" actId="20577"/>
          <ac:spMkLst>
            <pc:docMk/>
            <pc:sldMk cId="1412386243" sldId="327"/>
            <ac:spMk id="10" creationId="{FE58188E-3766-40AB-B5B7-7E34FBF4841E}"/>
          </ac:spMkLst>
        </pc:spChg>
        <pc:spChg chg="add mod">
          <ac:chgData name="Niamh Dawson" userId="e1d8faa1-4144-44fc-8d48-0a86ec93f349" providerId="ADAL" clId="{34FFF648-9370-4AB5-9968-8DD0EB744280}" dt="2021-06-16T20:35:45.411" v="2878" actId="1076"/>
          <ac:spMkLst>
            <pc:docMk/>
            <pc:sldMk cId="1412386243" sldId="327"/>
            <ac:spMk id="11" creationId="{4BEE4772-8E92-43C4-91B4-DBF8454991CC}"/>
          </ac:spMkLst>
        </pc:spChg>
        <pc:spChg chg="add mod">
          <ac:chgData name="Niamh Dawson" userId="e1d8faa1-4144-44fc-8d48-0a86ec93f349" providerId="ADAL" clId="{34FFF648-9370-4AB5-9968-8DD0EB744280}" dt="2021-06-17T13:51:29.091" v="4891" actId="1076"/>
          <ac:spMkLst>
            <pc:docMk/>
            <pc:sldMk cId="1412386243" sldId="327"/>
            <ac:spMk id="12" creationId="{C9A16DF9-70F8-405D-BF9E-35B412DB0926}"/>
          </ac:spMkLst>
        </pc:spChg>
      </pc:sldChg>
      <pc:sldChg chg="addSp delSp modSp new mod modNotesTx">
        <pc:chgData name="Niamh Dawson" userId="e1d8faa1-4144-44fc-8d48-0a86ec93f349" providerId="ADAL" clId="{34FFF648-9370-4AB5-9968-8DD0EB744280}" dt="2021-06-16T21:00:51.715" v="3772" actId="1076"/>
        <pc:sldMkLst>
          <pc:docMk/>
          <pc:sldMk cId="3037073900" sldId="328"/>
        </pc:sldMkLst>
        <pc:spChg chg="del">
          <ac:chgData name="Niamh Dawson" userId="e1d8faa1-4144-44fc-8d48-0a86ec93f349" providerId="ADAL" clId="{34FFF648-9370-4AB5-9968-8DD0EB744280}" dt="2021-06-16T20:59:32.579" v="3758"/>
          <ac:spMkLst>
            <pc:docMk/>
            <pc:sldMk cId="3037073900" sldId="328"/>
            <ac:spMk id="2" creationId="{BDF816E6-7FC0-4E51-89CC-C371401CE7E0}"/>
          </ac:spMkLst>
        </pc:spChg>
        <pc:spChg chg="del">
          <ac:chgData name="Niamh Dawson" userId="e1d8faa1-4144-44fc-8d48-0a86ec93f349" providerId="ADAL" clId="{34FFF648-9370-4AB5-9968-8DD0EB744280}" dt="2021-06-16T20:36:11.359" v="2879" actId="478"/>
          <ac:spMkLst>
            <pc:docMk/>
            <pc:sldMk cId="3037073900" sldId="328"/>
            <ac:spMk id="3" creationId="{47B9B57A-3999-4573-9DF7-672646E03A13}"/>
          </ac:spMkLst>
        </pc:spChg>
        <pc:spChg chg="add mod">
          <ac:chgData name="Niamh Dawson" userId="e1d8faa1-4144-44fc-8d48-0a86ec93f349" providerId="ADAL" clId="{34FFF648-9370-4AB5-9968-8DD0EB744280}" dt="2021-06-16T20:59:26.140" v="3757" actId="1076"/>
          <ac:spMkLst>
            <pc:docMk/>
            <pc:sldMk cId="3037073900" sldId="328"/>
            <ac:spMk id="7" creationId="{0FE2183B-A157-4873-9697-DCDF18430FAF}"/>
          </ac:spMkLst>
        </pc:spChg>
        <pc:spChg chg="add mod">
          <ac:chgData name="Niamh Dawson" userId="e1d8faa1-4144-44fc-8d48-0a86ec93f349" providerId="ADAL" clId="{34FFF648-9370-4AB5-9968-8DD0EB744280}" dt="2021-06-16T21:00:51.715" v="3772" actId="1076"/>
          <ac:spMkLst>
            <pc:docMk/>
            <pc:sldMk cId="3037073900" sldId="328"/>
            <ac:spMk id="8" creationId="{5096A681-F6C6-4F58-916A-A2CC2D1970C1}"/>
          </ac:spMkLst>
        </pc:spChg>
        <pc:spChg chg="add del mod">
          <ac:chgData name="Niamh Dawson" userId="e1d8faa1-4144-44fc-8d48-0a86ec93f349" providerId="ADAL" clId="{34FFF648-9370-4AB5-9968-8DD0EB744280}" dt="2021-06-16T20:59:17.128" v="3753" actId="478"/>
          <ac:spMkLst>
            <pc:docMk/>
            <pc:sldMk cId="3037073900" sldId="328"/>
            <ac:spMk id="9" creationId="{9D9912AA-9A15-430A-867C-4125D4EADA1D}"/>
          </ac:spMkLst>
        </pc:spChg>
        <pc:spChg chg="add mod">
          <ac:chgData name="Niamh Dawson" userId="e1d8faa1-4144-44fc-8d48-0a86ec93f349" providerId="ADAL" clId="{34FFF648-9370-4AB5-9968-8DD0EB744280}" dt="2021-06-16T20:45:54.432" v="3212"/>
          <ac:spMkLst>
            <pc:docMk/>
            <pc:sldMk cId="3037073900" sldId="328"/>
            <ac:spMk id="12" creationId="{127181E6-01A7-4010-9395-6343B683E951}"/>
          </ac:spMkLst>
        </pc:spChg>
        <pc:spChg chg="add mod">
          <ac:chgData name="Niamh Dawson" userId="e1d8faa1-4144-44fc-8d48-0a86ec93f349" providerId="ADAL" clId="{34FFF648-9370-4AB5-9968-8DD0EB744280}" dt="2021-06-16T20:49:08.655" v="3433" actId="403"/>
          <ac:spMkLst>
            <pc:docMk/>
            <pc:sldMk cId="3037073900" sldId="328"/>
            <ac:spMk id="13" creationId="{B593A23E-7B4D-4666-AABF-4EEA6E90E3A2}"/>
          </ac:spMkLst>
        </pc:spChg>
        <pc:spChg chg="add mod">
          <ac:chgData name="Niamh Dawson" userId="e1d8faa1-4144-44fc-8d48-0a86ec93f349" providerId="ADAL" clId="{34FFF648-9370-4AB5-9968-8DD0EB744280}" dt="2021-06-16T20:59:32.579" v="3758"/>
          <ac:spMkLst>
            <pc:docMk/>
            <pc:sldMk cId="3037073900" sldId="328"/>
            <ac:spMk id="14" creationId="{3C774208-DFA7-411F-A2F3-BDCF568F6BA2}"/>
          </ac:spMkLst>
        </pc:spChg>
        <pc:grpChg chg="add del mod">
          <ac:chgData name="Niamh Dawson" userId="e1d8faa1-4144-44fc-8d48-0a86ec93f349" providerId="ADAL" clId="{34FFF648-9370-4AB5-9968-8DD0EB744280}" dt="2021-06-16T20:59:15.405" v="3751" actId="478"/>
          <ac:grpSpMkLst>
            <pc:docMk/>
            <pc:sldMk cId="3037073900" sldId="328"/>
            <ac:grpSpMk id="11" creationId="{B22AC8F4-64F2-4A5A-9932-82D44A669F94}"/>
          </ac:grpSpMkLst>
        </pc:grpChg>
        <pc:graphicFrameChg chg="add del mod modGraphic">
          <ac:chgData name="Niamh Dawson" userId="e1d8faa1-4144-44fc-8d48-0a86ec93f349" providerId="ADAL" clId="{34FFF648-9370-4AB5-9968-8DD0EB744280}" dt="2021-06-16T20:59:14.128" v="3750" actId="478"/>
          <ac:graphicFrameMkLst>
            <pc:docMk/>
            <pc:sldMk cId="3037073900" sldId="328"/>
            <ac:graphicFrameMk id="10" creationId="{63FEA12D-3BD7-4A29-8FB3-EC83EBF1A100}"/>
          </ac:graphicFrameMkLst>
        </pc:graphicFrameChg>
        <pc:picChg chg="add del mod">
          <ac:chgData name="Niamh Dawson" userId="e1d8faa1-4144-44fc-8d48-0a86ec93f349" providerId="ADAL" clId="{34FFF648-9370-4AB5-9968-8DD0EB744280}" dt="2021-06-16T21:00:23.280" v="3764" actId="478"/>
          <ac:picMkLst>
            <pc:docMk/>
            <pc:sldMk cId="3037073900" sldId="328"/>
            <ac:picMk id="16" creationId="{C633131B-E93A-4AEA-9CD0-D487BB3B3936}"/>
          </ac:picMkLst>
        </pc:picChg>
        <pc:picChg chg="add mod">
          <ac:chgData name="Niamh Dawson" userId="e1d8faa1-4144-44fc-8d48-0a86ec93f349" providerId="ADAL" clId="{34FFF648-9370-4AB5-9968-8DD0EB744280}" dt="2021-06-16T21:00:49.523" v="3771" actId="1076"/>
          <ac:picMkLst>
            <pc:docMk/>
            <pc:sldMk cId="3037073900" sldId="328"/>
            <ac:picMk id="18" creationId="{B67E3FA0-553D-47CE-9233-88B224A987CC}"/>
          </ac:picMkLst>
        </pc:picChg>
      </pc:sldChg>
      <pc:sldChg chg="addSp delSp modSp new mod">
        <pc:chgData name="Niamh Dawson" userId="e1d8faa1-4144-44fc-8d48-0a86ec93f349" providerId="ADAL" clId="{34FFF648-9370-4AB5-9968-8DD0EB744280}" dt="2021-06-17T14:07:03.455" v="4892" actId="404"/>
        <pc:sldMkLst>
          <pc:docMk/>
          <pc:sldMk cId="1798965062" sldId="329"/>
        </pc:sldMkLst>
        <pc:spChg chg="del">
          <ac:chgData name="Niamh Dawson" userId="e1d8faa1-4144-44fc-8d48-0a86ec93f349" providerId="ADAL" clId="{34FFF648-9370-4AB5-9968-8DD0EB744280}" dt="2021-06-16T20:51:59.782" v="3461"/>
          <ac:spMkLst>
            <pc:docMk/>
            <pc:sldMk cId="1798965062" sldId="329"/>
            <ac:spMk id="2" creationId="{DF320DC1-CEBB-40DF-8CCA-FA6B632F3C8F}"/>
          </ac:spMkLst>
        </pc:spChg>
        <pc:spChg chg="del">
          <ac:chgData name="Niamh Dawson" userId="e1d8faa1-4144-44fc-8d48-0a86ec93f349" providerId="ADAL" clId="{34FFF648-9370-4AB5-9968-8DD0EB744280}" dt="2021-06-16T20:50:47.914" v="3460" actId="478"/>
          <ac:spMkLst>
            <pc:docMk/>
            <pc:sldMk cId="1798965062" sldId="329"/>
            <ac:spMk id="3" creationId="{FA7D7E3C-A4A2-4A48-B2E6-73942576DAF8}"/>
          </ac:spMkLst>
        </pc:spChg>
        <pc:spChg chg="add mod">
          <ac:chgData name="Niamh Dawson" userId="e1d8faa1-4144-44fc-8d48-0a86ec93f349" providerId="ADAL" clId="{34FFF648-9370-4AB5-9968-8DD0EB744280}" dt="2021-06-16T20:52:08.347" v="3482" actId="313"/>
          <ac:spMkLst>
            <pc:docMk/>
            <pc:sldMk cId="1798965062" sldId="329"/>
            <ac:spMk id="6" creationId="{4DF44C3D-3854-48A9-8846-AC9FB460965D}"/>
          </ac:spMkLst>
        </pc:spChg>
        <pc:spChg chg="add mod">
          <ac:chgData name="Niamh Dawson" userId="e1d8faa1-4144-44fc-8d48-0a86ec93f349" providerId="ADAL" clId="{34FFF648-9370-4AB5-9968-8DD0EB744280}" dt="2021-06-16T20:59:07.387" v="3748" actId="1076"/>
          <ac:spMkLst>
            <pc:docMk/>
            <pc:sldMk cId="1798965062" sldId="329"/>
            <ac:spMk id="7" creationId="{D3D301B3-3653-43CA-B22F-6FB7B5694D92}"/>
          </ac:spMkLst>
        </pc:spChg>
        <pc:spChg chg="add del mod">
          <ac:chgData name="Niamh Dawson" userId="e1d8faa1-4144-44fc-8d48-0a86ec93f349" providerId="ADAL" clId="{34FFF648-9370-4AB5-9968-8DD0EB744280}" dt="2021-06-16T20:54:14.162" v="3702" actId="478"/>
          <ac:spMkLst>
            <pc:docMk/>
            <pc:sldMk cId="1798965062" sldId="329"/>
            <ac:spMk id="8" creationId="{CFE856BE-F025-4468-8020-7EE58B4A94D0}"/>
          </ac:spMkLst>
        </pc:spChg>
        <pc:spChg chg="add del mod">
          <ac:chgData name="Niamh Dawson" userId="e1d8faa1-4144-44fc-8d48-0a86ec93f349" providerId="ADAL" clId="{34FFF648-9370-4AB5-9968-8DD0EB744280}" dt="2021-06-16T20:54:22.458" v="3704" actId="478"/>
          <ac:spMkLst>
            <pc:docMk/>
            <pc:sldMk cId="1798965062" sldId="329"/>
            <ac:spMk id="9" creationId="{0897C07C-0A95-43E8-8DDC-5EC378941260}"/>
          </ac:spMkLst>
        </pc:spChg>
        <pc:spChg chg="mod">
          <ac:chgData name="Niamh Dawson" userId="e1d8faa1-4144-44fc-8d48-0a86ec93f349" providerId="ADAL" clId="{34FFF648-9370-4AB5-9968-8DD0EB744280}" dt="2021-06-16T20:58:36.115" v="3746" actId="207"/>
          <ac:spMkLst>
            <pc:docMk/>
            <pc:sldMk cId="1798965062" sldId="329"/>
            <ac:spMk id="11" creationId="{6A203C0F-7423-4823-9665-5034BCDB1609}"/>
          </ac:spMkLst>
        </pc:spChg>
        <pc:spChg chg="mod">
          <ac:chgData name="Niamh Dawson" userId="e1d8faa1-4144-44fc-8d48-0a86ec93f349" providerId="ADAL" clId="{34FFF648-9370-4AB5-9968-8DD0EB744280}" dt="2021-06-16T20:58:36.115" v="3746" actId="207"/>
          <ac:spMkLst>
            <pc:docMk/>
            <pc:sldMk cId="1798965062" sldId="329"/>
            <ac:spMk id="12" creationId="{774BC042-06DD-4A38-9C55-1FD7BB0083CF}"/>
          </ac:spMkLst>
        </pc:spChg>
        <pc:spChg chg="add mod">
          <ac:chgData name="Niamh Dawson" userId="e1d8faa1-4144-44fc-8d48-0a86ec93f349" providerId="ADAL" clId="{34FFF648-9370-4AB5-9968-8DD0EB744280}" dt="2021-06-16T20:58:16.900" v="3743" actId="1076"/>
          <ac:spMkLst>
            <pc:docMk/>
            <pc:sldMk cId="1798965062" sldId="329"/>
            <ac:spMk id="15" creationId="{E5498269-13FD-45C9-8F5F-29D45D7E8715}"/>
          </ac:spMkLst>
        </pc:spChg>
        <pc:grpChg chg="add mod">
          <ac:chgData name="Niamh Dawson" userId="e1d8faa1-4144-44fc-8d48-0a86ec93f349" providerId="ADAL" clId="{34FFF648-9370-4AB5-9968-8DD0EB744280}" dt="2021-06-16T20:59:10.267" v="3749" actId="1076"/>
          <ac:grpSpMkLst>
            <pc:docMk/>
            <pc:sldMk cId="1798965062" sldId="329"/>
            <ac:grpSpMk id="10" creationId="{97E907BF-F4AC-4AF2-9629-BDA9E11B3839}"/>
          </ac:grpSpMkLst>
        </pc:grpChg>
        <pc:graphicFrameChg chg="add mod modGraphic">
          <ac:chgData name="Niamh Dawson" userId="e1d8faa1-4144-44fc-8d48-0a86ec93f349" providerId="ADAL" clId="{34FFF648-9370-4AB5-9968-8DD0EB744280}" dt="2021-06-17T14:07:03.455" v="4892" actId="404"/>
          <ac:graphicFrameMkLst>
            <pc:docMk/>
            <pc:sldMk cId="1798965062" sldId="329"/>
            <ac:graphicFrameMk id="13" creationId="{2F1FDF88-9806-4FD5-9AC5-18FE3AF78737}"/>
          </ac:graphicFrameMkLst>
        </pc:graphicFrameChg>
        <pc:picChg chg="add mod modCrop">
          <ac:chgData name="Niamh Dawson" userId="e1d8faa1-4144-44fc-8d48-0a86ec93f349" providerId="ADAL" clId="{34FFF648-9370-4AB5-9968-8DD0EB744280}" dt="2021-06-17T13:33:47.687" v="4884" actId="1076"/>
          <ac:picMkLst>
            <pc:docMk/>
            <pc:sldMk cId="1798965062" sldId="329"/>
            <ac:picMk id="17" creationId="{42591E30-D69D-4E00-B0D3-673838D58435}"/>
          </ac:picMkLst>
        </pc:picChg>
      </pc:sldChg>
      <pc:sldChg chg="modSp add mod ord">
        <pc:chgData name="Niamh Dawson" userId="e1d8faa1-4144-44fc-8d48-0a86ec93f349" providerId="ADAL" clId="{34FFF648-9370-4AB5-9968-8DD0EB744280}" dt="2021-06-16T21:14:31.706" v="4403" actId="20577"/>
        <pc:sldMkLst>
          <pc:docMk/>
          <pc:sldMk cId="400728947" sldId="330"/>
        </pc:sldMkLst>
        <pc:spChg chg="mod">
          <ac:chgData name="Niamh Dawson" userId="e1d8faa1-4144-44fc-8d48-0a86ec93f349" providerId="ADAL" clId="{34FFF648-9370-4AB5-9968-8DD0EB744280}" dt="2021-06-16T21:08:24.653" v="3868" actId="20577"/>
          <ac:spMkLst>
            <pc:docMk/>
            <pc:sldMk cId="400728947" sldId="330"/>
            <ac:spMk id="6" creationId="{00000000-0000-0000-0000-000000000000}"/>
          </ac:spMkLst>
        </pc:spChg>
        <pc:spChg chg="mod">
          <ac:chgData name="Niamh Dawson" userId="e1d8faa1-4144-44fc-8d48-0a86ec93f349" providerId="ADAL" clId="{34FFF648-9370-4AB5-9968-8DD0EB744280}" dt="2021-06-16T21:10:25.268" v="4001" actId="1076"/>
          <ac:spMkLst>
            <pc:docMk/>
            <pc:sldMk cId="400728947" sldId="330"/>
            <ac:spMk id="10" creationId="{6B4EE308-4BC7-47DF-8D35-978370C558EA}"/>
          </ac:spMkLst>
        </pc:spChg>
        <pc:spChg chg="mod">
          <ac:chgData name="Niamh Dawson" userId="e1d8faa1-4144-44fc-8d48-0a86ec93f349" providerId="ADAL" clId="{34FFF648-9370-4AB5-9968-8DD0EB744280}" dt="2021-06-16T21:14:31.706" v="4403" actId="20577"/>
          <ac:spMkLst>
            <pc:docMk/>
            <pc:sldMk cId="400728947" sldId="330"/>
            <ac:spMk id="11" creationId="{878D1EB2-0671-41B0-98D3-82F1AEE87DDE}"/>
          </ac:spMkLst>
        </pc:spChg>
        <pc:spChg chg="mod">
          <ac:chgData name="Niamh Dawson" userId="e1d8faa1-4144-44fc-8d48-0a86ec93f349" providerId="ADAL" clId="{34FFF648-9370-4AB5-9968-8DD0EB744280}" dt="2021-06-16T21:12:55.483" v="4153" actId="20577"/>
          <ac:spMkLst>
            <pc:docMk/>
            <pc:sldMk cId="400728947" sldId="330"/>
            <ac:spMk id="12" creationId="{A55192AE-D8EA-4760-9CF5-AE053E3E816D}"/>
          </ac:spMkLst>
        </pc:spChg>
      </pc:sldChg>
      <pc:sldChg chg="new del">
        <pc:chgData name="Niamh Dawson" userId="e1d8faa1-4144-44fc-8d48-0a86ec93f349" providerId="ADAL" clId="{34FFF648-9370-4AB5-9968-8DD0EB744280}" dt="2021-06-16T20:52:31.053" v="3484" actId="680"/>
        <pc:sldMkLst>
          <pc:docMk/>
          <pc:sldMk cId="956447779" sldId="330"/>
        </pc:sldMkLst>
      </pc:sldChg>
    </pc:docChg>
  </pc:docChgLst>
  <pc:docChgLst>
    <pc:chgData name="Niamh Dawson" userId="S::niamh.dawson@heanet.ie::e1d8faa1-4144-44fc-8d48-0a86ec93f349" providerId="AD" clId="Web-{0031C28C-2CAC-9D62-4973-5264B0609FDF}"/>
    <pc:docChg chg="delSld modSld">
      <pc:chgData name="Niamh Dawson" userId="S::niamh.dawson@heanet.ie::e1d8faa1-4144-44fc-8d48-0a86ec93f349" providerId="AD" clId="Web-{0031C28C-2CAC-9D62-4973-5264B0609FDF}" dt="2021-06-17T11:10:36.424" v="196" actId="20577"/>
      <pc:docMkLst>
        <pc:docMk/>
      </pc:docMkLst>
      <pc:sldChg chg="addSp modSp addAnim">
        <pc:chgData name="Niamh Dawson" userId="S::niamh.dawson@heanet.ie::e1d8faa1-4144-44fc-8d48-0a86ec93f349" providerId="AD" clId="Web-{0031C28C-2CAC-9D62-4973-5264B0609FDF}" dt="2021-06-17T11:10:36.424" v="196" actId="20577"/>
        <pc:sldMkLst>
          <pc:docMk/>
          <pc:sldMk cId="4168565553" sldId="314"/>
        </pc:sldMkLst>
        <pc:spChg chg="add mod">
          <ac:chgData name="Niamh Dawson" userId="S::niamh.dawson@heanet.ie::e1d8faa1-4144-44fc-8d48-0a86ec93f349" providerId="AD" clId="Web-{0031C28C-2CAC-9D62-4973-5264B0609FDF}" dt="2021-06-17T11:06:54.958" v="31" actId="1076"/>
          <ac:spMkLst>
            <pc:docMk/>
            <pc:sldMk cId="4168565553" sldId="314"/>
            <ac:spMk id="2" creationId="{B37324D2-1DD2-4027-BACE-5A512C105CAB}"/>
          </ac:spMkLst>
        </pc:spChg>
        <pc:spChg chg="add mod">
          <ac:chgData name="Niamh Dawson" userId="S::niamh.dawson@heanet.ie::e1d8faa1-4144-44fc-8d48-0a86ec93f349" providerId="AD" clId="Web-{0031C28C-2CAC-9D62-4973-5264B0609FDF}" dt="2021-06-17T11:10:36.424" v="196" actId="20577"/>
          <ac:spMkLst>
            <pc:docMk/>
            <pc:sldMk cId="4168565553" sldId="314"/>
            <ac:spMk id="3" creationId="{B155D713-8D18-4C3F-B6F3-3CC1EB3392D6}"/>
          </ac:spMkLst>
        </pc:spChg>
        <pc:spChg chg="mod">
          <ac:chgData name="Niamh Dawson" userId="S::niamh.dawson@heanet.ie::e1d8faa1-4144-44fc-8d48-0a86ec93f349" providerId="AD" clId="Web-{0031C28C-2CAC-9D62-4973-5264B0609FDF}" dt="2021-06-17T11:06:18.065" v="3" actId="20577"/>
          <ac:spMkLst>
            <pc:docMk/>
            <pc:sldMk cId="4168565553" sldId="314"/>
            <ac:spMk id="24" creationId="{82B9A447-C14B-4BB2-ADB2-8453DF521F30}"/>
          </ac:spMkLst>
        </pc:spChg>
        <pc:spChg chg="mod">
          <ac:chgData name="Niamh Dawson" userId="S::niamh.dawson@heanet.ie::e1d8faa1-4144-44fc-8d48-0a86ec93f349" providerId="AD" clId="Web-{0031C28C-2CAC-9D62-4973-5264B0609FDF}" dt="2021-06-17T11:06:41.988" v="28" actId="20577"/>
          <ac:spMkLst>
            <pc:docMk/>
            <pc:sldMk cId="4168565553" sldId="314"/>
            <ac:spMk id="25" creationId="{0FBD1B45-F03E-4FF3-AD76-3CD5B3856B4C}"/>
          </ac:spMkLst>
        </pc:spChg>
      </pc:sldChg>
      <pc:sldChg chg="del">
        <pc:chgData name="Niamh Dawson" userId="S::niamh.dawson@heanet.ie::e1d8faa1-4144-44fc-8d48-0a86ec93f349" providerId="AD" clId="Web-{0031C28C-2CAC-9D62-4973-5264B0609FDF}" dt="2021-06-17T11:05:01.045" v="0"/>
        <pc:sldMkLst>
          <pc:docMk/>
          <pc:sldMk cId="400728947" sldId="330"/>
        </pc:sldMkLst>
      </pc:sldChg>
    </pc:docChg>
  </pc:docChgLst>
  <pc:docChgLst>
    <pc:chgData name="Barbara Carroll" userId="0f6d864c-9996-4696-99e4-7e7fa0503669" providerId="ADAL" clId="{EB679592-EE1E-468E-95F3-AFE9CEC6FB41}"/>
    <pc:docChg chg="undo custSel addSld delSld modSld">
      <pc:chgData name="Barbara Carroll" userId="0f6d864c-9996-4696-99e4-7e7fa0503669" providerId="ADAL" clId="{EB679592-EE1E-468E-95F3-AFE9CEC6FB41}" dt="2021-03-15T10:47:43.040" v="470" actId="14100"/>
      <pc:docMkLst>
        <pc:docMk/>
      </pc:docMkLst>
      <pc:sldChg chg="del">
        <pc:chgData name="Barbara Carroll" userId="0f6d864c-9996-4696-99e4-7e7fa0503669" providerId="ADAL" clId="{EB679592-EE1E-468E-95F3-AFE9CEC6FB41}" dt="2021-03-11T12:32:15.649" v="173" actId="47"/>
        <pc:sldMkLst>
          <pc:docMk/>
          <pc:sldMk cId="390505811" sldId="271"/>
        </pc:sldMkLst>
      </pc:sldChg>
      <pc:sldChg chg="del">
        <pc:chgData name="Barbara Carroll" userId="0f6d864c-9996-4696-99e4-7e7fa0503669" providerId="ADAL" clId="{EB679592-EE1E-468E-95F3-AFE9CEC6FB41}" dt="2021-03-12T15:09:54.806" v="229" actId="47"/>
        <pc:sldMkLst>
          <pc:docMk/>
          <pc:sldMk cId="1358084043" sldId="274"/>
        </pc:sldMkLst>
      </pc:sldChg>
      <pc:sldChg chg="addSp delSp modSp mod">
        <pc:chgData name="Barbara Carroll" userId="0f6d864c-9996-4696-99e4-7e7fa0503669" providerId="ADAL" clId="{EB679592-EE1E-468E-95F3-AFE9CEC6FB41}" dt="2021-03-12T15:13:16.482" v="306" actId="14100"/>
        <pc:sldMkLst>
          <pc:docMk/>
          <pc:sldMk cId="2904037026" sldId="275"/>
        </pc:sldMkLst>
        <pc:spChg chg="add del mod">
          <ac:chgData name="Barbara Carroll" userId="0f6d864c-9996-4696-99e4-7e7fa0503669" providerId="ADAL" clId="{EB679592-EE1E-468E-95F3-AFE9CEC6FB41}" dt="2021-03-12T15:13:07.678" v="301" actId="478"/>
          <ac:spMkLst>
            <pc:docMk/>
            <pc:sldMk cId="2904037026" sldId="275"/>
            <ac:spMk id="13" creationId="{CD003758-8379-45A0-ADB7-88ACA614AFE7}"/>
          </ac:spMkLst>
        </pc:spChg>
        <pc:spChg chg="add mod">
          <ac:chgData name="Barbara Carroll" userId="0f6d864c-9996-4696-99e4-7e7fa0503669" providerId="ADAL" clId="{EB679592-EE1E-468E-95F3-AFE9CEC6FB41}" dt="2021-03-12T15:12:43.633" v="299" actId="1076"/>
          <ac:spMkLst>
            <pc:docMk/>
            <pc:sldMk cId="2904037026" sldId="275"/>
            <ac:spMk id="14" creationId="{E9F88278-6585-4DDD-8D64-F2D36C5E13E2}"/>
          </ac:spMkLst>
        </pc:spChg>
        <pc:spChg chg="add mod ord">
          <ac:chgData name="Barbara Carroll" userId="0f6d864c-9996-4696-99e4-7e7fa0503669" providerId="ADAL" clId="{EB679592-EE1E-468E-95F3-AFE9CEC6FB41}" dt="2021-03-12T15:13:16.482" v="306" actId="14100"/>
          <ac:spMkLst>
            <pc:docMk/>
            <pc:sldMk cId="2904037026" sldId="275"/>
            <ac:spMk id="15" creationId="{4DB97323-A1D1-458F-8A95-AA7D0AA2E0DA}"/>
          </ac:spMkLst>
        </pc:spChg>
        <pc:spChg chg="del">
          <ac:chgData name="Barbara Carroll" userId="0f6d864c-9996-4696-99e4-7e7fa0503669" providerId="ADAL" clId="{EB679592-EE1E-468E-95F3-AFE9CEC6FB41}" dt="2021-03-12T15:10:21.030" v="233" actId="478"/>
          <ac:spMkLst>
            <pc:docMk/>
            <pc:sldMk cId="2904037026" sldId="275"/>
            <ac:spMk id="18" creationId="{00000000-0000-0000-0000-000000000000}"/>
          </ac:spMkLst>
        </pc:spChg>
        <pc:picChg chg="add mod">
          <ac:chgData name="Barbara Carroll" userId="0f6d864c-9996-4696-99e4-7e7fa0503669" providerId="ADAL" clId="{EB679592-EE1E-468E-95F3-AFE9CEC6FB41}" dt="2021-03-12T15:10:17.968" v="232" actId="1076"/>
          <ac:picMkLst>
            <pc:docMk/>
            <pc:sldMk cId="2904037026" sldId="275"/>
            <ac:picMk id="3" creationId="{016C3751-54E5-42C7-B440-6020C70D099E}"/>
          </ac:picMkLst>
        </pc:picChg>
        <pc:picChg chg="add mod">
          <ac:chgData name="Barbara Carroll" userId="0f6d864c-9996-4696-99e4-7e7fa0503669" providerId="ADAL" clId="{EB679592-EE1E-468E-95F3-AFE9CEC6FB41}" dt="2021-03-12T15:12:03.662" v="236" actId="1076"/>
          <ac:picMkLst>
            <pc:docMk/>
            <pc:sldMk cId="2904037026" sldId="275"/>
            <ac:picMk id="9" creationId="{F719C914-A975-465B-8964-9AE932DDE928}"/>
          </ac:picMkLst>
        </pc:picChg>
        <pc:picChg chg="del">
          <ac:chgData name="Barbara Carroll" userId="0f6d864c-9996-4696-99e4-7e7fa0503669" providerId="ADAL" clId="{EB679592-EE1E-468E-95F3-AFE9CEC6FB41}" dt="2021-03-12T15:10:15.195" v="230" actId="478"/>
          <ac:picMkLst>
            <pc:docMk/>
            <pc:sldMk cId="2904037026" sldId="275"/>
            <ac:picMk id="16" creationId="{00000000-0000-0000-0000-000000000000}"/>
          </ac:picMkLst>
        </pc:picChg>
        <pc:picChg chg="del">
          <ac:chgData name="Barbara Carroll" userId="0f6d864c-9996-4696-99e4-7e7fa0503669" providerId="ADAL" clId="{EB679592-EE1E-468E-95F3-AFE9CEC6FB41}" dt="2021-03-12T15:11:57.693" v="234" actId="478"/>
          <ac:picMkLst>
            <pc:docMk/>
            <pc:sldMk cId="2904037026" sldId="275"/>
            <ac:picMk id="17" creationId="{00000000-0000-0000-0000-000000000000}"/>
          </ac:picMkLst>
        </pc:picChg>
      </pc:sldChg>
      <pc:sldChg chg="addSp delSp modSp mod">
        <pc:chgData name="Barbara Carroll" userId="0f6d864c-9996-4696-99e4-7e7fa0503669" providerId="ADAL" clId="{EB679592-EE1E-468E-95F3-AFE9CEC6FB41}" dt="2021-03-11T12:40:04.794" v="199" actId="1076"/>
        <pc:sldMkLst>
          <pc:docMk/>
          <pc:sldMk cId="1122172892" sldId="276"/>
        </pc:sldMkLst>
        <pc:spChg chg="mod">
          <ac:chgData name="Barbara Carroll" userId="0f6d864c-9996-4696-99e4-7e7fa0503669" providerId="ADAL" clId="{EB679592-EE1E-468E-95F3-AFE9CEC6FB41}" dt="2021-03-11T12:26:57.839" v="14" actId="20577"/>
          <ac:spMkLst>
            <pc:docMk/>
            <pc:sldMk cId="1122172892" sldId="276"/>
            <ac:spMk id="2" creationId="{00000000-0000-0000-0000-000000000000}"/>
          </ac:spMkLst>
        </pc:spChg>
        <pc:spChg chg="del">
          <ac:chgData name="Barbara Carroll" userId="0f6d864c-9996-4696-99e4-7e7fa0503669" providerId="ADAL" clId="{EB679592-EE1E-468E-95F3-AFE9CEC6FB41}" dt="2021-03-11T12:27:02.464" v="17" actId="478"/>
          <ac:spMkLst>
            <pc:docMk/>
            <pc:sldMk cId="1122172892" sldId="276"/>
            <ac:spMk id="4" creationId="{00000000-0000-0000-0000-000000000000}"/>
          </ac:spMkLst>
        </pc:spChg>
        <pc:spChg chg="add mod">
          <ac:chgData name="Barbara Carroll" userId="0f6d864c-9996-4696-99e4-7e7fa0503669" providerId="ADAL" clId="{EB679592-EE1E-468E-95F3-AFE9CEC6FB41}" dt="2021-03-11T12:32:46.207" v="174" actId="20577"/>
          <ac:spMkLst>
            <pc:docMk/>
            <pc:sldMk cId="1122172892" sldId="276"/>
            <ac:spMk id="7" creationId="{CDAA5913-3BFE-4631-949E-7F8B74C60445}"/>
          </ac:spMkLst>
        </pc:spChg>
        <pc:spChg chg="del">
          <ac:chgData name="Barbara Carroll" userId="0f6d864c-9996-4696-99e4-7e7fa0503669" providerId="ADAL" clId="{EB679592-EE1E-468E-95F3-AFE9CEC6FB41}" dt="2021-03-11T12:27:00.107" v="15" actId="478"/>
          <ac:spMkLst>
            <pc:docMk/>
            <pc:sldMk cId="1122172892" sldId="276"/>
            <ac:spMk id="8" creationId="{00000000-0000-0000-0000-000000000000}"/>
          </ac:spMkLst>
        </pc:spChg>
        <pc:spChg chg="add del mod">
          <ac:chgData name="Barbara Carroll" userId="0f6d864c-9996-4696-99e4-7e7fa0503669" providerId="ADAL" clId="{EB679592-EE1E-468E-95F3-AFE9CEC6FB41}" dt="2021-03-11T12:27:40.127" v="108" actId="478"/>
          <ac:spMkLst>
            <pc:docMk/>
            <pc:sldMk cId="1122172892" sldId="276"/>
            <ac:spMk id="9" creationId="{949047AC-76B8-4017-BD21-E38B691F87BA}"/>
          </ac:spMkLst>
        </pc:spChg>
        <pc:spChg chg="add del mod">
          <ac:chgData name="Barbara Carroll" userId="0f6d864c-9996-4696-99e4-7e7fa0503669" providerId="ADAL" clId="{EB679592-EE1E-468E-95F3-AFE9CEC6FB41}" dt="2021-03-11T12:28:55.231" v="133" actId="478"/>
          <ac:spMkLst>
            <pc:docMk/>
            <pc:sldMk cId="1122172892" sldId="276"/>
            <ac:spMk id="10" creationId="{40A0CC1D-FFEE-4174-B07B-2BB0702C9323}"/>
          </ac:spMkLst>
        </pc:spChg>
        <pc:spChg chg="add mod ord">
          <ac:chgData name="Barbara Carroll" userId="0f6d864c-9996-4696-99e4-7e7fa0503669" providerId="ADAL" clId="{EB679592-EE1E-468E-95F3-AFE9CEC6FB41}" dt="2021-03-11T12:30:57.456" v="172" actId="1076"/>
          <ac:spMkLst>
            <pc:docMk/>
            <pc:sldMk cId="1122172892" sldId="276"/>
            <ac:spMk id="11" creationId="{3C96A781-DE05-4408-B4D2-39997E16C1F4}"/>
          </ac:spMkLst>
        </pc:spChg>
        <pc:picChg chg="add mod ord">
          <ac:chgData name="Barbara Carroll" userId="0f6d864c-9996-4696-99e4-7e7fa0503669" providerId="ADAL" clId="{EB679592-EE1E-468E-95F3-AFE9CEC6FB41}" dt="2021-03-11T12:39:42.739" v="195" actId="1076"/>
          <ac:picMkLst>
            <pc:docMk/>
            <pc:sldMk cId="1122172892" sldId="276"/>
            <ac:picMk id="12" creationId="{60CA1F88-8127-4EA9-BE99-44995A8A0CE8}"/>
          </ac:picMkLst>
        </pc:picChg>
        <pc:picChg chg="add mod">
          <ac:chgData name="Barbara Carroll" userId="0f6d864c-9996-4696-99e4-7e7fa0503669" providerId="ADAL" clId="{EB679592-EE1E-468E-95F3-AFE9CEC6FB41}" dt="2021-03-11T12:40:04.794" v="199" actId="1076"/>
          <ac:picMkLst>
            <pc:docMk/>
            <pc:sldMk cId="1122172892" sldId="276"/>
            <ac:picMk id="14" creationId="{81A887A3-FF68-4880-A3B8-A416EEEFB74C}"/>
          </ac:picMkLst>
        </pc:picChg>
        <pc:picChg chg="add mod ord">
          <ac:chgData name="Barbara Carroll" userId="0f6d864c-9996-4696-99e4-7e7fa0503669" providerId="ADAL" clId="{EB679592-EE1E-468E-95F3-AFE9CEC6FB41}" dt="2021-03-11T12:40:02.776" v="198" actId="1076"/>
          <ac:picMkLst>
            <pc:docMk/>
            <pc:sldMk cId="1122172892" sldId="276"/>
            <ac:picMk id="16" creationId="{67B09378-7F7F-47D2-B355-2CDC6D87F1AB}"/>
          </ac:picMkLst>
        </pc:picChg>
        <pc:picChg chg="del">
          <ac:chgData name="Barbara Carroll" userId="0f6d864c-9996-4696-99e4-7e7fa0503669" providerId="ADAL" clId="{EB679592-EE1E-468E-95F3-AFE9CEC6FB41}" dt="2021-03-11T12:27:00.761" v="16" actId="478"/>
          <ac:picMkLst>
            <pc:docMk/>
            <pc:sldMk cId="1122172892" sldId="276"/>
            <ac:picMk id="9218" creationId="{00000000-0000-0000-0000-000000000000}"/>
          </ac:picMkLst>
        </pc:picChg>
      </pc:sldChg>
      <pc:sldChg chg="delSp modSp mod modNotesTx">
        <pc:chgData name="Barbara Carroll" userId="0f6d864c-9996-4696-99e4-7e7fa0503669" providerId="ADAL" clId="{EB679592-EE1E-468E-95F3-AFE9CEC6FB41}" dt="2021-03-15T10:47:43.040" v="470" actId="14100"/>
        <pc:sldMkLst>
          <pc:docMk/>
          <pc:sldMk cId="3155212916" sldId="287"/>
        </pc:sldMkLst>
        <pc:spChg chg="del">
          <ac:chgData name="Barbara Carroll" userId="0f6d864c-9996-4696-99e4-7e7fa0503669" providerId="ADAL" clId="{EB679592-EE1E-468E-95F3-AFE9CEC6FB41}" dt="2021-03-12T15:16:26.352" v="319" actId="478"/>
          <ac:spMkLst>
            <pc:docMk/>
            <pc:sldMk cId="3155212916" sldId="287"/>
            <ac:spMk id="3" creationId="{00000000-0000-0000-0000-000000000000}"/>
          </ac:spMkLst>
        </pc:spChg>
        <pc:picChg chg="mod">
          <ac:chgData name="Barbara Carroll" userId="0f6d864c-9996-4696-99e4-7e7fa0503669" providerId="ADAL" clId="{EB679592-EE1E-468E-95F3-AFE9CEC6FB41}" dt="2021-03-15T10:47:43.040" v="470" actId="14100"/>
          <ac:picMkLst>
            <pc:docMk/>
            <pc:sldMk cId="3155212916" sldId="287"/>
            <ac:picMk id="5" creationId="{00000000-0000-0000-0000-000000000000}"/>
          </ac:picMkLst>
        </pc:picChg>
      </pc:sldChg>
      <pc:sldChg chg="del">
        <pc:chgData name="Barbara Carroll" userId="0f6d864c-9996-4696-99e4-7e7fa0503669" providerId="ADAL" clId="{EB679592-EE1E-468E-95F3-AFE9CEC6FB41}" dt="2021-03-12T15:33:12.073" v="323" actId="47"/>
        <pc:sldMkLst>
          <pc:docMk/>
          <pc:sldMk cId="302965422" sldId="294"/>
        </pc:sldMkLst>
      </pc:sldChg>
      <pc:sldChg chg="modSp mod">
        <pc:chgData name="Barbara Carroll" userId="0f6d864c-9996-4696-99e4-7e7fa0503669" providerId="ADAL" clId="{EB679592-EE1E-468E-95F3-AFE9CEC6FB41}" dt="2021-03-12T15:03:16.898" v="209" actId="1076"/>
        <pc:sldMkLst>
          <pc:docMk/>
          <pc:sldMk cId="3405973483" sldId="297"/>
        </pc:sldMkLst>
        <pc:spChg chg="mod">
          <ac:chgData name="Barbara Carroll" userId="0f6d864c-9996-4696-99e4-7e7fa0503669" providerId="ADAL" clId="{EB679592-EE1E-468E-95F3-AFE9CEC6FB41}" dt="2021-03-12T14:56:39.914" v="202" actId="1076"/>
          <ac:spMkLst>
            <pc:docMk/>
            <pc:sldMk cId="3405973483" sldId="297"/>
            <ac:spMk id="27" creationId="{B8FB2B98-8233-44EE-BA2E-D314A43411EB}"/>
          </ac:spMkLst>
        </pc:spChg>
        <pc:spChg chg="mod">
          <ac:chgData name="Barbara Carroll" userId="0f6d864c-9996-4696-99e4-7e7fa0503669" providerId="ADAL" clId="{EB679592-EE1E-468E-95F3-AFE9CEC6FB41}" dt="2021-03-12T14:56:39.914" v="202" actId="1076"/>
          <ac:spMkLst>
            <pc:docMk/>
            <pc:sldMk cId="3405973483" sldId="297"/>
            <ac:spMk id="28" creationId="{58B1473D-E684-4F30-8A95-06F9B0A67126}"/>
          </ac:spMkLst>
        </pc:spChg>
        <pc:spChg chg="mod">
          <ac:chgData name="Barbara Carroll" userId="0f6d864c-9996-4696-99e4-7e7fa0503669" providerId="ADAL" clId="{EB679592-EE1E-468E-95F3-AFE9CEC6FB41}" dt="2021-03-12T14:56:39.914" v="202" actId="1076"/>
          <ac:spMkLst>
            <pc:docMk/>
            <pc:sldMk cId="3405973483" sldId="297"/>
            <ac:spMk id="29" creationId="{F7E8F071-2BDA-46A2-9AB1-E999896BB565}"/>
          </ac:spMkLst>
        </pc:spChg>
        <pc:grpChg chg="mod">
          <ac:chgData name="Barbara Carroll" userId="0f6d864c-9996-4696-99e4-7e7fa0503669" providerId="ADAL" clId="{EB679592-EE1E-468E-95F3-AFE9CEC6FB41}" dt="2021-03-12T15:03:16.898" v="209" actId="1076"/>
          <ac:grpSpMkLst>
            <pc:docMk/>
            <pc:sldMk cId="3405973483" sldId="297"/>
            <ac:grpSpMk id="23" creationId="{0D406F88-BB36-4401-8E76-74CCDF0B5910}"/>
          </ac:grpSpMkLst>
        </pc:grpChg>
        <pc:picChg chg="mod">
          <ac:chgData name="Barbara Carroll" userId="0f6d864c-9996-4696-99e4-7e7fa0503669" providerId="ADAL" clId="{EB679592-EE1E-468E-95F3-AFE9CEC6FB41}" dt="2021-03-12T14:56:39.914" v="202" actId="1076"/>
          <ac:picMkLst>
            <pc:docMk/>
            <pc:sldMk cId="3405973483" sldId="297"/>
            <ac:picMk id="25" creationId="{6DFE0576-3E82-4EE6-B22D-5334A6C4DEEE}"/>
          </ac:picMkLst>
        </pc:picChg>
        <pc:picChg chg="mod">
          <ac:chgData name="Barbara Carroll" userId="0f6d864c-9996-4696-99e4-7e7fa0503669" providerId="ADAL" clId="{EB679592-EE1E-468E-95F3-AFE9CEC6FB41}" dt="2021-03-12T14:56:53.954" v="208" actId="1076"/>
          <ac:picMkLst>
            <pc:docMk/>
            <pc:sldMk cId="3405973483" sldId="297"/>
            <ac:picMk id="37" creationId="{DBC9E0A3-F3B3-4B2B-B662-1A9897AE0871}"/>
          </ac:picMkLst>
        </pc:picChg>
        <pc:picChg chg="mod">
          <ac:chgData name="Barbara Carroll" userId="0f6d864c-9996-4696-99e4-7e7fa0503669" providerId="ADAL" clId="{EB679592-EE1E-468E-95F3-AFE9CEC6FB41}" dt="2021-03-12T14:56:39.914" v="202" actId="1076"/>
          <ac:picMkLst>
            <pc:docMk/>
            <pc:sldMk cId="3405973483" sldId="297"/>
            <ac:picMk id="38" creationId="{63873C71-DD62-4CD6-B78D-6F46011DE3A4}"/>
          </ac:picMkLst>
        </pc:picChg>
      </pc:sldChg>
      <pc:sldChg chg="modSp mod">
        <pc:chgData name="Barbara Carroll" userId="0f6d864c-9996-4696-99e4-7e7fa0503669" providerId="ADAL" clId="{EB679592-EE1E-468E-95F3-AFE9CEC6FB41}" dt="2021-03-12T15:14:55.352" v="317" actId="1076"/>
        <pc:sldMkLst>
          <pc:docMk/>
          <pc:sldMk cId="4078232385" sldId="299"/>
        </pc:sldMkLst>
        <pc:spChg chg="mod">
          <ac:chgData name="Barbara Carroll" userId="0f6d864c-9996-4696-99e4-7e7fa0503669" providerId="ADAL" clId="{EB679592-EE1E-468E-95F3-AFE9CEC6FB41}" dt="2021-03-12T15:14:36.051" v="314" actId="1076"/>
          <ac:spMkLst>
            <pc:docMk/>
            <pc:sldMk cId="4078232385" sldId="299"/>
            <ac:spMk id="27" creationId="{B8FB2B98-8233-44EE-BA2E-D314A43411EB}"/>
          </ac:spMkLst>
        </pc:spChg>
        <pc:spChg chg="mod">
          <ac:chgData name="Barbara Carroll" userId="0f6d864c-9996-4696-99e4-7e7fa0503669" providerId="ADAL" clId="{EB679592-EE1E-468E-95F3-AFE9CEC6FB41}" dt="2021-03-12T15:09:26.336" v="228" actId="1076"/>
          <ac:spMkLst>
            <pc:docMk/>
            <pc:sldMk cId="4078232385" sldId="299"/>
            <ac:spMk id="51" creationId="{7509A3A9-7E68-41DC-9352-9704BD333B95}"/>
          </ac:spMkLst>
        </pc:spChg>
        <pc:grpChg chg="mod">
          <ac:chgData name="Barbara Carroll" userId="0f6d864c-9996-4696-99e4-7e7fa0503669" providerId="ADAL" clId="{EB679592-EE1E-468E-95F3-AFE9CEC6FB41}" dt="2021-03-12T15:14:34.432" v="313" actId="1076"/>
          <ac:grpSpMkLst>
            <pc:docMk/>
            <pc:sldMk cId="4078232385" sldId="299"/>
            <ac:grpSpMk id="23" creationId="{0D406F88-BB36-4401-8E76-74CCDF0B5910}"/>
          </ac:grpSpMkLst>
        </pc:grpChg>
        <pc:grpChg chg="mod">
          <ac:chgData name="Barbara Carroll" userId="0f6d864c-9996-4696-99e4-7e7fa0503669" providerId="ADAL" clId="{EB679592-EE1E-468E-95F3-AFE9CEC6FB41}" dt="2021-03-12T15:09:11.878" v="210" actId="14100"/>
          <ac:grpSpMkLst>
            <pc:docMk/>
            <pc:sldMk cId="4078232385" sldId="299"/>
            <ac:grpSpMk id="30" creationId="{8783177E-E829-44E2-A40D-2B471386D97A}"/>
          </ac:grpSpMkLst>
        </pc:grpChg>
        <pc:grpChg chg="mod">
          <ac:chgData name="Barbara Carroll" userId="0f6d864c-9996-4696-99e4-7e7fa0503669" providerId="ADAL" clId="{EB679592-EE1E-468E-95F3-AFE9CEC6FB41}" dt="2021-03-12T15:14:55.352" v="317" actId="1076"/>
          <ac:grpSpMkLst>
            <pc:docMk/>
            <pc:sldMk cId="4078232385" sldId="299"/>
            <ac:grpSpMk id="49" creationId="{77374CD5-C140-4CCC-89C6-EFD5B45EF647}"/>
          </ac:grpSpMkLst>
        </pc:grpChg>
        <pc:picChg chg="mod">
          <ac:chgData name="Barbara Carroll" userId="0f6d864c-9996-4696-99e4-7e7fa0503669" providerId="ADAL" clId="{EB679592-EE1E-468E-95F3-AFE9CEC6FB41}" dt="2021-03-12T15:14:41.022" v="316" actId="1076"/>
          <ac:picMkLst>
            <pc:docMk/>
            <pc:sldMk cId="4078232385" sldId="299"/>
            <ac:picMk id="37" creationId="{DBC9E0A3-F3B3-4B2B-B662-1A9897AE0871}"/>
          </ac:picMkLst>
        </pc:picChg>
      </pc:sldChg>
      <pc:sldChg chg="modNotesTx">
        <pc:chgData name="Barbara Carroll" userId="0f6d864c-9996-4696-99e4-7e7fa0503669" providerId="ADAL" clId="{EB679592-EE1E-468E-95F3-AFE9CEC6FB41}" dt="2021-03-15T10:45:11.934" v="467" actId="20577"/>
        <pc:sldMkLst>
          <pc:docMk/>
          <pc:sldMk cId="1386153275" sldId="301"/>
        </pc:sldMkLst>
      </pc:sldChg>
      <pc:sldChg chg="modSp mod">
        <pc:chgData name="Barbara Carroll" userId="0f6d864c-9996-4696-99e4-7e7fa0503669" providerId="ADAL" clId="{EB679592-EE1E-468E-95F3-AFE9CEC6FB41}" dt="2021-03-12T15:15:31.402" v="318" actId="20577"/>
        <pc:sldMkLst>
          <pc:docMk/>
          <pc:sldMk cId="3304830649" sldId="302"/>
        </pc:sldMkLst>
        <pc:spChg chg="mod">
          <ac:chgData name="Barbara Carroll" userId="0f6d864c-9996-4696-99e4-7e7fa0503669" providerId="ADAL" clId="{EB679592-EE1E-468E-95F3-AFE9CEC6FB41}" dt="2021-03-12T15:15:31.402" v="318" actId="20577"/>
          <ac:spMkLst>
            <pc:docMk/>
            <pc:sldMk cId="3304830649" sldId="302"/>
            <ac:spMk id="48" creationId="{676B5812-DFA9-4E43-8DED-EE1388CC5791}"/>
          </ac:spMkLst>
        </pc:spChg>
      </pc:sldChg>
      <pc:sldChg chg="addSp delSp modSp add mod">
        <pc:chgData name="Barbara Carroll" userId="0f6d864c-9996-4696-99e4-7e7fa0503669" providerId="ADAL" clId="{EB679592-EE1E-468E-95F3-AFE9CEC6FB41}" dt="2021-03-12T15:34:59.701" v="466" actId="1076"/>
        <pc:sldMkLst>
          <pc:docMk/>
          <pc:sldMk cId="4249086325" sldId="304"/>
        </pc:sldMkLst>
        <pc:spChg chg="mod">
          <ac:chgData name="Barbara Carroll" userId="0f6d864c-9996-4696-99e4-7e7fa0503669" providerId="ADAL" clId="{EB679592-EE1E-468E-95F3-AFE9CEC6FB41}" dt="2021-03-12T15:33:27.184" v="328"/>
          <ac:spMkLst>
            <pc:docMk/>
            <pc:sldMk cId="4249086325" sldId="304"/>
            <ac:spMk id="2" creationId="{627C6928-55D6-4958-905A-A0A60A70C3B8}"/>
          </ac:spMkLst>
        </pc:spChg>
        <pc:spChg chg="del">
          <ac:chgData name="Barbara Carroll" userId="0f6d864c-9996-4696-99e4-7e7fa0503669" providerId="ADAL" clId="{EB679592-EE1E-468E-95F3-AFE9CEC6FB41}" dt="2021-03-12T15:33:07.217" v="321" actId="478"/>
          <ac:spMkLst>
            <pc:docMk/>
            <pc:sldMk cId="4249086325" sldId="304"/>
            <ac:spMk id="3" creationId="{1BC365C5-4BCB-4290-9E55-E33651E19793}"/>
          </ac:spMkLst>
        </pc:spChg>
        <pc:spChg chg="del">
          <ac:chgData name="Barbara Carroll" userId="0f6d864c-9996-4696-99e4-7e7fa0503669" providerId="ADAL" clId="{EB679592-EE1E-468E-95F3-AFE9CEC6FB41}" dt="2021-03-12T15:33:20.188" v="326" actId="478"/>
          <ac:spMkLst>
            <pc:docMk/>
            <pc:sldMk cId="4249086325" sldId="304"/>
            <ac:spMk id="4" creationId="{C31825EC-81DC-4383-846C-5840ECDDF6AD}"/>
          </ac:spMkLst>
        </pc:spChg>
        <pc:spChg chg="add del mod">
          <ac:chgData name="Barbara Carroll" userId="0f6d864c-9996-4696-99e4-7e7fa0503669" providerId="ADAL" clId="{EB679592-EE1E-468E-95F3-AFE9CEC6FB41}" dt="2021-03-12T15:33:08.893" v="322" actId="478"/>
          <ac:spMkLst>
            <pc:docMk/>
            <pc:sldMk cId="4249086325" sldId="304"/>
            <ac:spMk id="7" creationId="{83A00DF3-D2F6-4E60-8417-4D61BC209550}"/>
          </ac:spMkLst>
        </pc:spChg>
        <pc:spChg chg="add mod">
          <ac:chgData name="Barbara Carroll" userId="0f6d864c-9996-4696-99e4-7e7fa0503669" providerId="ADAL" clId="{EB679592-EE1E-468E-95F3-AFE9CEC6FB41}" dt="2021-03-12T15:34:59.701" v="466" actId="1076"/>
          <ac:spMkLst>
            <pc:docMk/>
            <pc:sldMk cId="4249086325" sldId="304"/>
            <ac:spMk id="8" creationId="{B8B5BCE4-DD26-487D-8E45-AD9057971DC3}"/>
          </ac:spMkLst>
        </pc:spChg>
      </pc:sldChg>
    </pc:docChg>
  </pc:docChgLst>
  <pc:docChgLst>
    <pc:chgData name="Barbara Carroll" userId="0f6d864c-9996-4696-99e4-7e7fa0503669" providerId="ADAL" clId="{BCE3C6F6-DDE0-4683-96CB-ECFAC00503AE}"/>
    <pc:docChg chg="undo redo custSel addSld delSld modSld sldOrd">
      <pc:chgData name="Barbara Carroll" userId="0f6d864c-9996-4696-99e4-7e7fa0503669" providerId="ADAL" clId="{BCE3C6F6-DDE0-4683-96CB-ECFAC00503AE}" dt="2021-03-09T16:07:42.794" v="1208" actId="47"/>
      <pc:docMkLst>
        <pc:docMk/>
      </pc:docMkLst>
      <pc:sldChg chg="addSp delSp modSp mod">
        <pc:chgData name="Barbara Carroll" userId="0f6d864c-9996-4696-99e4-7e7fa0503669" providerId="ADAL" clId="{BCE3C6F6-DDE0-4683-96CB-ECFAC00503AE}" dt="2021-03-08T16:19:20.068" v="688" actId="478"/>
        <pc:sldMkLst>
          <pc:docMk/>
          <pc:sldMk cId="2808015113" sldId="256"/>
        </pc:sldMkLst>
        <pc:spChg chg="del">
          <ac:chgData name="Barbara Carroll" userId="0f6d864c-9996-4696-99e4-7e7fa0503669" providerId="ADAL" clId="{BCE3C6F6-DDE0-4683-96CB-ECFAC00503AE}" dt="2021-03-08T16:14:47.401" v="537" actId="478"/>
          <ac:spMkLst>
            <pc:docMk/>
            <pc:sldMk cId="2808015113" sldId="256"/>
            <ac:spMk id="2" creationId="{00000000-0000-0000-0000-000000000000}"/>
          </ac:spMkLst>
        </pc:spChg>
        <pc:spChg chg="add mod ord">
          <ac:chgData name="Barbara Carroll" userId="0f6d864c-9996-4696-99e4-7e7fa0503669" providerId="ADAL" clId="{BCE3C6F6-DDE0-4683-96CB-ECFAC00503AE}" dt="2021-03-08T16:19:04.031" v="677" actId="1076"/>
          <ac:spMkLst>
            <pc:docMk/>
            <pc:sldMk cId="2808015113" sldId="256"/>
            <ac:spMk id="7" creationId="{6A9436E3-76B4-41CD-B3FB-9938FA3F0CC7}"/>
          </ac:spMkLst>
        </pc:spChg>
        <pc:spChg chg="add del mod">
          <ac:chgData name="Barbara Carroll" userId="0f6d864c-9996-4696-99e4-7e7fa0503669" providerId="ADAL" clId="{BCE3C6F6-DDE0-4683-96CB-ECFAC00503AE}" dt="2021-03-08T16:14:51.381" v="538" actId="478"/>
          <ac:spMkLst>
            <pc:docMk/>
            <pc:sldMk cId="2808015113" sldId="256"/>
            <ac:spMk id="8" creationId="{8671CB64-072B-4FDC-B987-22E233C6DD44}"/>
          </ac:spMkLst>
        </pc:spChg>
        <pc:spChg chg="add mod">
          <ac:chgData name="Barbara Carroll" userId="0f6d864c-9996-4696-99e4-7e7fa0503669" providerId="ADAL" clId="{BCE3C6F6-DDE0-4683-96CB-ECFAC00503AE}" dt="2021-03-08T16:15:00.121" v="558" actId="1076"/>
          <ac:spMkLst>
            <pc:docMk/>
            <pc:sldMk cId="2808015113" sldId="256"/>
            <ac:spMk id="9" creationId="{6A849AE8-C0A5-4303-8C6E-A3F0D55231B3}"/>
          </ac:spMkLst>
        </pc:spChg>
        <pc:spChg chg="add del mod">
          <ac:chgData name="Barbara Carroll" userId="0f6d864c-9996-4696-99e4-7e7fa0503669" providerId="ADAL" clId="{BCE3C6F6-DDE0-4683-96CB-ECFAC00503AE}" dt="2021-03-08T16:19:20.068" v="688" actId="478"/>
          <ac:spMkLst>
            <pc:docMk/>
            <pc:sldMk cId="2808015113" sldId="256"/>
            <ac:spMk id="10" creationId="{5AE783B0-8E7B-4F31-84B9-76EAC0023674}"/>
          </ac:spMkLst>
        </pc:spChg>
        <pc:picChg chg="del mod">
          <ac:chgData name="Barbara Carroll" userId="0f6d864c-9996-4696-99e4-7e7fa0503669" providerId="ADAL" clId="{BCE3C6F6-DDE0-4683-96CB-ECFAC00503AE}" dt="2021-03-08T16:09:43.482" v="391" actId="478"/>
          <ac:picMkLst>
            <pc:docMk/>
            <pc:sldMk cId="2808015113" sldId="256"/>
            <ac:picMk id="5" creationId="{0C1BEC6D-2FEE-4EBC-9BF2-EAE68547CEE3}"/>
          </ac:picMkLst>
        </pc:picChg>
        <pc:picChg chg="add mod">
          <ac:chgData name="Barbara Carroll" userId="0f6d864c-9996-4696-99e4-7e7fa0503669" providerId="ADAL" clId="{BCE3C6F6-DDE0-4683-96CB-ECFAC00503AE}" dt="2021-03-08T16:18:47.511" v="673" actId="1076"/>
          <ac:picMkLst>
            <pc:docMk/>
            <pc:sldMk cId="2808015113" sldId="256"/>
            <ac:picMk id="6" creationId="{B66FD982-E81C-49F8-A704-A3262696DD55}"/>
          </ac:picMkLst>
        </pc:picChg>
      </pc:sldChg>
      <pc:sldChg chg="modSp mod">
        <pc:chgData name="Barbara Carroll" userId="0f6d864c-9996-4696-99e4-7e7fa0503669" providerId="ADAL" clId="{BCE3C6F6-DDE0-4683-96CB-ECFAC00503AE}" dt="2021-03-09T16:03:48.058" v="1068" actId="20577"/>
        <pc:sldMkLst>
          <pc:docMk/>
          <pc:sldMk cId="3185191214" sldId="257"/>
        </pc:sldMkLst>
        <pc:spChg chg="mod">
          <ac:chgData name="Barbara Carroll" userId="0f6d864c-9996-4696-99e4-7e7fa0503669" providerId="ADAL" clId="{BCE3C6F6-DDE0-4683-96CB-ECFAC00503AE}" dt="2021-03-09T16:03:48.058" v="1068" actId="20577"/>
          <ac:spMkLst>
            <pc:docMk/>
            <pc:sldMk cId="3185191214" sldId="257"/>
            <ac:spMk id="3" creationId="{00000000-0000-0000-0000-000000000000}"/>
          </ac:spMkLst>
        </pc:spChg>
      </pc:sldChg>
      <pc:sldChg chg="del">
        <pc:chgData name="Barbara Carroll" userId="0f6d864c-9996-4696-99e4-7e7fa0503669" providerId="ADAL" clId="{BCE3C6F6-DDE0-4683-96CB-ECFAC00503AE}" dt="2021-03-09T16:01:36.354" v="1044" actId="47"/>
        <pc:sldMkLst>
          <pc:docMk/>
          <pc:sldMk cId="3973030886" sldId="260"/>
        </pc:sldMkLst>
      </pc:sldChg>
      <pc:sldChg chg="del">
        <pc:chgData name="Barbara Carroll" userId="0f6d864c-9996-4696-99e4-7e7fa0503669" providerId="ADAL" clId="{BCE3C6F6-DDE0-4683-96CB-ECFAC00503AE}" dt="2021-03-09T16:02:50.179" v="1058" actId="47"/>
        <pc:sldMkLst>
          <pc:docMk/>
          <pc:sldMk cId="3171519866" sldId="261"/>
        </pc:sldMkLst>
      </pc:sldChg>
      <pc:sldChg chg="delSp modSp mod">
        <pc:chgData name="Barbara Carroll" userId="0f6d864c-9996-4696-99e4-7e7fa0503669" providerId="ADAL" clId="{BCE3C6F6-DDE0-4683-96CB-ECFAC00503AE}" dt="2021-03-09T16:04:13" v="1073" actId="404"/>
        <pc:sldMkLst>
          <pc:docMk/>
          <pc:sldMk cId="2196873143" sldId="264"/>
        </pc:sldMkLst>
        <pc:spChg chg="del">
          <ac:chgData name="Barbara Carroll" userId="0f6d864c-9996-4696-99e4-7e7fa0503669" providerId="ADAL" clId="{BCE3C6F6-DDE0-4683-96CB-ECFAC00503AE}" dt="2021-03-09T16:03:06.494" v="1059" actId="478"/>
          <ac:spMkLst>
            <pc:docMk/>
            <pc:sldMk cId="2196873143" sldId="264"/>
            <ac:spMk id="4" creationId="{00000000-0000-0000-0000-000000000000}"/>
          </ac:spMkLst>
        </pc:spChg>
        <pc:spChg chg="mod">
          <ac:chgData name="Barbara Carroll" userId="0f6d864c-9996-4696-99e4-7e7fa0503669" providerId="ADAL" clId="{BCE3C6F6-DDE0-4683-96CB-ECFAC00503AE}" dt="2021-03-09T16:04:13" v="1073" actId="404"/>
          <ac:spMkLst>
            <pc:docMk/>
            <pc:sldMk cId="2196873143" sldId="264"/>
            <ac:spMk id="6" creationId="{00000000-0000-0000-0000-000000000000}"/>
          </ac:spMkLst>
        </pc:spChg>
      </pc:sldChg>
      <pc:sldChg chg="del">
        <pc:chgData name="Barbara Carroll" userId="0f6d864c-9996-4696-99e4-7e7fa0503669" providerId="ADAL" clId="{BCE3C6F6-DDE0-4683-96CB-ECFAC00503AE}" dt="2021-03-09T16:03:25.651" v="1061" actId="47"/>
        <pc:sldMkLst>
          <pc:docMk/>
          <pc:sldMk cId="4291615194" sldId="265"/>
        </pc:sldMkLst>
      </pc:sldChg>
      <pc:sldChg chg="modSp del mod">
        <pc:chgData name="Barbara Carroll" userId="0f6d864c-9996-4696-99e4-7e7fa0503669" providerId="ADAL" clId="{BCE3C6F6-DDE0-4683-96CB-ECFAC00503AE}" dt="2021-03-09T16:04:54.677" v="1108" actId="47"/>
        <pc:sldMkLst>
          <pc:docMk/>
          <pc:sldMk cId="2495304914" sldId="268"/>
        </pc:sldMkLst>
        <pc:spChg chg="mod">
          <ac:chgData name="Barbara Carroll" userId="0f6d864c-9996-4696-99e4-7e7fa0503669" providerId="ADAL" clId="{BCE3C6F6-DDE0-4683-96CB-ECFAC00503AE}" dt="2021-03-09T16:04:43.193" v="1106" actId="20577"/>
          <ac:spMkLst>
            <pc:docMk/>
            <pc:sldMk cId="2495304914" sldId="268"/>
            <ac:spMk id="3" creationId="{00000000-0000-0000-0000-000000000000}"/>
          </ac:spMkLst>
        </pc:spChg>
      </pc:sldChg>
      <pc:sldChg chg="modSp add del mod">
        <pc:chgData name="Barbara Carroll" userId="0f6d864c-9996-4696-99e4-7e7fa0503669" providerId="ADAL" clId="{BCE3C6F6-DDE0-4683-96CB-ECFAC00503AE}" dt="2021-03-09T16:05:21.132" v="1114" actId="27636"/>
        <pc:sldMkLst>
          <pc:docMk/>
          <pc:sldMk cId="390505811" sldId="271"/>
        </pc:sldMkLst>
        <pc:spChg chg="mod">
          <ac:chgData name="Barbara Carroll" userId="0f6d864c-9996-4696-99e4-7e7fa0503669" providerId="ADAL" clId="{BCE3C6F6-DDE0-4683-96CB-ECFAC00503AE}" dt="2021-03-09T16:05:21.132" v="1114" actId="27636"/>
          <ac:spMkLst>
            <pc:docMk/>
            <pc:sldMk cId="390505811" sldId="271"/>
            <ac:spMk id="2" creationId="{00000000-0000-0000-0000-000000000000}"/>
          </ac:spMkLst>
        </pc:spChg>
      </pc:sldChg>
      <pc:sldChg chg="addSp delSp modSp mod">
        <pc:chgData name="Barbara Carroll" userId="0f6d864c-9996-4696-99e4-7e7fa0503669" providerId="ADAL" clId="{BCE3C6F6-DDE0-4683-96CB-ECFAC00503AE}" dt="2021-03-09T16:06:01.857" v="1144" actId="478"/>
        <pc:sldMkLst>
          <pc:docMk/>
          <pc:sldMk cId="3463249429" sldId="272"/>
        </pc:sldMkLst>
        <pc:spChg chg="del">
          <ac:chgData name="Barbara Carroll" userId="0f6d864c-9996-4696-99e4-7e7fa0503669" providerId="ADAL" clId="{BCE3C6F6-DDE0-4683-96CB-ECFAC00503AE}" dt="2021-03-09T16:06:01.857" v="1144" actId="478"/>
          <ac:spMkLst>
            <pc:docMk/>
            <pc:sldMk cId="3463249429" sldId="272"/>
            <ac:spMk id="4" creationId="{00000000-0000-0000-0000-000000000000}"/>
          </ac:spMkLst>
        </pc:spChg>
        <pc:spChg chg="add del">
          <ac:chgData name="Barbara Carroll" userId="0f6d864c-9996-4696-99e4-7e7fa0503669" providerId="ADAL" clId="{BCE3C6F6-DDE0-4683-96CB-ECFAC00503AE}" dt="2021-03-09T16:05:52.513" v="1118" actId="22"/>
          <ac:spMkLst>
            <pc:docMk/>
            <pc:sldMk cId="3463249429" sldId="272"/>
            <ac:spMk id="7" creationId="{4524E945-1F2F-43CF-B1A3-4922C6F06F92}"/>
          </ac:spMkLst>
        </pc:spChg>
        <pc:spChg chg="add mod">
          <ac:chgData name="Barbara Carroll" userId="0f6d864c-9996-4696-99e4-7e7fa0503669" providerId="ADAL" clId="{BCE3C6F6-DDE0-4683-96CB-ECFAC00503AE}" dt="2021-03-09T16:05:59.836" v="1143" actId="5793"/>
          <ac:spMkLst>
            <pc:docMk/>
            <pc:sldMk cId="3463249429" sldId="272"/>
            <ac:spMk id="8" creationId="{2B907CBB-CF59-4810-96C9-D0855BF9E7F8}"/>
          </ac:spMkLst>
        </pc:spChg>
        <pc:picChg chg="del mod">
          <ac:chgData name="Barbara Carroll" userId="0f6d864c-9996-4696-99e4-7e7fa0503669" providerId="ADAL" clId="{BCE3C6F6-DDE0-4683-96CB-ECFAC00503AE}" dt="2021-03-09T16:05:38.966" v="1116" actId="478"/>
          <ac:picMkLst>
            <pc:docMk/>
            <pc:sldMk cId="3463249429" sldId="272"/>
            <ac:picMk id="12290" creationId="{00000000-0000-0000-0000-000000000000}"/>
          </ac:picMkLst>
        </pc:picChg>
      </pc:sldChg>
      <pc:sldChg chg="delSp mod">
        <pc:chgData name="Barbara Carroll" userId="0f6d864c-9996-4696-99e4-7e7fa0503669" providerId="ADAL" clId="{BCE3C6F6-DDE0-4683-96CB-ECFAC00503AE}" dt="2021-03-09T16:06:22.804" v="1145" actId="478"/>
        <pc:sldMkLst>
          <pc:docMk/>
          <pc:sldMk cId="1358084043" sldId="274"/>
        </pc:sldMkLst>
        <pc:spChg chg="del">
          <ac:chgData name="Barbara Carroll" userId="0f6d864c-9996-4696-99e4-7e7fa0503669" providerId="ADAL" clId="{BCE3C6F6-DDE0-4683-96CB-ECFAC00503AE}" dt="2021-03-09T16:06:22.804" v="1145" actId="478"/>
          <ac:spMkLst>
            <pc:docMk/>
            <pc:sldMk cId="1358084043" sldId="274"/>
            <ac:spMk id="4" creationId="{00000000-0000-0000-0000-000000000000}"/>
          </ac:spMkLst>
        </pc:spChg>
      </pc:sldChg>
      <pc:sldChg chg="delSp mod">
        <pc:chgData name="Barbara Carroll" userId="0f6d864c-9996-4696-99e4-7e7fa0503669" providerId="ADAL" clId="{BCE3C6F6-DDE0-4683-96CB-ECFAC00503AE}" dt="2021-03-09T16:06:38.359" v="1146" actId="478"/>
        <pc:sldMkLst>
          <pc:docMk/>
          <pc:sldMk cId="2904037026" sldId="275"/>
        </pc:sldMkLst>
        <pc:spChg chg="del">
          <ac:chgData name="Barbara Carroll" userId="0f6d864c-9996-4696-99e4-7e7fa0503669" providerId="ADAL" clId="{BCE3C6F6-DDE0-4683-96CB-ECFAC00503AE}" dt="2021-03-09T16:06:38.359" v="1146" actId="478"/>
          <ac:spMkLst>
            <pc:docMk/>
            <pc:sldMk cId="2904037026" sldId="275"/>
            <ac:spMk id="4" creationId="{00000000-0000-0000-0000-000000000000}"/>
          </ac:spMkLst>
        </pc:spChg>
      </pc:sldChg>
      <pc:sldChg chg="add del">
        <pc:chgData name="Barbara Carroll" userId="0f6d864c-9996-4696-99e4-7e7fa0503669" providerId="ADAL" clId="{BCE3C6F6-DDE0-4683-96CB-ECFAC00503AE}" dt="2021-03-08T16:20:34.421" v="696" actId="47"/>
        <pc:sldMkLst>
          <pc:docMk/>
          <pc:sldMk cId="2868451652" sldId="283"/>
        </pc:sldMkLst>
      </pc:sldChg>
      <pc:sldChg chg="del">
        <pc:chgData name="Barbara Carroll" userId="0f6d864c-9996-4696-99e4-7e7fa0503669" providerId="ADAL" clId="{BCE3C6F6-DDE0-4683-96CB-ECFAC00503AE}" dt="2021-03-09T16:01:27.956" v="1043" actId="47"/>
        <pc:sldMkLst>
          <pc:docMk/>
          <pc:sldMk cId="934465220" sldId="284"/>
        </pc:sldMkLst>
      </pc:sldChg>
      <pc:sldChg chg="del">
        <pc:chgData name="Barbara Carroll" userId="0f6d864c-9996-4696-99e4-7e7fa0503669" providerId="ADAL" clId="{BCE3C6F6-DDE0-4683-96CB-ECFAC00503AE}" dt="2021-03-09T16:07:42.794" v="1208" actId="47"/>
        <pc:sldMkLst>
          <pc:docMk/>
          <pc:sldMk cId="3741666124" sldId="285"/>
        </pc:sldMkLst>
      </pc:sldChg>
      <pc:sldChg chg="modSp mod">
        <pc:chgData name="Barbara Carroll" userId="0f6d864c-9996-4696-99e4-7e7fa0503669" providerId="ADAL" clId="{BCE3C6F6-DDE0-4683-96CB-ECFAC00503AE}" dt="2021-03-08T16:20:52.512" v="698" actId="1076"/>
        <pc:sldMkLst>
          <pc:docMk/>
          <pc:sldMk cId="3155212916" sldId="287"/>
        </pc:sldMkLst>
        <pc:spChg chg="mod">
          <ac:chgData name="Barbara Carroll" userId="0f6d864c-9996-4696-99e4-7e7fa0503669" providerId="ADAL" clId="{BCE3C6F6-DDE0-4683-96CB-ECFAC00503AE}" dt="2021-03-08T16:20:52.512" v="698" actId="1076"/>
          <ac:spMkLst>
            <pc:docMk/>
            <pc:sldMk cId="3155212916" sldId="287"/>
            <ac:spMk id="4" creationId="{00000000-0000-0000-0000-000000000000}"/>
          </ac:spMkLst>
        </pc:spChg>
      </pc:sldChg>
      <pc:sldChg chg="del">
        <pc:chgData name="Barbara Carroll" userId="0f6d864c-9996-4696-99e4-7e7fa0503669" providerId="ADAL" clId="{BCE3C6F6-DDE0-4683-96CB-ECFAC00503AE}" dt="2021-03-08T16:20:38.241" v="697" actId="47"/>
        <pc:sldMkLst>
          <pc:docMk/>
          <pc:sldMk cId="2438095098" sldId="291"/>
        </pc:sldMkLst>
      </pc:sldChg>
      <pc:sldChg chg="addSp delSp modSp mod">
        <pc:chgData name="Barbara Carroll" userId="0f6d864c-9996-4696-99e4-7e7fa0503669" providerId="ADAL" clId="{BCE3C6F6-DDE0-4683-96CB-ECFAC00503AE}" dt="2021-03-08T16:21:04.846" v="710" actId="20577"/>
        <pc:sldMkLst>
          <pc:docMk/>
          <pc:sldMk cId="987144617" sldId="292"/>
        </pc:sldMkLst>
        <pc:spChg chg="add del">
          <ac:chgData name="Barbara Carroll" userId="0f6d864c-9996-4696-99e4-7e7fa0503669" providerId="ADAL" clId="{BCE3C6F6-DDE0-4683-96CB-ECFAC00503AE}" dt="2021-03-08T16:19:53.131" v="691" actId="22"/>
          <ac:spMkLst>
            <pc:docMk/>
            <pc:sldMk cId="987144617" sldId="292"/>
            <ac:spMk id="6" creationId="{B4BDEB1A-66E5-4DF2-A54F-B2B3662FAFBE}"/>
          </ac:spMkLst>
        </pc:spChg>
        <pc:spChg chg="add del mod">
          <ac:chgData name="Barbara Carroll" userId="0f6d864c-9996-4696-99e4-7e7fa0503669" providerId="ADAL" clId="{BCE3C6F6-DDE0-4683-96CB-ECFAC00503AE}" dt="2021-03-08T16:20:57.691" v="699" actId="478"/>
          <ac:spMkLst>
            <pc:docMk/>
            <pc:sldMk cId="987144617" sldId="292"/>
            <ac:spMk id="7" creationId="{D9E7ABB1-BAEA-40E1-B878-8424C9A741F3}"/>
          </ac:spMkLst>
        </pc:spChg>
        <pc:spChg chg="add mod">
          <ac:chgData name="Barbara Carroll" userId="0f6d864c-9996-4696-99e4-7e7fa0503669" providerId="ADAL" clId="{BCE3C6F6-DDE0-4683-96CB-ECFAC00503AE}" dt="2021-03-08T16:21:04.846" v="710" actId="20577"/>
          <ac:spMkLst>
            <pc:docMk/>
            <pc:sldMk cId="987144617" sldId="292"/>
            <ac:spMk id="8" creationId="{288F0620-5BA1-41A0-999E-5F1BCBC193A1}"/>
          </ac:spMkLst>
        </pc:spChg>
        <pc:picChg chg="add mod">
          <ac:chgData name="Barbara Carroll" userId="0f6d864c-9996-4696-99e4-7e7fa0503669" providerId="ADAL" clId="{BCE3C6F6-DDE0-4683-96CB-ECFAC00503AE}" dt="2021-03-08T16:19:45.101" v="689"/>
          <ac:picMkLst>
            <pc:docMk/>
            <pc:sldMk cId="987144617" sldId="292"/>
            <ac:picMk id="3" creationId="{9C91B383-D552-4246-9E93-A6905ED8286E}"/>
          </ac:picMkLst>
        </pc:picChg>
      </pc:sldChg>
      <pc:sldChg chg="del">
        <pc:chgData name="Barbara Carroll" userId="0f6d864c-9996-4696-99e4-7e7fa0503669" providerId="ADAL" clId="{BCE3C6F6-DDE0-4683-96CB-ECFAC00503AE}" dt="2021-03-09T16:03:10.934" v="1060" actId="47"/>
        <pc:sldMkLst>
          <pc:docMk/>
          <pc:sldMk cId="4092755194" sldId="293"/>
        </pc:sldMkLst>
      </pc:sldChg>
      <pc:sldChg chg="del">
        <pc:chgData name="Barbara Carroll" userId="0f6d864c-9996-4696-99e4-7e7fa0503669" providerId="ADAL" clId="{BCE3C6F6-DDE0-4683-96CB-ECFAC00503AE}" dt="2021-03-08T16:23:42.244" v="711" actId="47"/>
        <pc:sldMkLst>
          <pc:docMk/>
          <pc:sldMk cId="383981504" sldId="295"/>
        </pc:sldMkLst>
      </pc:sldChg>
      <pc:sldChg chg="del ord">
        <pc:chgData name="Barbara Carroll" userId="0f6d864c-9996-4696-99e4-7e7fa0503669" providerId="ADAL" clId="{BCE3C6F6-DDE0-4683-96CB-ECFAC00503AE}" dt="2021-03-09T16:01:17.844" v="1042" actId="47"/>
        <pc:sldMkLst>
          <pc:docMk/>
          <pc:sldMk cId="3599449336" sldId="296"/>
        </pc:sldMkLst>
      </pc:sldChg>
      <pc:sldChg chg="addSp delSp modSp mod">
        <pc:chgData name="Barbara Carroll" userId="0f6d864c-9996-4696-99e4-7e7fa0503669" providerId="ADAL" clId="{BCE3C6F6-DDE0-4683-96CB-ECFAC00503AE}" dt="2021-03-09T15:59:51.552" v="1039" actId="1076"/>
        <pc:sldMkLst>
          <pc:docMk/>
          <pc:sldMk cId="3405973483" sldId="297"/>
        </pc:sldMkLst>
        <pc:spChg chg="mod ord modVis">
          <ac:chgData name="Barbara Carroll" userId="0f6d864c-9996-4696-99e4-7e7fa0503669" providerId="ADAL" clId="{BCE3C6F6-DDE0-4683-96CB-ECFAC00503AE}" dt="2021-03-08T15:53:13.498" v="95" actId="26606"/>
          <ac:spMkLst>
            <pc:docMk/>
            <pc:sldMk cId="3405973483" sldId="297"/>
            <ac:spMk id="5" creationId="{00000000-0000-0000-0000-000000000000}"/>
          </ac:spMkLst>
        </pc:spChg>
        <pc:spChg chg="add del mod">
          <ac:chgData name="Barbara Carroll" userId="0f6d864c-9996-4696-99e4-7e7fa0503669" providerId="ADAL" clId="{BCE3C6F6-DDE0-4683-96CB-ECFAC00503AE}" dt="2021-03-08T15:52:47.405" v="89" actId="478"/>
          <ac:spMkLst>
            <pc:docMk/>
            <pc:sldMk cId="3405973483" sldId="297"/>
            <ac:spMk id="9" creationId="{7F554A74-6C6C-4DD2-830E-F264E096BE38}"/>
          </ac:spMkLst>
        </pc:spChg>
        <pc:spChg chg="mod">
          <ac:chgData name="Barbara Carroll" userId="0f6d864c-9996-4696-99e4-7e7fa0503669" providerId="ADAL" clId="{BCE3C6F6-DDE0-4683-96CB-ECFAC00503AE}" dt="2021-03-08T15:52:37.199" v="85"/>
          <ac:spMkLst>
            <pc:docMk/>
            <pc:sldMk cId="3405973483" sldId="297"/>
            <ac:spMk id="11" creationId="{F6D57A77-74D6-4ACB-B18D-4CC9B2805384}"/>
          </ac:spMkLst>
        </pc:spChg>
        <pc:spChg chg="add del mod">
          <ac:chgData name="Barbara Carroll" userId="0f6d864c-9996-4696-99e4-7e7fa0503669" providerId="ADAL" clId="{BCE3C6F6-DDE0-4683-96CB-ECFAC00503AE}" dt="2021-03-08T15:52:46.213" v="88" actId="478"/>
          <ac:spMkLst>
            <pc:docMk/>
            <pc:sldMk cId="3405973483" sldId="297"/>
            <ac:spMk id="14" creationId="{FEF8087A-654B-4A82-BF77-BF035C98084E}"/>
          </ac:spMkLst>
        </pc:spChg>
        <pc:spChg chg="add del mod">
          <ac:chgData name="Barbara Carroll" userId="0f6d864c-9996-4696-99e4-7e7fa0503669" providerId="ADAL" clId="{BCE3C6F6-DDE0-4683-96CB-ECFAC00503AE}" dt="2021-03-08T15:52:46.213" v="88" actId="478"/>
          <ac:spMkLst>
            <pc:docMk/>
            <pc:sldMk cId="3405973483" sldId="297"/>
            <ac:spMk id="15" creationId="{AB573396-8C39-4465-8123-E7559075402D}"/>
          </ac:spMkLst>
        </pc:spChg>
        <pc:spChg chg="add del mod">
          <ac:chgData name="Barbara Carroll" userId="0f6d864c-9996-4696-99e4-7e7fa0503669" providerId="ADAL" clId="{BCE3C6F6-DDE0-4683-96CB-ECFAC00503AE}" dt="2021-03-08T15:52:46.213" v="88" actId="478"/>
          <ac:spMkLst>
            <pc:docMk/>
            <pc:sldMk cId="3405973483" sldId="297"/>
            <ac:spMk id="16" creationId="{AE767C27-9953-44F4-9668-DD66F4EC7C98}"/>
          </ac:spMkLst>
        </pc:spChg>
        <pc:spChg chg="add mod">
          <ac:chgData name="Barbara Carroll" userId="0f6d864c-9996-4696-99e4-7e7fa0503669" providerId="ADAL" clId="{BCE3C6F6-DDE0-4683-96CB-ECFAC00503AE}" dt="2021-03-09T15:59:47.856" v="1038" actId="1076"/>
          <ac:spMkLst>
            <pc:docMk/>
            <pc:sldMk cId="3405973483" sldId="297"/>
            <ac:spMk id="20" creationId="{98C3E6EA-C42B-47E9-BCF0-6DD7C6B6CD60}"/>
          </ac:spMkLst>
        </pc:spChg>
        <pc:spChg chg="add del mod">
          <ac:chgData name="Barbara Carroll" userId="0f6d864c-9996-4696-99e4-7e7fa0503669" providerId="ADAL" clId="{BCE3C6F6-DDE0-4683-96CB-ECFAC00503AE}" dt="2021-03-08T15:54:24.537" v="114" actId="478"/>
          <ac:spMkLst>
            <pc:docMk/>
            <pc:sldMk cId="3405973483" sldId="297"/>
            <ac:spMk id="21" creationId="{B1D54AEA-585D-4F16-B7CC-D4CD6C5C28EE}"/>
          </ac:spMkLst>
        </pc:spChg>
        <pc:spChg chg="add mod ord">
          <ac:chgData name="Barbara Carroll" userId="0f6d864c-9996-4696-99e4-7e7fa0503669" providerId="ADAL" clId="{BCE3C6F6-DDE0-4683-96CB-ECFAC00503AE}" dt="2021-03-09T15:59:51.552" v="1039" actId="1076"/>
          <ac:spMkLst>
            <pc:docMk/>
            <pc:sldMk cId="3405973483" sldId="297"/>
            <ac:spMk id="22" creationId="{D5AEDB1C-2012-4A4B-B0E0-DC62AAF21A32}"/>
          </ac:spMkLst>
        </pc:spChg>
        <pc:spChg chg="mod">
          <ac:chgData name="Barbara Carroll" userId="0f6d864c-9996-4696-99e4-7e7fa0503669" providerId="ADAL" clId="{BCE3C6F6-DDE0-4683-96CB-ECFAC00503AE}" dt="2021-03-08T15:55:08.608" v="124"/>
          <ac:spMkLst>
            <pc:docMk/>
            <pc:sldMk cId="3405973483" sldId="297"/>
            <ac:spMk id="24" creationId="{FF17EA97-8357-4AB1-9BB9-46D9C1B9429C}"/>
          </ac:spMkLst>
        </pc:spChg>
        <pc:spChg chg="add mod ord">
          <ac:chgData name="Barbara Carroll" userId="0f6d864c-9996-4696-99e4-7e7fa0503669" providerId="ADAL" clId="{BCE3C6F6-DDE0-4683-96CB-ECFAC00503AE}" dt="2021-03-08T15:57:15.954" v="149" actId="166"/>
          <ac:spMkLst>
            <pc:docMk/>
            <pc:sldMk cId="3405973483" sldId="297"/>
            <ac:spMk id="27" creationId="{B8FB2B98-8233-44EE-BA2E-D314A43411EB}"/>
          </ac:spMkLst>
        </pc:spChg>
        <pc:spChg chg="add mod ord">
          <ac:chgData name="Barbara Carroll" userId="0f6d864c-9996-4696-99e4-7e7fa0503669" providerId="ADAL" clId="{BCE3C6F6-DDE0-4683-96CB-ECFAC00503AE}" dt="2021-03-09T12:00:03.237" v="1035" actId="1076"/>
          <ac:spMkLst>
            <pc:docMk/>
            <pc:sldMk cId="3405973483" sldId="297"/>
            <ac:spMk id="28" creationId="{58B1473D-E684-4F30-8A95-06F9B0A67126}"/>
          </ac:spMkLst>
        </pc:spChg>
        <pc:spChg chg="add mod ord">
          <ac:chgData name="Barbara Carroll" userId="0f6d864c-9996-4696-99e4-7e7fa0503669" providerId="ADAL" clId="{BCE3C6F6-DDE0-4683-96CB-ECFAC00503AE}" dt="2021-03-08T15:57:15.954" v="149" actId="166"/>
          <ac:spMkLst>
            <pc:docMk/>
            <pc:sldMk cId="3405973483" sldId="297"/>
            <ac:spMk id="29" creationId="{F7E8F071-2BDA-46A2-9AB1-E999896BB565}"/>
          </ac:spMkLst>
        </pc:spChg>
        <pc:spChg chg="mod">
          <ac:chgData name="Barbara Carroll" userId="0f6d864c-9996-4696-99e4-7e7fa0503669" providerId="ADAL" clId="{BCE3C6F6-DDE0-4683-96CB-ECFAC00503AE}" dt="2021-03-08T15:55:25.664" v="129"/>
          <ac:spMkLst>
            <pc:docMk/>
            <pc:sldMk cId="3405973483" sldId="297"/>
            <ac:spMk id="31" creationId="{E0F193E5-34BA-4CEB-AD0E-045ADC5912F0}"/>
          </ac:spMkLst>
        </pc:spChg>
        <pc:spChg chg="add mod">
          <ac:chgData name="Barbara Carroll" userId="0f6d864c-9996-4696-99e4-7e7fa0503669" providerId="ADAL" clId="{BCE3C6F6-DDE0-4683-96CB-ECFAC00503AE}" dt="2021-03-08T15:55:30.100" v="130" actId="1076"/>
          <ac:spMkLst>
            <pc:docMk/>
            <pc:sldMk cId="3405973483" sldId="297"/>
            <ac:spMk id="34" creationId="{F5044C49-5C08-4190-8949-C4050DCF9068}"/>
          </ac:spMkLst>
        </pc:spChg>
        <pc:spChg chg="add mod">
          <ac:chgData name="Barbara Carroll" userId="0f6d864c-9996-4696-99e4-7e7fa0503669" providerId="ADAL" clId="{BCE3C6F6-DDE0-4683-96CB-ECFAC00503AE}" dt="2021-03-09T11:59:56.844" v="1034" actId="1076"/>
          <ac:spMkLst>
            <pc:docMk/>
            <pc:sldMk cId="3405973483" sldId="297"/>
            <ac:spMk id="35" creationId="{6C75E6CF-E037-4FD0-B7BE-A61381C12BD9}"/>
          </ac:spMkLst>
        </pc:spChg>
        <pc:spChg chg="add mod">
          <ac:chgData name="Barbara Carroll" userId="0f6d864c-9996-4696-99e4-7e7fa0503669" providerId="ADAL" clId="{BCE3C6F6-DDE0-4683-96CB-ECFAC00503AE}" dt="2021-03-08T15:55:30.100" v="130" actId="1076"/>
          <ac:spMkLst>
            <pc:docMk/>
            <pc:sldMk cId="3405973483" sldId="297"/>
            <ac:spMk id="36" creationId="{0C75DCAE-13BB-4C9E-A830-5E3A49322EA0}"/>
          </ac:spMkLst>
        </pc:spChg>
        <pc:grpChg chg="add del mod">
          <ac:chgData name="Barbara Carroll" userId="0f6d864c-9996-4696-99e4-7e7fa0503669" providerId="ADAL" clId="{BCE3C6F6-DDE0-4683-96CB-ECFAC00503AE}" dt="2021-03-08T15:52:46.213" v="88" actId="478"/>
          <ac:grpSpMkLst>
            <pc:docMk/>
            <pc:sldMk cId="3405973483" sldId="297"/>
            <ac:grpSpMk id="10" creationId="{A12F59B1-02F1-43A3-9B24-D5DA8EF33D32}"/>
          </ac:grpSpMkLst>
        </pc:grpChg>
        <pc:grpChg chg="add mod ord">
          <ac:chgData name="Barbara Carroll" userId="0f6d864c-9996-4696-99e4-7e7fa0503669" providerId="ADAL" clId="{BCE3C6F6-DDE0-4683-96CB-ECFAC00503AE}" dt="2021-03-08T15:57:32.140" v="152" actId="166"/>
          <ac:grpSpMkLst>
            <pc:docMk/>
            <pc:sldMk cId="3405973483" sldId="297"/>
            <ac:grpSpMk id="23" creationId="{0D406F88-BB36-4401-8E76-74CCDF0B5910}"/>
          </ac:grpSpMkLst>
        </pc:grpChg>
        <pc:grpChg chg="add mod">
          <ac:chgData name="Barbara Carroll" userId="0f6d864c-9996-4696-99e4-7e7fa0503669" providerId="ADAL" clId="{BCE3C6F6-DDE0-4683-96CB-ECFAC00503AE}" dt="2021-03-08T15:55:30.100" v="130" actId="1076"/>
          <ac:grpSpMkLst>
            <pc:docMk/>
            <pc:sldMk cId="3405973483" sldId="297"/>
            <ac:grpSpMk id="30" creationId="{8783177E-E829-44E2-A40D-2B471386D97A}"/>
          </ac:grpSpMkLst>
        </pc:grpChg>
        <pc:picChg chg="add del mod modCrop">
          <ac:chgData name="Barbara Carroll" userId="0f6d864c-9996-4696-99e4-7e7fa0503669" providerId="ADAL" clId="{BCE3C6F6-DDE0-4683-96CB-ECFAC00503AE}" dt="2021-03-08T15:46:32.557" v="11" actId="478"/>
          <ac:picMkLst>
            <pc:docMk/>
            <pc:sldMk cId="3405973483" sldId="297"/>
            <ac:picMk id="3" creationId="{638470F8-EE93-4BEF-9412-5C2105E18386}"/>
          </ac:picMkLst>
        </pc:picChg>
        <pc:picChg chg="add del mod modCrop">
          <ac:chgData name="Barbara Carroll" userId="0f6d864c-9996-4696-99e4-7e7fa0503669" providerId="ADAL" clId="{BCE3C6F6-DDE0-4683-96CB-ECFAC00503AE}" dt="2021-03-08T15:47:13.081" v="23" actId="478"/>
          <ac:picMkLst>
            <pc:docMk/>
            <pc:sldMk cId="3405973483" sldId="297"/>
            <ac:picMk id="4" creationId="{0ED4D650-BE6C-4E1E-8250-C9F7B97B52F2}"/>
          </ac:picMkLst>
        </pc:picChg>
        <pc:picChg chg="add del mod">
          <ac:chgData name="Barbara Carroll" userId="0f6d864c-9996-4696-99e4-7e7fa0503669" providerId="ADAL" clId="{BCE3C6F6-DDE0-4683-96CB-ECFAC00503AE}" dt="2021-03-08T15:47:25.214" v="29" actId="478"/>
          <ac:picMkLst>
            <pc:docMk/>
            <pc:sldMk cId="3405973483" sldId="297"/>
            <ac:picMk id="7" creationId="{1B60A502-0355-4928-BE48-DB2147E9ACB0}"/>
          </ac:picMkLst>
        </pc:picChg>
        <pc:picChg chg="add del mod">
          <ac:chgData name="Barbara Carroll" userId="0f6d864c-9996-4696-99e4-7e7fa0503669" providerId="ADAL" clId="{BCE3C6F6-DDE0-4683-96CB-ECFAC00503AE}" dt="2021-03-08T15:52:46.213" v="88" actId="478"/>
          <ac:picMkLst>
            <pc:docMk/>
            <pc:sldMk cId="3405973483" sldId="297"/>
            <ac:picMk id="12" creationId="{36E131FA-6073-45A0-B198-D062C9321E1D}"/>
          </ac:picMkLst>
        </pc:picChg>
        <pc:picChg chg="add del mod">
          <ac:chgData name="Barbara Carroll" userId="0f6d864c-9996-4696-99e4-7e7fa0503669" providerId="ADAL" clId="{BCE3C6F6-DDE0-4683-96CB-ECFAC00503AE}" dt="2021-03-08T15:52:46.213" v="88" actId="478"/>
          <ac:picMkLst>
            <pc:docMk/>
            <pc:sldMk cId="3405973483" sldId="297"/>
            <ac:picMk id="13" creationId="{70AD71D9-16ED-412A-BD99-E67B6E8EF297}"/>
          </ac:picMkLst>
        </pc:picChg>
        <pc:picChg chg="add del mod">
          <ac:chgData name="Barbara Carroll" userId="0f6d864c-9996-4696-99e4-7e7fa0503669" providerId="ADAL" clId="{BCE3C6F6-DDE0-4683-96CB-ECFAC00503AE}" dt="2021-03-08T15:53:39.208" v="97" actId="478"/>
          <ac:picMkLst>
            <pc:docMk/>
            <pc:sldMk cId="3405973483" sldId="297"/>
            <ac:picMk id="17" creationId="{7CD828C2-679D-49F8-9951-CFBA9D302EA6}"/>
          </ac:picMkLst>
        </pc:picChg>
        <pc:picChg chg="add del mod modCrop">
          <ac:chgData name="Barbara Carroll" userId="0f6d864c-9996-4696-99e4-7e7fa0503669" providerId="ADAL" clId="{BCE3C6F6-DDE0-4683-96CB-ECFAC00503AE}" dt="2021-03-08T15:53:57.240" v="105" actId="478"/>
          <ac:picMkLst>
            <pc:docMk/>
            <pc:sldMk cId="3405973483" sldId="297"/>
            <ac:picMk id="19" creationId="{0D475EC5-D29C-4285-83C9-75CFCBF8AE25}"/>
          </ac:picMkLst>
        </pc:picChg>
        <pc:picChg chg="add mod ord">
          <ac:chgData name="Barbara Carroll" userId="0f6d864c-9996-4696-99e4-7e7fa0503669" providerId="ADAL" clId="{BCE3C6F6-DDE0-4683-96CB-ECFAC00503AE}" dt="2021-03-08T16:02:05.156" v="186" actId="207"/>
          <ac:picMkLst>
            <pc:docMk/>
            <pc:sldMk cId="3405973483" sldId="297"/>
            <ac:picMk id="25" creationId="{6DFE0576-3E82-4EE6-B22D-5334A6C4DEEE}"/>
          </ac:picMkLst>
        </pc:picChg>
        <pc:picChg chg="add mod">
          <ac:chgData name="Barbara Carroll" userId="0f6d864c-9996-4696-99e4-7e7fa0503669" providerId="ADAL" clId="{BCE3C6F6-DDE0-4683-96CB-ECFAC00503AE}" dt="2021-03-08T15:55:08.608" v="124"/>
          <ac:picMkLst>
            <pc:docMk/>
            <pc:sldMk cId="3405973483" sldId="297"/>
            <ac:picMk id="26" creationId="{B8260069-CD14-4DCC-BF24-D845B795FF03}"/>
          </ac:picMkLst>
        </pc:picChg>
        <pc:picChg chg="add mod">
          <ac:chgData name="Barbara Carroll" userId="0f6d864c-9996-4696-99e4-7e7fa0503669" providerId="ADAL" clId="{BCE3C6F6-DDE0-4683-96CB-ECFAC00503AE}" dt="2021-03-08T16:02:05.156" v="186" actId="207"/>
          <ac:picMkLst>
            <pc:docMk/>
            <pc:sldMk cId="3405973483" sldId="297"/>
            <ac:picMk id="32" creationId="{6B41ACAC-3F7C-4B0C-9258-F6CBF92240B1}"/>
          </ac:picMkLst>
        </pc:picChg>
        <pc:picChg chg="add mod ord">
          <ac:chgData name="Barbara Carroll" userId="0f6d864c-9996-4696-99e4-7e7fa0503669" providerId="ADAL" clId="{BCE3C6F6-DDE0-4683-96CB-ECFAC00503AE}" dt="2021-03-08T16:02:05.156" v="186" actId="207"/>
          <ac:picMkLst>
            <pc:docMk/>
            <pc:sldMk cId="3405973483" sldId="297"/>
            <ac:picMk id="33" creationId="{46A2799E-ECA1-4B9D-9603-8742C7425636}"/>
          </ac:picMkLst>
        </pc:picChg>
        <pc:picChg chg="add mod ord">
          <ac:chgData name="Barbara Carroll" userId="0f6d864c-9996-4696-99e4-7e7fa0503669" providerId="ADAL" clId="{BCE3C6F6-DDE0-4683-96CB-ECFAC00503AE}" dt="2021-03-08T15:58:03.626" v="158" actId="1076"/>
          <ac:picMkLst>
            <pc:docMk/>
            <pc:sldMk cId="3405973483" sldId="297"/>
            <ac:picMk id="37" creationId="{DBC9E0A3-F3B3-4B2B-B662-1A9897AE0871}"/>
          </ac:picMkLst>
        </pc:picChg>
        <pc:picChg chg="add mod">
          <ac:chgData name="Barbara Carroll" userId="0f6d864c-9996-4696-99e4-7e7fa0503669" providerId="ADAL" clId="{BCE3C6F6-DDE0-4683-96CB-ECFAC00503AE}" dt="2021-03-08T16:02:05.156" v="186" actId="207"/>
          <ac:picMkLst>
            <pc:docMk/>
            <pc:sldMk cId="3405973483" sldId="297"/>
            <ac:picMk id="38" creationId="{63873C71-DD62-4CD6-B78D-6F46011DE3A4}"/>
          </ac:picMkLst>
        </pc:picChg>
      </pc:sldChg>
      <pc:sldChg chg="modSp del mod">
        <pc:chgData name="Barbara Carroll" userId="0f6d864c-9996-4696-99e4-7e7fa0503669" providerId="ADAL" clId="{BCE3C6F6-DDE0-4683-96CB-ECFAC00503AE}" dt="2021-03-09T11:10:44.690" v="1032" actId="47"/>
        <pc:sldMkLst>
          <pc:docMk/>
          <pc:sldMk cId="1949948139" sldId="298"/>
        </pc:sldMkLst>
        <pc:spChg chg="mod">
          <ac:chgData name="Barbara Carroll" userId="0f6d864c-9996-4696-99e4-7e7fa0503669" providerId="ADAL" clId="{BCE3C6F6-DDE0-4683-96CB-ECFAC00503AE}" dt="2021-03-08T15:49:10.127" v="64" actId="20577"/>
          <ac:spMkLst>
            <pc:docMk/>
            <pc:sldMk cId="1949948139" sldId="298"/>
            <ac:spMk id="2" creationId="{00000000-0000-0000-0000-000000000000}"/>
          </ac:spMkLst>
        </pc:spChg>
      </pc:sldChg>
      <pc:sldChg chg="new del">
        <pc:chgData name="Barbara Carroll" userId="0f6d864c-9996-4696-99e4-7e7fa0503669" providerId="ADAL" clId="{BCE3C6F6-DDE0-4683-96CB-ECFAC00503AE}" dt="2021-03-08T15:58:43.663" v="164" actId="47"/>
        <pc:sldMkLst>
          <pc:docMk/>
          <pc:sldMk cId="1903618503" sldId="299"/>
        </pc:sldMkLst>
      </pc:sldChg>
      <pc:sldChg chg="addSp delSp modSp add mod">
        <pc:chgData name="Barbara Carroll" userId="0f6d864c-9996-4696-99e4-7e7fa0503669" providerId="ADAL" clId="{BCE3C6F6-DDE0-4683-96CB-ECFAC00503AE}" dt="2021-03-08T16:11:15.422" v="404" actId="1076"/>
        <pc:sldMkLst>
          <pc:docMk/>
          <pc:sldMk cId="4078232385" sldId="299"/>
        </pc:sldMkLst>
        <pc:spChg chg="mod">
          <ac:chgData name="Barbara Carroll" userId="0f6d864c-9996-4696-99e4-7e7fa0503669" providerId="ADAL" clId="{BCE3C6F6-DDE0-4683-96CB-ECFAC00503AE}" dt="2021-03-08T16:08:29.801" v="387" actId="1076"/>
          <ac:spMkLst>
            <pc:docMk/>
            <pc:sldMk cId="4078232385" sldId="299"/>
            <ac:spMk id="20" creationId="{98C3E6EA-C42B-47E9-BCF0-6DD7C6B6CD60}"/>
          </ac:spMkLst>
        </pc:spChg>
        <pc:spChg chg="mod">
          <ac:chgData name="Barbara Carroll" userId="0f6d864c-9996-4696-99e4-7e7fa0503669" providerId="ADAL" clId="{BCE3C6F6-DDE0-4683-96CB-ECFAC00503AE}" dt="2021-03-08T16:01:18.578" v="177" actId="1076"/>
          <ac:spMkLst>
            <pc:docMk/>
            <pc:sldMk cId="4078232385" sldId="299"/>
            <ac:spMk id="22" creationId="{D5AEDB1C-2012-4A4B-B0E0-DC62AAF21A32}"/>
          </ac:spMkLst>
        </pc:spChg>
        <pc:spChg chg="mod">
          <ac:chgData name="Barbara Carroll" userId="0f6d864c-9996-4696-99e4-7e7fa0503669" providerId="ADAL" clId="{BCE3C6F6-DDE0-4683-96CB-ECFAC00503AE}" dt="2021-03-08T16:07:53.566" v="378" actId="1076"/>
          <ac:spMkLst>
            <pc:docMk/>
            <pc:sldMk cId="4078232385" sldId="299"/>
            <ac:spMk id="27" creationId="{B8FB2B98-8233-44EE-BA2E-D314A43411EB}"/>
          </ac:spMkLst>
        </pc:spChg>
        <pc:spChg chg="del">
          <ac:chgData name="Barbara Carroll" userId="0f6d864c-9996-4696-99e4-7e7fa0503669" providerId="ADAL" clId="{BCE3C6F6-DDE0-4683-96CB-ECFAC00503AE}" dt="2021-03-08T16:01:24.101" v="178" actId="478"/>
          <ac:spMkLst>
            <pc:docMk/>
            <pc:sldMk cId="4078232385" sldId="299"/>
            <ac:spMk id="28" creationId="{58B1473D-E684-4F30-8A95-06F9B0A67126}"/>
          </ac:spMkLst>
        </pc:spChg>
        <pc:spChg chg="del">
          <ac:chgData name="Barbara Carroll" userId="0f6d864c-9996-4696-99e4-7e7fa0503669" providerId="ADAL" clId="{BCE3C6F6-DDE0-4683-96CB-ECFAC00503AE}" dt="2021-03-08T16:01:26.648" v="179" actId="478"/>
          <ac:spMkLst>
            <pc:docMk/>
            <pc:sldMk cId="4078232385" sldId="299"/>
            <ac:spMk id="29" creationId="{F7E8F071-2BDA-46A2-9AB1-E999896BB565}"/>
          </ac:spMkLst>
        </pc:spChg>
        <pc:spChg chg="mod">
          <ac:chgData name="Barbara Carroll" userId="0f6d864c-9996-4696-99e4-7e7fa0503669" providerId="ADAL" clId="{BCE3C6F6-DDE0-4683-96CB-ECFAC00503AE}" dt="2021-03-08T16:08:21.576" v="385" actId="1076"/>
          <ac:spMkLst>
            <pc:docMk/>
            <pc:sldMk cId="4078232385" sldId="299"/>
            <ac:spMk id="34" creationId="{F5044C49-5C08-4190-8949-C4050DCF9068}"/>
          </ac:spMkLst>
        </pc:spChg>
        <pc:spChg chg="del">
          <ac:chgData name="Barbara Carroll" userId="0f6d864c-9996-4696-99e4-7e7fa0503669" providerId="ADAL" clId="{BCE3C6F6-DDE0-4683-96CB-ECFAC00503AE}" dt="2021-03-08T16:02:23.144" v="192" actId="478"/>
          <ac:spMkLst>
            <pc:docMk/>
            <pc:sldMk cId="4078232385" sldId="299"/>
            <ac:spMk id="35" creationId="{6C75E6CF-E037-4FD0-B7BE-A61381C12BD9}"/>
          </ac:spMkLst>
        </pc:spChg>
        <pc:spChg chg="del">
          <ac:chgData name="Barbara Carroll" userId="0f6d864c-9996-4696-99e4-7e7fa0503669" providerId="ADAL" clId="{BCE3C6F6-DDE0-4683-96CB-ECFAC00503AE}" dt="2021-03-08T16:01:28.794" v="180" actId="478"/>
          <ac:spMkLst>
            <pc:docMk/>
            <pc:sldMk cId="4078232385" sldId="299"/>
            <ac:spMk id="36" creationId="{0C75DCAE-13BB-4C9E-A830-5E3A49322EA0}"/>
          </ac:spMkLst>
        </pc:spChg>
        <pc:spChg chg="add mod">
          <ac:chgData name="Barbara Carroll" userId="0f6d864c-9996-4696-99e4-7e7fa0503669" providerId="ADAL" clId="{BCE3C6F6-DDE0-4683-96CB-ECFAC00503AE}" dt="2021-03-08T16:11:15.422" v="404" actId="1076"/>
          <ac:spMkLst>
            <pc:docMk/>
            <pc:sldMk cId="4078232385" sldId="299"/>
            <ac:spMk id="39" creationId="{6C589BB9-6A0B-4D40-93EA-19152F5EA657}"/>
          </ac:spMkLst>
        </pc:spChg>
        <pc:spChg chg="mod">
          <ac:chgData name="Barbara Carroll" userId="0f6d864c-9996-4696-99e4-7e7fa0503669" providerId="ADAL" clId="{BCE3C6F6-DDE0-4683-96CB-ECFAC00503AE}" dt="2021-03-08T16:03:17.097" v="223"/>
          <ac:spMkLst>
            <pc:docMk/>
            <pc:sldMk cId="4078232385" sldId="299"/>
            <ac:spMk id="41" creationId="{98232842-7175-4027-9B93-41A2A7142E3C}"/>
          </ac:spMkLst>
        </pc:spChg>
        <pc:spChg chg="add mod">
          <ac:chgData name="Barbara Carroll" userId="0f6d864c-9996-4696-99e4-7e7fa0503669" providerId="ADAL" clId="{BCE3C6F6-DDE0-4683-96CB-ECFAC00503AE}" dt="2021-03-08T16:07:19.122" v="372" actId="1076"/>
          <ac:spMkLst>
            <pc:docMk/>
            <pc:sldMk cId="4078232385" sldId="299"/>
            <ac:spMk id="42" creationId="{EE4455C5-5E3B-43D3-8C3C-B4120C216C63}"/>
          </ac:spMkLst>
        </pc:spChg>
        <pc:spChg chg="mod">
          <ac:chgData name="Barbara Carroll" userId="0f6d864c-9996-4696-99e4-7e7fa0503669" providerId="ADAL" clId="{BCE3C6F6-DDE0-4683-96CB-ECFAC00503AE}" dt="2021-03-08T16:03:20.625" v="225"/>
          <ac:spMkLst>
            <pc:docMk/>
            <pc:sldMk cId="4078232385" sldId="299"/>
            <ac:spMk id="44" creationId="{DDEDFCC6-B9BE-45AF-B2ED-830EA1F857D6}"/>
          </ac:spMkLst>
        </pc:spChg>
        <pc:spChg chg="add mod">
          <ac:chgData name="Barbara Carroll" userId="0f6d864c-9996-4696-99e4-7e7fa0503669" providerId="ADAL" clId="{BCE3C6F6-DDE0-4683-96CB-ECFAC00503AE}" dt="2021-03-08T16:07:34.148" v="374" actId="1076"/>
          <ac:spMkLst>
            <pc:docMk/>
            <pc:sldMk cId="4078232385" sldId="299"/>
            <ac:spMk id="45" creationId="{DC0734CF-612C-4E37-A54F-C378235D73BB}"/>
          </ac:spMkLst>
        </pc:spChg>
        <pc:spChg chg="mod">
          <ac:chgData name="Barbara Carroll" userId="0f6d864c-9996-4696-99e4-7e7fa0503669" providerId="ADAL" clId="{BCE3C6F6-DDE0-4683-96CB-ECFAC00503AE}" dt="2021-03-08T16:03:39.874" v="270"/>
          <ac:spMkLst>
            <pc:docMk/>
            <pc:sldMk cId="4078232385" sldId="299"/>
            <ac:spMk id="47" creationId="{737E7817-CB23-4D6E-880F-112CC7C3F648}"/>
          </ac:spMkLst>
        </pc:spChg>
        <pc:spChg chg="add mod">
          <ac:chgData name="Barbara Carroll" userId="0f6d864c-9996-4696-99e4-7e7fa0503669" providerId="ADAL" clId="{BCE3C6F6-DDE0-4683-96CB-ECFAC00503AE}" dt="2021-03-08T16:07:50.181" v="377" actId="1076"/>
          <ac:spMkLst>
            <pc:docMk/>
            <pc:sldMk cId="4078232385" sldId="299"/>
            <ac:spMk id="48" creationId="{676B5812-DFA9-4E43-8DED-EE1388CC5791}"/>
          </ac:spMkLst>
        </pc:spChg>
        <pc:spChg chg="mod">
          <ac:chgData name="Barbara Carroll" userId="0f6d864c-9996-4696-99e4-7e7fa0503669" providerId="ADAL" clId="{BCE3C6F6-DDE0-4683-96CB-ECFAC00503AE}" dt="2021-03-08T16:03:51.336" v="278"/>
          <ac:spMkLst>
            <pc:docMk/>
            <pc:sldMk cId="4078232385" sldId="299"/>
            <ac:spMk id="50" creationId="{868D9F73-DF13-46E7-9155-676215630CC4}"/>
          </ac:spMkLst>
        </pc:spChg>
        <pc:spChg chg="add mod">
          <ac:chgData name="Barbara Carroll" userId="0f6d864c-9996-4696-99e4-7e7fa0503669" providerId="ADAL" clId="{BCE3C6F6-DDE0-4683-96CB-ECFAC00503AE}" dt="2021-03-08T16:11:05.452" v="403" actId="1076"/>
          <ac:spMkLst>
            <pc:docMk/>
            <pc:sldMk cId="4078232385" sldId="299"/>
            <ac:spMk id="51" creationId="{7509A3A9-7E68-41DC-9352-9704BD333B95}"/>
          </ac:spMkLst>
        </pc:spChg>
        <pc:spChg chg="mod">
          <ac:chgData name="Barbara Carroll" userId="0f6d864c-9996-4696-99e4-7e7fa0503669" providerId="ADAL" clId="{BCE3C6F6-DDE0-4683-96CB-ECFAC00503AE}" dt="2021-03-08T16:04:02.331" v="290"/>
          <ac:spMkLst>
            <pc:docMk/>
            <pc:sldMk cId="4078232385" sldId="299"/>
            <ac:spMk id="53" creationId="{39A20326-8A29-4C17-99DB-56E76AA4A851}"/>
          </ac:spMkLst>
        </pc:spChg>
        <pc:spChg chg="add mod">
          <ac:chgData name="Barbara Carroll" userId="0f6d864c-9996-4696-99e4-7e7fa0503669" providerId="ADAL" clId="{BCE3C6F6-DDE0-4683-96CB-ECFAC00503AE}" dt="2021-03-08T16:07:24.157" v="373" actId="1076"/>
          <ac:spMkLst>
            <pc:docMk/>
            <pc:sldMk cId="4078232385" sldId="299"/>
            <ac:spMk id="54" creationId="{50925309-59A6-426F-A787-390ED3D095E1}"/>
          </ac:spMkLst>
        </pc:spChg>
        <pc:spChg chg="mod">
          <ac:chgData name="Barbara Carroll" userId="0f6d864c-9996-4696-99e4-7e7fa0503669" providerId="ADAL" clId="{BCE3C6F6-DDE0-4683-96CB-ECFAC00503AE}" dt="2021-03-08T16:06:24.388" v="350"/>
          <ac:spMkLst>
            <pc:docMk/>
            <pc:sldMk cId="4078232385" sldId="299"/>
            <ac:spMk id="56" creationId="{FBBDDF67-DFA9-4E9A-99B7-CCB1CAB6019C}"/>
          </ac:spMkLst>
        </pc:spChg>
        <pc:grpChg chg="mod">
          <ac:chgData name="Barbara Carroll" userId="0f6d864c-9996-4696-99e4-7e7fa0503669" providerId="ADAL" clId="{BCE3C6F6-DDE0-4683-96CB-ECFAC00503AE}" dt="2021-03-08T16:07:53.566" v="378" actId="1076"/>
          <ac:grpSpMkLst>
            <pc:docMk/>
            <pc:sldMk cId="4078232385" sldId="299"/>
            <ac:grpSpMk id="23" creationId="{0D406F88-BB36-4401-8E76-74CCDF0B5910}"/>
          </ac:grpSpMkLst>
        </pc:grpChg>
        <pc:grpChg chg="mod">
          <ac:chgData name="Barbara Carroll" userId="0f6d864c-9996-4696-99e4-7e7fa0503669" providerId="ADAL" clId="{BCE3C6F6-DDE0-4683-96CB-ECFAC00503AE}" dt="2021-03-08T16:08:21.576" v="385" actId="1076"/>
          <ac:grpSpMkLst>
            <pc:docMk/>
            <pc:sldMk cId="4078232385" sldId="299"/>
            <ac:grpSpMk id="30" creationId="{8783177E-E829-44E2-A40D-2B471386D97A}"/>
          </ac:grpSpMkLst>
        </pc:grpChg>
        <pc:grpChg chg="add mod">
          <ac:chgData name="Barbara Carroll" userId="0f6d864c-9996-4696-99e4-7e7fa0503669" providerId="ADAL" clId="{BCE3C6F6-DDE0-4683-96CB-ECFAC00503AE}" dt="2021-03-08T16:11:15.422" v="404" actId="1076"/>
          <ac:grpSpMkLst>
            <pc:docMk/>
            <pc:sldMk cId="4078232385" sldId="299"/>
            <ac:grpSpMk id="40" creationId="{087AA5CE-8C1B-41FD-97DD-E7D7F42661C6}"/>
          </ac:grpSpMkLst>
        </pc:grpChg>
        <pc:grpChg chg="add mod">
          <ac:chgData name="Barbara Carroll" userId="0f6d864c-9996-4696-99e4-7e7fa0503669" providerId="ADAL" clId="{BCE3C6F6-DDE0-4683-96CB-ECFAC00503AE}" dt="2021-03-08T16:07:19.122" v="372" actId="1076"/>
          <ac:grpSpMkLst>
            <pc:docMk/>
            <pc:sldMk cId="4078232385" sldId="299"/>
            <ac:grpSpMk id="43" creationId="{D8068ACA-2DAE-4562-A870-6F50241DE4CF}"/>
          </ac:grpSpMkLst>
        </pc:grpChg>
        <pc:grpChg chg="add mod">
          <ac:chgData name="Barbara Carroll" userId="0f6d864c-9996-4696-99e4-7e7fa0503669" providerId="ADAL" clId="{BCE3C6F6-DDE0-4683-96CB-ECFAC00503AE}" dt="2021-03-08T16:07:34.148" v="374" actId="1076"/>
          <ac:grpSpMkLst>
            <pc:docMk/>
            <pc:sldMk cId="4078232385" sldId="299"/>
            <ac:grpSpMk id="46" creationId="{479A13CA-2B13-44F9-867D-DD80D7C8E0C5}"/>
          </ac:grpSpMkLst>
        </pc:grpChg>
        <pc:grpChg chg="add mod">
          <ac:chgData name="Barbara Carroll" userId="0f6d864c-9996-4696-99e4-7e7fa0503669" providerId="ADAL" clId="{BCE3C6F6-DDE0-4683-96CB-ECFAC00503AE}" dt="2021-03-08T16:07:50.181" v="377" actId="1076"/>
          <ac:grpSpMkLst>
            <pc:docMk/>
            <pc:sldMk cId="4078232385" sldId="299"/>
            <ac:grpSpMk id="49" creationId="{77374CD5-C140-4CCC-89C6-EFD5B45EF647}"/>
          </ac:grpSpMkLst>
        </pc:grpChg>
        <pc:grpChg chg="add mod">
          <ac:chgData name="Barbara Carroll" userId="0f6d864c-9996-4696-99e4-7e7fa0503669" providerId="ADAL" clId="{BCE3C6F6-DDE0-4683-96CB-ECFAC00503AE}" dt="2021-03-08T16:11:05.452" v="403" actId="1076"/>
          <ac:grpSpMkLst>
            <pc:docMk/>
            <pc:sldMk cId="4078232385" sldId="299"/>
            <ac:grpSpMk id="52" creationId="{121BCC93-22FD-4CD3-8FF2-042BB905EFC5}"/>
          </ac:grpSpMkLst>
        </pc:grpChg>
        <pc:grpChg chg="add mod">
          <ac:chgData name="Barbara Carroll" userId="0f6d864c-9996-4696-99e4-7e7fa0503669" providerId="ADAL" clId="{BCE3C6F6-DDE0-4683-96CB-ECFAC00503AE}" dt="2021-03-08T16:07:24.157" v="373" actId="1076"/>
          <ac:grpSpMkLst>
            <pc:docMk/>
            <pc:sldMk cId="4078232385" sldId="299"/>
            <ac:grpSpMk id="55" creationId="{54A291B0-89F4-4441-81EB-9D146CA2AC41}"/>
          </ac:grpSpMkLst>
        </pc:grpChg>
        <pc:picChg chg="add del mod">
          <ac:chgData name="Barbara Carroll" userId="0f6d864c-9996-4696-99e4-7e7fa0503669" providerId="ADAL" clId="{BCE3C6F6-DDE0-4683-96CB-ECFAC00503AE}" dt="2021-03-08T16:02:19.515" v="190" actId="478"/>
          <ac:picMkLst>
            <pc:docMk/>
            <pc:sldMk cId="4078232385" sldId="299"/>
            <ac:picMk id="21" creationId="{361B2EDF-E508-4CB9-BE81-4814007C54A6}"/>
          </ac:picMkLst>
        </pc:picChg>
        <pc:picChg chg="del">
          <ac:chgData name="Barbara Carroll" userId="0f6d864c-9996-4696-99e4-7e7fa0503669" providerId="ADAL" clId="{BCE3C6F6-DDE0-4683-96CB-ECFAC00503AE}" dt="2021-03-08T16:01:31.773" v="181" actId="478"/>
          <ac:picMkLst>
            <pc:docMk/>
            <pc:sldMk cId="4078232385" sldId="299"/>
            <ac:picMk id="25" creationId="{6DFE0576-3E82-4EE6-B22D-5334A6C4DEEE}"/>
          </ac:picMkLst>
        </pc:picChg>
        <pc:picChg chg="del">
          <ac:chgData name="Barbara Carroll" userId="0f6d864c-9996-4696-99e4-7e7fa0503669" providerId="ADAL" clId="{BCE3C6F6-DDE0-4683-96CB-ECFAC00503AE}" dt="2021-03-08T16:02:21.510" v="191" actId="478"/>
          <ac:picMkLst>
            <pc:docMk/>
            <pc:sldMk cId="4078232385" sldId="299"/>
            <ac:picMk id="32" creationId="{6B41ACAC-3F7C-4B0C-9258-F6CBF92240B1}"/>
          </ac:picMkLst>
        </pc:picChg>
        <pc:picChg chg="del">
          <ac:chgData name="Barbara Carroll" userId="0f6d864c-9996-4696-99e4-7e7fa0503669" providerId="ADAL" clId="{BCE3C6F6-DDE0-4683-96CB-ECFAC00503AE}" dt="2021-03-08T16:02:26.209" v="193" actId="478"/>
          <ac:picMkLst>
            <pc:docMk/>
            <pc:sldMk cId="4078232385" sldId="299"/>
            <ac:picMk id="33" creationId="{46A2799E-ECA1-4B9D-9603-8742C7425636}"/>
          </ac:picMkLst>
        </pc:picChg>
        <pc:picChg chg="mod">
          <ac:chgData name="Barbara Carroll" userId="0f6d864c-9996-4696-99e4-7e7fa0503669" providerId="ADAL" clId="{BCE3C6F6-DDE0-4683-96CB-ECFAC00503AE}" dt="2021-03-08T16:11:01.639" v="401" actId="1076"/>
          <ac:picMkLst>
            <pc:docMk/>
            <pc:sldMk cId="4078232385" sldId="299"/>
            <ac:picMk id="37" creationId="{DBC9E0A3-F3B3-4B2B-B662-1A9897AE0871}"/>
          </ac:picMkLst>
        </pc:picChg>
        <pc:picChg chg="del mod">
          <ac:chgData name="Barbara Carroll" userId="0f6d864c-9996-4696-99e4-7e7fa0503669" providerId="ADAL" clId="{BCE3C6F6-DDE0-4683-96CB-ECFAC00503AE}" dt="2021-03-08T16:01:45.284" v="185" actId="478"/>
          <ac:picMkLst>
            <pc:docMk/>
            <pc:sldMk cId="4078232385" sldId="299"/>
            <ac:picMk id="38" creationId="{63873C71-DD62-4CD6-B78D-6F46011DE3A4}"/>
          </ac:picMkLst>
        </pc:picChg>
      </pc:sldChg>
      <pc:sldChg chg="addSp delSp modSp add mod modAnim">
        <pc:chgData name="Barbara Carroll" userId="0f6d864c-9996-4696-99e4-7e7fa0503669" providerId="ADAL" clId="{BCE3C6F6-DDE0-4683-96CB-ECFAC00503AE}" dt="2021-03-08T16:24:35.397" v="730" actId="1076"/>
        <pc:sldMkLst>
          <pc:docMk/>
          <pc:sldMk cId="1321863454" sldId="300"/>
        </pc:sldMkLst>
        <pc:spChg chg="mod">
          <ac:chgData name="Barbara Carroll" userId="0f6d864c-9996-4696-99e4-7e7fa0503669" providerId="ADAL" clId="{BCE3C6F6-DDE0-4683-96CB-ECFAC00503AE}" dt="2021-03-08T16:24:22.853" v="726" actId="20577"/>
          <ac:spMkLst>
            <pc:docMk/>
            <pc:sldMk cId="1321863454" sldId="300"/>
            <ac:spMk id="2" creationId="{00000000-0000-0000-0000-000000000000}"/>
          </ac:spMkLst>
        </pc:spChg>
        <pc:spChg chg="del mod">
          <ac:chgData name="Barbara Carroll" userId="0f6d864c-9996-4696-99e4-7e7fa0503669" providerId="ADAL" clId="{BCE3C6F6-DDE0-4683-96CB-ECFAC00503AE}" dt="2021-03-08T16:18:02.041" v="671" actId="478"/>
          <ac:spMkLst>
            <pc:docMk/>
            <pc:sldMk cId="1321863454" sldId="300"/>
            <ac:spMk id="3" creationId="{00000000-0000-0000-0000-000000000000}"/>
          </ac:spMkLst>
        </pc:spChg>
        <pc:spChg chg="add del mod">
          <ac:chgData name="Barbara Carroll" userId="0f6d864c-9996-4696-99e4-7e7fa0503669" providerId="ADAL" clId="{BCE3C6F6-DDE0-4683-96CB-ECFAC00503AE}" dt="2021-03-08T16:18:04.291" v="672" actId="478"/>
          <ac:spMkLst>
            <pc:docMk/>
            <pc:sldMk cId="1321863454" sldId="300"/>
            <ac:spMk id="6" creationId="{85B16FDE-8393-4CCF-B0EB-99048A6FED37}"/>
          </ac:spMkLst>
        </pc:spChg>
        <pc:picChg chg="add mod">
          <ac:chgData name="Barbara Carroll" userId="0f6d864c-9996-4696-99e4-7e7fa0503669" providerId="ADAL" clId="{BCE3C6F6-DDE0-4683-96CB-ECFAC00503AE}" dt="2021-03-08T16:24:20.647" v="715" actId="1076"/>
          <ac:picMkLst>
            <pc:docMk/>
            <pc:sldMk cId="1321863454" sldId="300"/>
            <ac:picMk id="7" creationId="{7CE36D2E-4950-4CDA-B4E5-E65D83E38348}"/>
          </ac:picMkLst>
        </pc:picChg>
        <pc:picChg chg="add mod">
          <ac:chgData name="Barbara Carroll" userId="0f6d864c-9996-4696-99e4-7e7fa0503669" providerId="ADAL" clId="{BCE3C6F6-DDE0-4683-96CB-ECFAC00503AE}" dt="2021-03-08T16:24:35.397" v="730" actId="1076"/>
          <ac:picMkLst>
            <pc:docMk/>
            <pc:sldMk cId="1321863454" sldId="300"/>
            <ac:picMk id="8" creationId="{B84DCE2E-6958-469E-B94A-AF8B34D4B2A0}"/>
          </ac:picMkLst>
        </pc:picChg>
      </pc:sldChg>
      <pc:sldChg chg="addSp delSp modSp add mod ord modAnim modNotesTx">
        <pc:chgData name="Barbara Carroll" userId="0f6d864c-9996-4696-99e4-7e7fa0503669" providerId="ADAL" clId="{BCE3C6F6-DDE0-4683-96CB-ECFAC00503AE}" dt="2021-03-09T16:04:51.957" v="1107"/>
        <pc:sldMkLst>
          <pc:docMk/>
          <pc:sldMk cId="1386153275" sldId="301"/>
        </pc:sldMkLst>
        <pc:spChg chg="mod">
          <ac:chgData name="Barbara Carroll" userId="0f6d864c-9996-4696-99e4-7e7fa0503669" providerId="ADAL" clId="{BCE3C6F6-DDE0-4683-96CB-ECFAC00503AE}" dt="2021-03-09T10:48:55.802" v="912" actId="20577"/>
          <ac:spMkLst>
            <pc:docMk/>
            <pc:sldMk cId="1386153275" sldId="301"/>
            <ac:spMk id="2" creationId="{00000000-0000-0000-0000-000000000000}"/>
          </ac:spMkLst>
        </pc:spChg>
        <pc:spChg chg="del">
          <ac:chgData name="Barbara Carroll" userId="0f6d864c-9996-4696-99e4-7e7fa0503669" providerId="ADAL" clId="{BCE3C6F6-DDE0-4683-96CB-ECFAC00503AE}" dt="2021-03-09T16:03:57.948" v="1069" actId="478"/>
          <ac:spMkLst>
            <pc:docMk/>
            <pc:sldMk cId="1386153275" sldId="301"/>
            <ac:spMk id="3" creationId="{00000000-0000-0000-0000-000000000000}"/>
          </ac:spMkLst>
        </pc:spChg>
        <pc:spChg chg="add mod ord">
          <ac:chgData name="Barbara Carroll" userId="0f6d864c-9996-4696-99e4-7e7fa0503669" providerId="ADAL" clId="{BCE3C6F6-DDE0-4683-96CB-ECFAC00503AE}" dt="2021-03-09T11:10:22.894" v="1031" actId="1076"/>
          <ac:spMkLst>
            <pc:docMk/>
            <pc:sldMk cId="1386153275" sldId="301"/>
            <ac:spMk id="12" creationId="{63BD389E-98E0-4B4A-B335-514BC284046B}"/>
          </ac:spMkLst>
        </pc:spChg>
        <pc:spChg chg="add mod ord">
          <ac:chgData name="Barbara Carroll" userId="0f6d864c-9996-4696-99e4-7e7fa0503669" providerId="ADAL" clId="{BCE3C6F6-DDE0-4683-96CB-ECFAC00503AE}" dt="2021-03-09T11:10:22.894" v="1031" actId="1076"/>
          <ac:spMkLst>
            <pc:docMk/>
            <pc:sldMk cId="1386153275" sldId="301"/>
            <ac:spMk id="13" creationId="{D5C65CC6-A1E6-4B6E-B8CE-8D5544A66C01}"/>
          </ac:spMkLst>
        </pc:spChg>
        <pc:spChg chg="add del mod">
          <ac:chgData name="Barbara Carroll" userId="0f6d864c-9996-4696-99e4-7e7fa0503669" providerId="ADAL" clId="{BCE3C6F6-DDE0-4683-96CB-ECFAC00503AE}" dt="2021-03-09T10:48:23.441" v="877" actId="478"/>
          <ac:spMkLst>
            <pc:docMk/>
            <pc:sldMk cId="1386153275" sldId="301"/>
            <ac:spMk id="14" creationId="{F371A2A4-38ED-4423-8923-ACF5AEFC2BEB}"/>
          </ac:spMkLst>
        </pc:spChg>
        <pc:spChg chg="add del mod">
          <ac:chgData name="Barbara Carroll" userId="0f6d864c-9996-4696-99e4-7e7fa0503669" providerId="ADAL" clId="{BCE3C6F6-DDE0-4683-96CB-ECFAC00503AE}" dt="2021-03-09T10:48:28.119" v="880" actId="478"/>
          <ac:spMkLst>
            <pc:docMk/>
            <pc:sldMk cId="1386153275" sldId="301"/>
            <ac:spMk id="15" creationId="{DFBB824A-D6C6-4674-B3ED-C74107B0ADF0}"/>
          </ac:spMkLst>
        </pc:spChg>
        <pc:spChg chg="add mod">
          <ac:chgData name="Barbara Carroll" userId="0f6d864c-9996-4696-99e4-7e7fa0503669" providerId="ADAL" clId="{BCE3C6F6-DDE0-4683-96CB-ECFAC00503AE}" dt="2021-03-09T11:10:14.101" v="1030" actId="1076"/>
          <ac:spMkLst>
            <pc:docMk/>
            <pc:sldMk cId="1386153275" sldId="301"/>
            <ac:spMk id="16" creationId="{BE380336-4116-407D-9235-7DC812F50AA5}"/>
          </ac:spMkLst>
        </pc:spChg>
        <pc:spChg chg="add del mod">
          <ac:chgData name="Barbara Carroll" userId="0f6d864c-9996-4696-99e4-7e7fa0503669" providerId="ADAL" clId="{BCE3C6F6-DDE0-4683-96CB-ECFAC00503AE}" dt="2021-03-09T10:48:43.360" v="889" actId="478"/>
          <ac:spMkLst>
            <pc:docMk/>
            <pc:sldMk cId="1386153275" sldId="301"/>
            <ac:spMk id="17" creationId="{096DAB6E-1C22-4B85-8430-340DB6688AB5}"/>
          </ac:spMkLst>
        </pc:spChg>
        <pc:spChg chg="add mod">
          <ac:chgData name="Barbara Carroll" userId="0f6d864c-9996-4696-99e4-7e7fa0503669" providerId="ADAL" clId="{BCE3C6F6-DDE0-4683-96CB-ECFAC00503AE}" dt="2021-03-09T11:10:14.101" v="1030" actId="1076"/>
          <ac:spMkLst>
            <pc:docMk/>
            <pc:sldMk cId="1386153275" sldId="301"/>
            <ac:spMk id="18" creationId="{7251856E-2237-4B79-8BCA-EB57F9BE3A86}"/>
          </ac:spMkLst>
        </pc:spChg>
        <pc:spChg chg="add mod">
          <ac:chgData name="Barbara Carroll" userId="0f6d864c-9996-4696-99e4-7e7fa0503669" providerId="ADAL" clId="{BCE3C6F6-DDE0-4683-96CB-ECFAC00503AE}" dt="2021-03-09T11:10:22.894" v="1031" actId="1076"/>
          <ac:spMkLst>
            <pc:docMk/>
            <pc:sldMk cId="1386153275" sldId="301"/>
            <ac:spMk id="19" creationId="{26968506-5DBD-4857-9BEF-80FF9721CCA9}"/>
          </ac:spMkLst>
        </pc:spChg>
        <pc:spChg chg="add mod ord">
          <ac:chgData name="Barbara Carroll" userId="0f6d864c-9996-4696-99e4-7e7fa0503669" providerId="ADAL" clId="{BCE3C6F6-DDE0-4683-96CB-ECFAC00503AE}" dt="2021-03-09T11:10:14.101" v="1030" actId="1076"/>
          <ac:spMkLst>
            <pc:docMk/>
            <pc:sldMk cId="1386153275" sldId="301"/>
            <ac:spMk id="20" creationId="{CD476615-30D1-49FC-900E-23167D3AC083}"/>
          </ac:spMkLst>
        </pc:spChg>
        <pc:spChg chg="add mod">
          <ac:chgData name="Barbara Carroll" userId="0f6d864c-9996-4696-99e4-7e7fa0503669" providerId="ADAL" clId="{BCE3C6F6-DDE0-4683-96CB-ECFAC00503AE}" dt="2021-03-09T11:10:22.894" v="1031" actId="1076"/>
          <ac:spMkLst>
            <pc:docMk/>
            <pc:sldMk cId="1386153275" sldId="301"/>
            <ac:spMk id="23" creationId="{7ADAF41C-3113-4FFD-A35F-9D580BD9303E}"/>
          </ac:spMkLst>
        </pc:spChg>
        <pc:spChg chg="add mod">
          <ac:chgData name="Barbara Carroll" userId="0f6d864c-9996-4696-99e4-7e7fa0503669" providerId="ADAL" clId="{BCE3C6F6-DDE0-4683-96CB-ECFAC00503AE}" dt="2021-03-09T11:10:14.101" v="1030" actId="1076"/>
          <ac:spMkLst>
            <pc:docMk/>
            <pc:sldMk cId="1386153275" sldId="301"/>
            <ac:spMk id="24" creationId="{0F96E88A-79B5-46A9-AE34-BA0C5F1B46E5}"/>
          </ac:spMkLst>
        </pc:spChg>
        <pc:spChg chg="add del mod">
          <ac:chgData name="Barbara Carroll" userId="0f6d864c-9996-4696-99e4-7e7fa0503669" providerId="ADAL" clId="{BCE3C6F6-DDE0-4683-96CB-ECFAC00503AE}" dt="2021-03-09T16:04:01.871" v="1070" actId="478"/>
          <ac:spMkLst>
            <pc:docMk/>
            <pc:sldMk cId="1386153275" sldId="301"/>
            <ac:spMk id="32" creationId="{740274AE-F0F6-4465-B5BB-E2B0C3546CE7}"/>
          </ac:spMkLst>
        </pc:spChg>
        <pc:picChg chg="add del mod">
          <ac:chgData name="Barbara Carroll" userId="0f6d864c-9996-4696-99e4-7e7fa0503669" providerId="ADAL" clId="{BCE3C6F6-DDE0-4683-96CB-ECFAC00503AE}" dt="2021-03-09T10:46:13.603" v="822" actId="478"/>
          <ac:picMkLst>
            <pc:docMk/>
            <pc:sldMk cId="1386153275" sldId="301"/>
            <ac:picMk id="6" creationId="{35C8781B-A927-406D-8539-B11F160584B8}"/>
          </ac:picMkLst>
        </pc:picChg>
        <pc:picChg chg="add mod">
          <ac:chgData name="Barbara Carroll" userId="0f6d864c-9996-4696-99e4-7e7fa0503669" providerId="ADAL" clId="{BCE3C6F6-DDE0-4683-96CB-ECFAC00503AE}" dt="2021-03-09T11:10:22.894" v="1031" actId="1076"/>
          <ac:picMkLst>
            <pc:docMk/>
            <pc:sldMk cId="1386153275" sldId="301"/>
            <ac:picMk id="7" creationId="{49217009-4E61-4A3D-A2E5-0188E02B6008}"/>
          </ac:picMkLst>
        </pc:picChg>
        <pc:picChg chg="add mod ord">
          <ac:chgData name="Barbara Carroll" userId="0f6d864c-9996-4696-99e4-7e7fa0503669" providerId="ADAL" clId="{BCE3C6F6-DDE0-4683-96CB-ECFAC00503AE}" dt="2021-03-09T11:10:14.101" v="1030" actId="1076"/>
          <ac:picMkLst>
            <pc:docMk/>
            <pc:sldMk cId="1386153275" sldId="301"/>
            <ac:picMk id="8" creationId="{FC6185E1-4F7A-4A81-8EF2-F2809E741944}"/>
          </ac:picMkLst>
        </pc:picChg>
        <pc:picChg chg="add mod ord">
          <ac:chgData name="Barbara Carroll" userId="0f6d864c-9996-4696-99e4-7e7fa0503669" providerId="ADAL" clId="{BCE3C6F6-DDE0-4683-96CB-ECFAC00503AE}" dt="2021-03-09T11:10:14.101" v="1030" actId="1076"/>
          <ac:picMkLst>
            <pc:docMk/>
            <pc:sldMk cId="1386153275" sldId="301"/>
            <ac:picMk id="9" creationId="{7B71C91F-AC70-45A1-BA94-4B14A5CDD409}"/>
          </ac:picMkLst>
        </pc:picChg>
        <pc:picChg chg="add mod ord">
          <ac:chgData name="Barbara Carroll" userId="0f6d864c-9996-4696-99e4-7e7fa0503669" providerId="ADAL" clId="{BCE3C6F6-DDE0-4683-96CB-ECFAC00503AE}" dt="2021-03-09T11:10:22.894" v="1031" actId="1076"/>
          <ac:picMkLst>
            <pc:docMk/>
            <pc:sldMk cId="1386153275" sldId="301"/>
            <ac:picMk id="10" creationId="{8D1909CA-6A36-49AB-BB26-73B8F78A079D}"/>
          </ac:picMkLst>
        </pc:picChg>
        <pc:picChg chg="add mod">
          <ac:chgData name="Barbara Carroll" userId="0f6d864c-9996-4696-99e4-7e7fa0503669" providerId="ADAL" clId="{BCE3C6F6-DDE0-4683-96CB-ECFAC00503AE}" dt="2021-03-09T11:10:22.894" v="1031" actId="1076"/>
          <ac:picMkLst>
            <pc:docMk/>
            <pc:sldMk cId="1386153275" sldId="301"/>
            <ac:picMk id="11" creationId="{5212E35C-86A9-4B24-B86C-8203FD937EAC}"/>
          </ac:picMkLst>
        </pc:picChg>
        <pc:picChg chg="add del mod">
          <ac:chgData name="Barbara Carroll" userId="0f6d864c-9996-4696-99e4-7e7fa0503669" providerId="ADAL" clId="{BCE3C6F6-DDE0-4683-96CB-ECFAC00503AE}" dt="2021-03-09T11:05:34.233" v="994" actId="478"/>
          <ac:picMkLst>
            <pc:docMk/>
            <pc:sldMk cId="1386153275" sldId="301"/>
            <ac:picMk id="21" creationId="{4B6D0FDA-36D4-4773-B139-3D0BD4D2C702}"/>
          </ac:picMkLst>
        </pc:picChg>
        <pc:picChg chg="add mod">
          <ac:chgData name="Barbara Carroll" userId="0f6d864c-9996-4696-99e4-7e7fa0503669" providerId="ADAL" clId="{BCE3C6F6-DDE0-4683-96CB-ECFAC00503AE}" dt="2021-03-09T11:10:14.101" v="1030" actId="1076"/>
          <ac:picMkLst>
            <pc:docMk/>
            <pc:sldMk cId="1386153275" sldId="301"/>
            <ac:picMk id="26" creationId="{9EBAE7CC-07E3-484E-9419-A2138EBD960A}"/>
          </ac:picMkLst>
        </pc:picChg>
        <pc:picChg chg="add mod">
          <ac:chgData name="Barbara Carroll" userId="0f6d864c-9996-4696-99e4-7e7fa0503669" providerId="ADAL" clId="{BCE3C6F6-DDE0-4683-96CB-ECFAC00503AE}" dt="2021-03-09T11:10:22.894" v="1031" actId="1076"/>
          <ac:picMkLst>
            <pc:docMk/>
            <pc:sldMk cId="1386153275" sldId="301"/>
            <ac:picMk id="28" creationId="{45503ABE-8EDD-4637-9709-F288820D6CD1}"/>
          </ac:picMkLst>
        </pc:picChg>
        <pc:picChg chg="add mod">
          <ac:chgData name="Barbara Carroll" userId="0f6d864c-9996-4696-99e4-7e7fa0503669" providerId="ADAL" clId="{BCE3C6F6-DDE0-4683-96CB-ECFAC00503AE}" dt="2021-03-09T11:10:14.101" v="1030" actId="1076"/>
          <ac:picMkLst>
            <pc:docMk/>
            <pc:sldMk cId="1386153275" sldId="301"/>
            <ac:picMk id="30" creationId="{1D05AB15-43F3-4B4C-BDB5-99D7E8D33F10}"/>
          </ac:picMkLst>
        </pc:picChg>
      </pc:sldChg>
      <pc:sldChg chg="modSp add mod">
        <pc:chgData name="Barbara Carroll" userId="0f6d864c-9996-4696-99e4-7e7fa0503669" providerId="ADAL" clId="{BCE3C6F6-DDE0-4683-96CB-ECFAC00503AE}" dt="2021-03-08T16:17:53.361" v="670" actId="20577"/>
        <pc:sldMkLst>
          <pc:docMk/>
          <pc:sldMk cId="3304830649" sldId="302"/>
        </pc:sldMkLst>
        <pc:spChg chg="mod">
          <ac:chgData name="Barbara Carroll" userId="0f6d864c-9996-4696-99e4-7e7fa0503669" providerId="ADAL" clId="{BCE3C6F6-DDE0-4683-96CB-ECFAC00503AE}" dt="2021-03-08T16:12:57.681" v="521" actId="1076"/>
          <ac:spMkLst>
            <pc:docMk/>
            <pc:sldMk cId="3304830649" sldId="302"/>
            <ac:spMk id="20" creationId="{98C3E6EA-C42B-47E9-BCF0-6DD7C6B6CD60}"/>
          </ac:spMkLst>
        </pc:spChg>
        <pc:spChg chg="mod">
          <ac:chgData name="Barbara Carroll" userId="0f6d864c-9996-4696-99e4-7e7fa0503669" providerId="ADAL" clId="{BCE3C6F6-DDE0-4683-96CB-ECFAC00503AE}" dt="2021-03-08T16:12:34.642" v="472" actId="20577"/>
          <ac:spMkLst>
            <pc:docMk/>
            <pc:sldMk cId="3304830649" sldId="302"/>
            <ac:spMk id="22" creationId="{D5AEDB1C-2012-4A4B-B0E0-DC62AAF21A32}"/>
          </ac:spMkLst>
        </pc:spChg>
        <pc:spChg chg="mod">
          <ac:chgData name="Barbara Carroll" userId="0f6d864c-9996-4696-99e4-7e7fa0503669" providerId="ADAL" clId="{BCE3C6F6-DDE0-4683-96CB-ECFAC00503AE}" dt="2021-03-08T16:17:53.361" v="670" actId="20577"/>
          <ac:spMkLst>
            <pc:docMk/>
            <pc:sldMk cId="3304830649" sldId="302"/>
            <ac:spMk id="27" creationId="{B8FB2B98-8233-44EE-BA2E-D314A43411EB}"/>
          </ac:spMkLst>
        </pc:spChg>
        <pc:spChg chg="mod">
          <ac:chgData name="Barbara Carroll" userId="0f6d864c-9996-4696-99e4-7e7fa0503669" providerId="ADAL" clId="{BCE3C6F6-DDE0-4683-96CB-ECFAC00503AE}" dt="2021-03-08T16:15:48.011" v="593" actId="20577"/>
          <ac:spMkLst>
            <pc:docMk/>
            <pc:sldMk cId="3304830649" sldId="302"/>
            <ac:spMk id="34" creationId="{F5044C49-5C08-4190-8949-C4050DCF9068}"/>
          </ac:spMkLst>
        </pc:spChg>
        <pc:spChg chg="mod">
          <ac:chgData name="Barbara Carroll" userId="0f6d864c-9996-4696-99e4-7e7fa0503669" providerId="ADAL" clId="{BCE3C6F6-DDE0-4683-96CB-ECFAC00503AE}" dt="2021-03-08T16:16:13.197" v="618" actId="20577"/>
          <ac:spMkLst>
            <pc:docMk/>
            <pc:sldMk cId="3304830649" sldId="302"/>
            <ac:spMk id="39" creationId="{6C589BB9-6A0B-4D40-93EA-19152F5EA657}"/>
          </ac:spMkLst>
        </pc:spChg>
        <pc:spChg chg="mod">
          <ac:chgData name="Barbara Carroll" userId="0f6d864c-9996-4696-99e4-7e7fa0503669" providerId="ADAL" clId="{BCE3C6F6-DDE0-4683-96CB-ECFAC00503AE}" dt="2021-03-08T16:13:00.792" v="522" actId="1076"/>
          <ac:spMkLst>
            <pc:docMk/>
            <pc:sldMk cId="3304830649" sldId="302"/>
            <ac:spMk id="42" creationId="{EE4455C5-5E3B-43D3-8C3C-B4120C216C63}"/>
          </ac:spMkLst>
        </pc:spChg>
        <pc:spChg chg="mod">
          <ac:chgData name="Barbara Carroll" userId="0f6d864c-9996-4696-99e4-7e7fa0503669" providerId="ADAL" clId="{BCE3C6F6-DDE0-4683-96CB-ECFAC00503AE}" dt="2021-03-08T16:15:41.299" v="574" actId="20577"/>
          <ac:spMkLst>
            <pc:docMk/>
            <pc:sldMk cId="3304830649" sldId="302"/>
            <ac:spMk id="45" creationId="{DC0734CF-612C-4E37-A54F-C378235D73BB}"/>
          </ac:spMkLst>
        </pc:spChg>
        <pc:spChg chg="mod">
          <ac:chgData name="Barbara Carroll" userId="0f6d864c-9996-4696-99e4-7e7fa0503669" providerId="ADAL" clId="{BCE3C6F6-DDE0-4683-96CB-ECFAC00503AE}" dt="2021-03-08T16:17:33.191" v="658" actId="1076"/>
          <ac:spMkLst>
            <pc:docMk/>
            <pc:sldMk cId="3304830649" sldId="302"/>
            <ac:spMk id="48" creationId="{676B5812-DFA9-4E43-8DED-EE1388CC5791}"/>
          </ac:spMkLst>
        </pc:spChg>
        <pc:spChg chg="mod">
          <ac:chgData name="Barbara Carroll" userId="0f6d864c-9996-4696-99e4-7e7fa0503669" providerId="ADAL" clId="{BCE3C6F6-DDE0-4683-96CB-ECFAC00503AE}" dt="2021-03-08T16:15:57.121" v="610" actId="20577"/>
          <ac:spMkLst>
            <pc:docMk/>
            <pc:sldMk cId="3304830649" sldId="302"/>
            <ac:spMk id="51" creationId="{7509A3A9-7E68-41DC-9352-9704BD333B95}"/>
          </ac:spMkLst>
        </pc:spChg>
        <pc:spChg chg="mod">
          <ac:chgData name="Barbara Carroll" userId="0f6d864c-9996-4696-99e4-7e7fa0503669" providerId="ADAL" clId="{BCE3C6F6-DDE0-4683-96CB-ECFAC00503AE}" dt="2021-03-08T16:12:47.962" v="499" actId="20577"/>
          <ac:spMkLst>
            <pc:docMk/>
            <pc:sldMk cId="3304830649" sldId="302"/>
            <ac:spMk id="54" creationId="{50925309-59A6-426F-A787-390ED3D095E1}"/>
          </ac:spMkLst>
        </pc:spChg>
      </pc:sldChg>
      <pc:sldChg chg="delSp modSp add mod ord">
        <pc:chgData name="Barbara Carroll" userId="0f6d864c-9996-4696-99e4-7e7fa0503669" providerId="ADAL" clId="{BCE3C6F6-DDE0-4683-96CB-ECFAC00503AE}" dt="2021-03-09T16:07:23.205" v="1207"/>
        <pc:sldMkLst>
          <pc:docMk/>
          <pc:sldMk cId="1891005387" sldId="303"/>
        </pc:sldMkLst>
        <pc:spChg chg="mod">
          <ac:chgData name="Barbara Carroll" userId="0f6d864c-9996-4696-99e4-7e7fa0503669" providerId="ADAL" clId="{BCE3C6F6-DDE0-4683-96CB-ECFAC00503AE}" dt="2021-03-09T16:07:14.764" v="1202" actId="27636"/>
          <ac:spMkLst>
            <pc:docMk/>
            <pc:sldMk cId="1891005387" sldId="303"/>
            <ac:spMk id="2" creationId="{00000000-0000-0000-0000-000000000000}"/>
          </ac:spMkLst>
        </pc:spChg>
        <pc:spChg chg="del">
          <ac:chgData name="Barbara Carroll" userId="0f6d864c-9996-4696-99e4-7e7fa0503669" providerId="ADAL" clId="{BCE3C6F6-DDE0-4683-96CB-ECFAC00503AE}" dt="2021-03-09T16:07:19.432" v="1205" actId="478"/>
          <ac:spMkLst>
            <pc:docMk/>
            <pc:sldMk cId="1891005387" sldId="303"/>
            <ac:spMk id="4" creationId="{00000000-0000-0000-0000-000000000000}"/>
          </ac:spMkLst>
        </pc:spChg>
        <pc:spChg chg="del">
          <ac:chgData name="Barbara Carroll" userId="0f6d864c-9996-4696-99e4-7e7fa0503669" providerId="ADAL" clId="{BCE3C6F6-DDE0-4683-96CB-ECFAC00503AE}" dt="2021-03-09T16:07:18.368" v="1204" actId="478"/>
          <ac:spMkLst>
            <pc:docMk/>
            <pc:sldMk cId="1891005387" sldId="303"/>
            <ac:spMk id="8" creationId="{00000000-0000-0000-0000-000000000000}"/>
          </ac:spMkLst>
        </pc:spChg>
        <pc:picChg chg="del">
          <ac:chgData name="Barbara Carroll" userId="0f6d864c-9996-4696-99e4-7e7fa0503669" providerId="ADAL" clId="{BCE3C6F6-DDE0-4683-96CB-ECFAC00503AE}" dt="2021-03-09T16:07:17.384" v="1203" actId="478"/>
          <ac:picMkLst>
            <pc:docMk/>
            <pc:sldMk cId="1891005387" sldId="303"/>
            <ac:picMk id="9218" creationId="{00000000-0000-0000-0000-000000000000}"/>
          </ac:picMkLst>
        </pc:picChg>
      </pc:sldChg>
      <pc:sldChg chg="addSp delSp modSp add del mod">
        <pc:chgData name="Barbara Carroll" userId="0f6d864c-9996-4696-99e4-7e7fa0503669" providerId="ADAL" clId="{BCE3C6F6-DDE0-4683-96CB-ECFAC00503AE}" dt="2021-03-08T16:14:28.781" v="534" actId="47"/>
        <pc:sldMkLst>
          <pc:docMk/>
          <pc:sldMk cId="2807134330" sldId="303"/>
        </pc:sldMkLst>
        <pc:spChg chg="add del">
          <ac:chgData name="Barbara Carroll" userId="0f6d864c-9996-4696-99e4-7e7fa0503669" providerId="ADAL" clId="{BCE3C6F6-DDE0-4683-96CB-ECFAC00503AE}" dt="2021-03-08T16:13:42.871" v="528" actId="478"/>
          <ac:spMkLst>
            <pc:docMk/>
            <pc:sldMk cId="2807134330" sldId="303"/>
            <ac:spMk id="20" creationId="{98C3E6EA-C42B-47E9-BCF0-6DD7C6B6CD60}"/>
          </ac:spMkLst>
        </pc:spChg>
        <pc:spChg chg="mod">
          <ac:chgData name="Barbara Carroll" userId="0f6d864c-9996-4696-99e4-7e7fa0503669" providerId="ADAL" clId="{BCE3C6F6-DDE0-4683-96CB-ECFAC00503AE}" dt="2021-03-08T16:13:41.667" v="527" actId="207"/>
          <ac:spMkLst>
            <pc:docMk/>
            <pc:sldMk cId="2807134330" sldId="303"/>
            <ac:spMk id="22" creationId="{D5AEDB1C-2012-4A4B-B0E0-DC62AAF21A32}"/>
          </ac:spMkLst>
        </pc:spChg>
        <pc:spChg chg="mod">
          <ac:chgData name="Barbara Carroll" userId="0f6d864c-9996-4696-99e4-7e7fa0503669" providerId="ADAL" clId="{BCE3C6F6-DDE0-4683-96CB-ECFAC00503AE}" dt="2021-03-08T16:13:41.667" v="527" actId="207"/>
          <ac:spMkLst>
            <pc:docMk/>
            <pc:sldMk cId="2807134330" sldId="303"/>
            <ac:spMk id="27" creationId="{B8FB2B98-8233-44EE-BA2E-D314A43411EB}"/>
          </ac:spMkLst>
        </pc:spChg>
        <pc:spChg chg="mod">
          <ac:chgData name="Barbara Carroll" userId="0f6d864c-9996-4696-99e4-7e7fa0503669" providerId="ADAL" clId="{BCE3C6F6-DDE0-4683-96CB-ECFAC00503AE}" dt="2021-03-08T16:13:41.667" v="527" actId="207"/>
          <ac:spMkLst>
            <pc:docMk/>
            <pc:sldMk cId="2807134330" sldId="303"/>
            <ac:spMk id="28" creationId="{58B1473D-E684-4F30-8A95-06F9B0A67126}"/>
          </ac:spMkLst>
        </pc:spChg>
        <pc:spChg chg="mod">
          <ac:chgData name="Barbara Carroll" userId="0f6d864c-9996-4696-99e4-7e7fa0503669" providerId="ADAL" clId="{BCE3C6F6-DDE0-4683-96CB-ECFAC00503AE}" dt="2021-03-08T16:13:41.667" v="527" actId="207"/>
          <ac:spMkLst>
            <pc:docMk/>
            <pc:sldMk cId="2807134330" sldId="303"/>
            <ac:spMk id="29" creationId="{F7E8F071-2BDA-46A2-9AB1-E999896BB565}"/>
          </ac:spMkLst>
        </pc:spChg>
        <pc:spChg chg="mod">
          <ac:chgData name="Barbara Carroll" userId="0f6d864c-9996-4696-99e4-7e7fa0503669" providerId="ADAL" clId="{BCE3C6F6-DDE0-4683-96CB-ECFAC00503AE}" dt="2021-03-08T16:13:41.667" v="527" actId="207"/>
          <ac:spMkLst>
            <pc:docMk/>
            <pc:sldMk cId="2807134330" sldId="303"/>
            <ac:spMk id="34" creationId="{F5044C49-5C08-4190-8949-C4050DCF9068}"/>
          </ac:spMkLst>
        </pc:spChg>
        <pc:spChg chg="mod">
          <ac:chgData name="Barbara Carroll" userId="0f6d864c-9996-4696-99e4-7e7fa0503669" providerId="ADAL" clId="{BCE3C6F6-DDE0-4683-96CB-ECFAC00503AE}" dt="2021-03-08T16:13:41.667" v="527" actId="207"/>
          <ac:spMkLst>
            <pc:docMk/>
            <pc:sldMk cId="2807134330" sldId="303"/>
            <ac:spMk id="35" creationId="{6C75E6CF-E037-4FD0-B7BE-A61381C12BD9}"/>
          </ac:spMkLst>
        </pc:spChg>
        <pc:spChg chg="mod">
          <ac:chgData name="Barbara Carroll" userId="0f6d864c-9996-4696-99e4-7e7fa0503669" providerId="ADAL" clId="{BCE3C6F6-DDE0-4683-96CB-ECFAC00503AE}" dt="2021-03-08T16:13:41.667" v="527" actId="207"/>
          <ac:spMkLst>
            <pc:docMk/>
            <pc:sldMk cId="2807134330" sldId="303"/>
            <ac:spMk id="36" creationId="{0C75DCAE-13BB-4C9E-A830-5E3A49322EA0}"/>
          </ac:spMkLst>
        </pc:spChg>
        <pc:picChg chg="add mod">
          <ac:chgData name="Barbara Carroll" userId="0f6d864c-9996-4696-99e4-7e7fa0503669" providerId="ADAL" clId="{BCE3C6F6-DDE0-4683-96CB-ECFAC00503AE}" dt="2021-03-08T16:14:21.041" v="533" actId="1076"/>
          <ac:picMkLst>
            <pc:docMk/>
            <pc:sldMk cId="2807134330" sldId="303"/>
            <ac:picMk id="21" creationId="{41DC6609-F3AB-473F-8C51-E55AD1F3A834}"/>
          </ac:picMkLst>
        </pc:picChg>
        <pc:picChg chg="mod">
          <ac:chgData name="Barbara Carroll" userId="0f6d864c-9996-4696-99e4-7e7fa0503669" providerId="ADAL" clId="{BCE3C6F6-DDE0-4683-96CB-ECFAC00503AE}" dt="2021-03-08T16:14:13.951" v="531" actId="207"/>
          <ac:picMkLst>
            <pc:docMk/>
            <pc:sldMk cId="2807134330" sldId="303"/>
            <ac:picMk id="25" creationId="{6DFE0576-3E82-4EE6-B22D-5334A6C4DEEE}"/>
          </ac:picMkLst>
        </pc:picChg>
        <pc:picChg chg="del">
          <ac:chgData name="Barbara Carroll" userId="0f6d864c-9996-4696-99e4-7e7fa0503669" providerId="ADAL" clId="{BCE3C6F6-DDE0-4683-96CB-ECFAC00503AE}" dt="2021-03-08T16:13:49.222" v="530" actId="478"/>
          <ac:picMkLst>
            <pc:docMk/>
            <pc:sldMk cId="2807134330" sldId="303"/>
            <ac:picMk id="26" creationId="{B8260069-CD14-4DCC-BF24-D845B795FF03}"/>
          </ac:picMkLst>
        </pc:picChg>
        <pc:picChg chg="mod">
          <ac:chgData name="Barbara Carroll" userId="0f6d864c-9996-4696-99e4-7e7fa0503669" providerId="ADAL" clId="{BCE3C6F6-DDE0-4683-96CB-ECFAC00503AE}" dt="2021-03-08T16:14:13.951" v="531" actId="207"/>
          <ac:picMkLst>
            <pc:docMk/>
            <pc:sldMk cId="2807134330" sldId="303"/>
            <ac:picMk id="32" creationId="{6B41ACAC-3F7C-4B0C-9258-F6CBF92240B1}"/>
          </ac:picMkLst>
        </pc:picChg>
        <pc:picChg chg="mod">
          <ac:chgData name="Barbara Carroll" userId="0f6d864c-9996-4696-99e4-7e7fa0503669" providerId="ADAL" clId="{BCE3C6F6-DDE0-4683-96CB-ECFAC00503AE}" dt="2021-03-08T16:14:13.951" v="531" actId="207"/>
          <ac:picMkLst>
            <pc:docMk/>
            <pc:sldMk cId="2807134330" sldId="303"/>
            <ac:picMk id="33" creationId="{46A2799E-ECA1-4B9D-9603-8742C7425636}"/>
          </ac:picMkLst>
        </pc:picChg>
        <pc:picChg chg="del">
          <ac:chgData name="Barbara Carroll" userId="0f6d864c-9996-4696-99e4-7e7fa0503669" providerId="ADAL" clId="{BCE3C6F6-DDE0-4683-96CB-ECFAC00503AE}" dt="2021-03-08T16:13:18.855" v="524" actId="478"/>
          <ac:picMkLst>
            <pc:docMk/>
            <pc:sldMk cId="2807134330" sldId="303"/>
            <ac:picMk id="37" creationId="{DBC9E0A3-F3B3-4B2B-B662-1A9897AE0871}"/>
          </ac:picMkLst>
        </pc:picChg>
        <pc:picChg chg="del">
          <ac:chgData name="Barbara Carroll" userId="0f6d864c-9996-4696-99e4-7e7fa0503669" providerId="ADAL" clId="{BCE3C6F6-DDE0-4683-96CB-ECFAC00503AE}" dt="2021-03-08T16:13:46.935" v="529" actId="478"/>
          <ac:picMkLst>
            <pc:docMk/>
            <pc:sldMk cId="2807134330" sldId="303"/>
            <ac:picMk id="38" creationId="{63873C71-DD62-4CD6-B78D-6F46011DE3A4}"/>
          </ac:picMkLst>
        </pc:picChg>
      </pc:sldChg>
    </pc:docChg>
  </pc:docChgLst>
  <pc:docChgLst>
    <pc:chgData name="Niamh Dawson" userId="e1d8faa1-4144-44fc-8d48-0a86ec93f349" providerId="ADAL" clId="{220B7826-8F49-4B9A-82FC-670BFA13D80A}"/>
    <pc:docChg chg="undo redo custSel modSld">
      <pc:chgData name="Niamh Dawson" userId="e1d8faa1-4144-44fc-8d48-0a86ec93f349" providerId="ADAL" clId="{220B7826-8F49-4B9A-82FC-670BFA13D80A}" dt="2021-03-12T14:43:49.141" v="423" actId="338"/>
      <pc:docMkLst>
        <pc:docMk/>
      </pc:docMkLst>
      <pc:sldChg chg="modSp mod">
        <pc:chgData name="Niamh Dawson" userId="e1d8faa1-4144-44fc-8d48-0a86ec93f349" providerId="ADAL" clId="{220B7826-8F49-4B9A-82FC-670BFA13D80A}" dt="2021-03-12T10:57:33.558" v="1" actId="20577"/>
        <pc:sldMkLst>
          <pc:docMk/>
          <pc:sldMk cId="3185191214" sldId="257"/>
        </pc:sldMkLst>
        <pc:spChg chg="mod">
          <ac:chgData name="Niamh Dawson" userId="e1d8faa1-4144-44fc-8d48-0a86ec93f349" providerId="ADAL" clId="{220B7826-8F49-4B9A-82FC-670BFA13D80A}" dt="2021-03-12T10:57:33.558" v="1" actId="20577"/>
          <ac:spMkLst>
            <pc:docMk/>
            <pc:sldMk cId="3185191214" sldId="257"/>
            <ac:spMk id="3" creationId="{00000000-0000-0000-0000-000000000000}"/>
          </ac:spMkLst>
        </pc:spChg>
      </pc:sldChg>
      <pc:sldChg chg="modSp mod">
        <pc:chgData name="Niamh Dawson" userId="e1d8faa1-4144-44fc-8d48-0a86ec93f349" providerId="ADAL" clId="{220B7826-8F49-4B9A-82FC-670BFA13D80A}" dt="2021-03-12T10:57:35.645" v="3" actId="1076"/>
        <pc:sldMkLst>
          <pc:docMk/>
          <pc:sldMk cId="4078232385" sldId="299"/>
        </pc:sldMkLst>
        <pc:spChg chg="mod">
          <ac:chgData name="Niamh Dawson" userId="e1d8faa1-4144-44fc-8d48-0a86ec93f349" providerId="ADAL" clId="{220B7826-8F49-4B9A-82FC-670BFA13D80A}" dt="2021-03-12T10:57:35.645" v="3" actId="1076"/>
          <ac:spMkLst>
            <pc:docMk/>
            <pc:sldMk cId="4078232385" sldId="299"/>
            <ac:spMk id="27" creationId="{B8FB2B98-8233-44EE-BA2E-D314A43411EB}"/>
          </ac:spMkLst>
        </pc:spChg>
        <pc:picChg chg="mod">
          <ac:chgData name="Niamh Dawson" userId="e1d8faa1-4144-44fc-8d48-0a86ec93f349" providerId="ADAL" clId="{220B7826-8F49-4B9A-82FC-670BFA13D80A}" dt="2021-03-12T10:57:35.273" v="2" actId="1076"/>
          <ac:picMkLst>
            <pc:docMk/>
            <pc:sldMk cId="4078232385" sldId="299"/>
            <ac:picMk id="37" creationId="{DBC9E0A3-F3B3-4B2B-B662-1A9897AE0871}"/>
          </ac:picMkLst>
        </pc:picChg>
      </pc:sldChg>
      <pc:sldChg chg="addSp delSp modSp mod">
        <pc:chgData name="Niamh Dawson" userId="e1d8faa1-4144-44fc-8d48-0a86ec93f349" providerId="ADAL" clId="{220B7826-8F49-4B9A-82FC-670BFA13D80A}" dt="2021-03-12T11:08:08.922" v="263" actId="1076"/>
        <pc:sldMkLst>
          <pc:docMk/>
          <pc:sldMk cId="3304830649" sldId="302"/>
        </pc:sldMkLst>
        <pc:spChg chg="mod">
          <ac:chgData name="Niamh Dawson" userId="e1d8faa1-4144-44fc-8d48-0a86ec93f349" providerId="ADAL" clId="{220B7826-8F49-4B9A-82FC-670BFA13D80A}" dt="2021-03-12T10:58:04.793" v="36" actId="1076"/>
          <ac:spMkLst>
            <pc:docMk/>
            <pc:sldMk cId="3304830649" sldId="302"/>
            <ac:spMk id="20" creationId="{98C3E6EA-C42B-47E9-BCF0-6DD7C6B6CD60}"/>
          </ac:spMkLst>
        </pc:spChg>
        <pc:spChg chg="mod">
          <ac:chgData name="Niamh Dawson" userId="e1d8faa1-4144-44fc-8d48-0a86ec93f349" providerId="ADAL" clId="{220B7826-8F49-4B9A-82FC-670BFA13D80A}" dt="2021-03-12T10:58:35.892" v="49" actId="20577"/>
          <ac:spMkLst>
            <pc:docMk/>
            <pc:sldMk cId="3304830649" sldId="302"/>
            <ac:spMk id="27" creationId="{B8FB2B98-8233-44EE-BA2E-D314A43411EB}"/>
          </ac:spMkLst>
        </pc:spChg>
        <pc:spChg chg="add del mod">
          <ac:chgData name="Niamh Dawson" userId="e1d8faa1-4144-44fc-8d48-0a86ec93f349" providerId="ADAL" clId="{220B7826-8F49-4B9A-82FC-670BFA13D80A}" dt="2021-03-12T11:01:37.595" v="118"/>
          <ac:spMkLst>
            <pc:docMk/>
            <pc:sldMk cId="3304830649" sldId="302"/>
            <ac:spMk id="32" creationId="{616A9D18-395A-4E0E-8462-B14F6BD276E6}"/>
          </ac:spMkLst>
        </pc:spChg>
        <pc:spChg chg="add mod">
          <ac:chgData name="Niamh Dawson" userId="e1d8faa1-4144-44fc-8d48-0a86ec93f349" providerId="ADAL" clId="{220B7826-8F49-4B9A-82FC-670BFA13D80A}" dt="2021-03-12T11:04:55.257" v="187" actId="20577"/>
          <ac:spMkLst>
            <pc:docMk/>
            <pc:sldMk cId="3304830649" sldId="302"/>
            <ac:spMk id="33" creationId="{E2DB09B5-D9BB-46DC-917C-955B06BB456C}"/>
          </ac:spMkLst>
        </pc:spChg>
        <pc:spChg chg="mod">
          <ac:chgData name="Niamh Dawson" userId="e1d8faa1-4144-44fc-8d48-0a86ec93f349" providerId="ADAL" clId="{220B7826-8F49-4B9A-82FC-670BFA13D80A}" dt="2021-03-12T11:06:12.298" v="234" actId="1076"/>
          <ac:spMkLst>
            <pc:docMk/>
            <pc:sldMk cId="3304830649" sldId="302"/>
            <ac:spMk id="34" creationId="{F5044C49-5C08-4190-8949-C4050DCF9068}"/>
          </ac:spMkLst>
        </pc:spChg>
        <pc:spChg chg="add del mod">
          <ac:chgData name="Niamh Dawson" userId="e1d8faa1-4144-44fc-8d48-0a86ec93f349" providerId="ADAL" clId="{220B7826-8F49-4B9A-82FC-670BFA13D80A}" dt="2021-03-12T10:57:59.268" v="35" actId="47"/>
          <ac:spMkLst>
            <pc:docMk/>
            <pc:sldMk cId="3304830649" sldId="302"/>
            <ac:spMk id="39" creationId="{6C589BB9-6A0B-4D40-93EA-19152F5EA657}"/>
          </ac:spMkLst>
        </pc:spChg>
        <pc:spChg chg="mod">
          <ac:chgData name="Niamh Dawson" userId="e1d8faa1-4144-44fc-8d48-0a86ec93f349" providerId="ADAL" clId="{220B7826-8F49-4B9A-82FC-670BFA13D80A}" dt="2021-03-12T11:08:08.922" v="263" actId="1076"/>
          <ac:spMkLst>
            <pc:docMk/>
            <pc:sldMk cId="3304830649" sldId="302"/>
            <ac:spMk id="45" creationId="{DC0734CF-612C-4E37-A54F-C378235D73BB}"/>
          </ac:spMkLst>
        </pc:spChg>
        <pc:spChg chg="mod">
          <ac:chgData name="Niamh Dawson" userId="e1d8faa1-4144-44fc-8d48-0a86ec93f349" providerId="ADAL" clId="{220B7826-8F49-4B9A-82FC-670BFA13D80A}" dt="2021-03-12T11:02:33.899" v="141" actId="20577"/>
          <ac:spMkLst>
            <pc:docMk/>
            <pc:sldMk cId="3304830649" sldId="302"/>
            <ac:spMk id="48" creationId="{676B5812-DFA9-4E43-8DED-EE1388CC5791}"/>
          </ac:spMkLst>
        </pc:spChg>
        <pc:spChg chg="mod">
          <ac:chgData name="Niamh Dawson" userId="e1d8faa1-4144-44fc-8d48-0a86ec93f349" providerId="ADAL" clId="{220B7826-8F49-4B9A-82FC-670BFA13D80A}" dt="2021-03-12T11:02:54.576" v="165" actId="1076"/>
          <ac:spMkLst>
            <pc:docMk/>
            <pc:sldMk cId="3304830649" sldId="302"/>
            <ac:spMk id="51" creationId="{7509A3A9-7E68-41DC-9352-9704BD333B95}"/>
          </ac:spMkLst>
        </pc:spChg>
        <pc:spChg chg="mod">
          <ac:chgData name="Niamh Dawson" userId="e1d8faa1-4144-44fc-8d48-0a86ec93f349" providerId="ADAL" clId="{220B7826-8F49-4B9A-82FC-670BFA13D80A}" dt="2021-03-12T11:03:40.481" v="173" actId="1076"/>
          <ac:spMkLst>
            <pc:docMk/>
            <pc:sldMk cId="3304830649" sldId="302"/>
            <ac:spMk id="54" creationId="{50925309-59A6-426F-A787-390ED3D095E1}"/>
          </ac:spMkLst>
        </pc:spChg>
        <pc:picChg chg="mod">
          <ac:chgData name="Niamh Dawson" userId="e1d8faa1-4144-44fc-8d48-0a86ec93f349" providerId="ADAL" clId="{220B7826-8F49-4B9A-82FC-670BFA13D80A}" dt="2021-03-12T11:04:34.916" v="176" actId="1076"/>
          <ac:picMkLst>
            <pc:docMk/>
            <pc:sldMk cId="3304830649" sldId="302"/>
            <ac:picMk id="37" creationId="{DBC9E0A3-F3B3-4B2B-B662-1A9897AE0871}"/>
          </ac:picMkLst>
        </pc:picChg>
      </pc:sldChg>
      <pc:sldChg chg="addSp delSp modSp mod">
        <pc:chgData name="Niamh Dawson" userId="e1d8faa1-4144-44fc-8d48-0a86ec93f349" providerId="ADAL" clId="{220B7826-8F49-4B9A-82FC-670BFA13D80A}" dt="2021-03-12T14:43:49.141" v="423" actId="338"/>
        <pc:sldMkLst>
          <pc:docMk/>
          <pc:sldMk cId="1891005387" sldId="303"/>
        </pc:sldMkLst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6" creationId="{905BE371-0D40-4B53-B3D0-8C7334C288EE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7" creationId="{9E3FF9C5-3D22-4C02-9694-5C67847880DF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8" creationId="{C6756C9E-F10F-4D8F-AE52-AF68C2E620B2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9" creationId="{7DEC7FB2-8CAE-44B6-AB71-7AB42A025B26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10" creationId="{FE8E1BD2-5113-407E-98AF-79ED26FA8A19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11" creationId="{74C02420-3F63-4E69-8E94-BFACE46799A0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12" creationId="{C3CA72DA-D594-48FE-AC32-3C4074E7E29E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13" creationId="{039AAED1-F944-4B57-924A-5A0BA245D453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14" creationId="{5BFFB090-6080-4167-AA16-3B92B3018590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15" creationId="{35121EEF-A255-48EA-955C-535C0E4710AE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16" creationId="{C40A7920-5A7B-461A-B7F7-ED16114E59B2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17" creationId="{1AFD6E7E-624A-4F51-8C68-B36F1C244DEB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18" creationId="{497858AA-6205-4BC2-9CE4-3BDA50B88754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19" creationId="{BEFD6682-80A0-48C8-9978-752543C7610F}"/>
          </ac:spMkLst>
        </pc:spChg>
        <pc:spChg chg="del mod topLvl">
          <ac:chgData name="Niamh Dawson" userId="e1d8faa1-4144-44fc-8d48-0a86ec93f349" providerId="ADAL" clId="{220B7826-8F49-4B9A-82FC-670BFA13D80A}" dt="2021-03-12T13:57:18.909" v="388" actId="478"/>
          <ac:spMkLst>
            <pc:docMk/>
            <pc:sldMk cId="1891005387" sldId="303"/>
            <ac:spMk id="20" creationId="{945A19DF-B65C-4ACB-96F4-4841813A55E9}"/>
          </ac:spMkLst>
        </pc:spChg>
        <pc:spChg chg="del mod topLvl">
          <ac:chgData name="Niamh Dawson" userId="e1d8faa1-4144-44fc-8d48-0a86ec93f349" providerId="ADAL" clId="{220B7826-8F49-4B9A-82FC-670BFA13D80A}" dt="2021-03-12T13:57:15.758" v="387" actId="478"/>
          <ac:spMkLst>
            <pc:docMk/>
            <pc:sldMk cId="1891005387" sldId="303"/>
            <ac:spMk id="21" creationId="{5E7F1138-1649-4AC1-86A4-18E5418350A7}"/>
          </ac:spMkLst>
        </pc:spChg>
        <pc:spChg chg="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22" creationId="{C4D2F9B4-4CC5-4463-98E1-2DC1E7547CE3}"/>
          </ac:spMkLst>
        </pc:spChg>
        <pc:spChg chg="add del">
          <ac:chgData name="Niamh Dawson" userId="e1d8faa1-4144-44fc-8d48-0a86ec93f349" providerId="ADAL" clId="{220B7826-8F49-4B9A-82FC-670BFA13D80A}" dt="2021-03-12T13:56:39.494" v="382" actId="478"/>
          <ac:spMkLst>
            <pc:docMk/>
            <pc:sldMk cId="1891005387" sldId="303"/>
            <ac:spMk id="24" creationId="{C0DB891A-1896-4EC7-ACC6-C64E641B9A69}"/>
          </ac:spMkLst>
        </pc:spChg>
        <pc:spChg chg="add 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25" creationId="{93D9E4C5-DD89-4039-819C-D638F159690C}"/>
          </ac:spMkLst>
        </pc:spChg>
        <pc:spChg chg="add mod topLvl">
          <ac:chgData name="Niamh Dawson" userId="e1d8faa1-4144-44fc-8d48-0a86ec93f349" providerId="ADAL" clId="{220B7826-8F49-4B9A-82FC-670BFA13D80A}" dt="2021-03-12T14:43:49.141" v="423" actId="338"/>
          <ac:spMkLst>
            <pc:docMk/>
            <pc:sldMk cId="1891005387" sldId="303"/>
            <ac:spMk id="26" creationId="{D399696F-04F8-4477-8D78-F5974E0BD729}"/>
          </ac:spMkLst>
        </pc:spChg>
        <pc:spChg chg="add del mod">
          <ac:chgData name="Niamh Dawson" userId="e1d8faa1-4144-44fc-8d48-0a86ec93f349" providerId="ADAL" clId="{220B7826-8F49-4B9A-82FC-670BFA13D80A}" dt="2021-03-12T14:42:17.116" v="413" actId="478"/>
          <ac:spMkLst>
            <pc:docMk/>
            <pc:sldMk cId="1891005387" sldId="303"/>
            <ac:spMk id="28" creationId="{90F0EFD3-6677-4C78-829E-74B13879AF06}"/>
          </ac:spMkLst>
        </pc:spChg>
        <pc:grpChg chg="add del mod">
          <ac:chgData name="Niamh Dawson" userId="e1d8faa1-4144-44fc-8d48-0a86ec93f349" providerId="ADAL" clId="{220B7826-8F49-4B9A-82FC-670BFA13D80A}" dt="2021-03-12T13:51:57.536" v="364" actId="165"/>
          <ac:grpSpMkLst>
            <pc:docMk/>
            <pc:sldMk cId="1891005387" sldId="303"/>
            <ac:grpSpMk id="3" creationId="{2C79FD93-645A-444B-BBA3-2E672FA38AA7}"/>
          </ac:grpSpMkLst>
        </pc:grpChg>
        <pc:grpChg chg="add del mod">
          <ac:chgData name="Niamh Dawson" userId="e1d8faa1-4144-44fc-8d48-0a86ec93f349" providerId="ADAL" clId="{220B7826-8F49-4B9A-82FC-670BFA13D80A}" dt="2021-03-12T12:13:59.653" v="356" actId="165"/>
          <ac:grpSpMkLst>
            <pc:docMk/>
            <pc:sldMk cId="1891005387" sldId="303"/>
            <ac:grpSpMk id="4" creationId="{C9B6715E-1C24-47FE-9BDF-9F040A4E62BA}"/>
          </ac:grpSpMkLst>
        </pc:grpChg>
        <pc:grpChg chg="add del mod">
          <ac:chgData name="Niamh Dawson" userId="e1d8faa1-4144-44fc-8d48-0a86ec93f349" providerId="ADAL" clId="{220B7826-8F49-4B9A-82FC-670BFA13D80A}" dt="2021-03-12T13:58:03.997" v="389" actId="165"/>
          <ac:grpSpMkLst>
            <pc:docMk/>
            <pc:sldMk cId="1891005387" sldId="303"/>
            <ac:grpSpMk id="23" creationId="{8ED23317-D17A-471E-81E1-1E1D699E0465}"/>
          </ac:grpSpMkLst>
        </pc:grpChg>
        <pc:grpChg chg="add del mod">
          <ac:chgData name="Niamh Dawson" userId="e1d8faa1-4144-44fc-8d48-0a86ec93f349" providerId="ADAL" clId="{220B7826-8F49-4B9A-82FC-670BFA13D80A}" dt="2021-03-12T13:58:35.930" v="392" actId="165"/>
          <ac:grpSpMkLst>
            <pc:docMk/>
            <pc:sldMk cId="1891005387" sldId="303"/>
            <ac:grpSpMk id="27" creationId="{E9D372EC-F3DA-46F9-8E73-5D929A94390C}"/>
          </ac:grpSpMkLst>
        </pc:grpChg>
        <pc:grpChg chg="add mod">
          <ac:chgData name="Niamh Dawson" userId="e1d8faa1-4144-44fc-8d48-0a86ec93f349" providerId="ADAL" clId="{220B7826-8F49-4B9A-82FC-670BFA13D80A}" dt="2021-03-12T14:43:49.141" v="423" actId="338"/>
          <ac:grpSpMkLst>
            <pc:docMk/>
            <pc:sldMk cId="1891005387" sldId="303"/>
            <ac:grpSpMk id="29" creationId="{13E4F5E1-2759-4391-8745-9105BEC0675B}"/>
          </ac:grpSpMkLst>
        </pc:grpChg>
      </pc:sldChg>
    </pc:docChg>
  </pc:docChgLst>
  <pc:docChgLst>
    <pc:chgData name="Niamh Dawson" userId="S::niamh.dawson@heanet.ie::e1d8faa1-4144-44fc-8d48-0a86ec93f349" providerId="AD" clId="Web-{6842BECF-9BC4-8D91-7B4F-503AC4B8B599}"/>
    <pc:docChg chg="modSld">
      <pc:chgData name="Niamh Dawson" userId="S::niamh.dawson@heanet.ie::e1d8faa1-4144-44fc-8d48-0a86ec93f349" providerId="AD" clId="Web-{6842BECF-9BC4-8D91-7B4F-503AC4B8B599}" dt="2021-06-17T08:57:16.914" v="149" actId="1076"/>
      <pc:docMkLst>
        <pc:docMk/>
      </pc:docMkLst>
      <pc:sldChg chg="modSp">
        <pc:chgData name="Niamh Dawson" userId="S::niamh.dawson@heanet.ie::e1d8faa1-4144-44fc-8d48-0a86ec93f349" providerId="AD" clId="Web-{6842BECF-9BC4-8D91-7B4F-503AC4B8B599}" dt="2021-06-17T08:50:34.325" v="132" actId="1076"/>
        <pc:sldMkLst>
          <pc:docMk/>
          <pc:sldMk cId="1342425849" sldId="309"/>
        </pc:sldMkLst>
        <pc:spChg chg="mod">
          <ac:chgData name="Niamh Dawson" userId="S::niamh.dawson@heanet.ie::e1d8faa1-4144-44fc-8d48-0a86ec93f349" providerId="AD" clId="Web-{6842BECF-9BC4-8D91-7B4F-503AC4B8B599}" dt="2021-06-17T08:29:17.001" v="21" actId="14100"/>
          <ac:spMkLst>
            <pc:docMk/>
            <pc:sldMk cId="1342425849" sldId="309"/>
            <ac:spMk id="9" creationId="{80D7C6A8-CD73-4ABE-A8D6-AA8AE79448A5}"/>
          </ac:spMkLst>
        </pc:spChg>
        <pc:spChg chg="mod">
          <ac:chgData name="Niamh Dawson" userId="S::niamh.dawson@heanet.ie::e1d8faa1-4144-44fc-8d48-0a86ec93f349" providerId="AD" clId="Web-{6842BECF-9BC4-8D91-7B4F-503AC4B8B599}" dt="2021-06-17T08:50:34.325" v="132" actId="1076"/>
          <ac:spMkLst>
            <pc:docMk/>
            <pc:sldMk cId="1342425849" sldId="309"/>
            <ac:spMk id="56" creationId="{88BD3C3A-C7E7-464F-B88D-A1A764B469EC}"/>
          </ac:spMkLst>
        </pc:spChg>
        <pc:spChg chg="mod">
          <ac:chgData name="Niamh Dawson" userId="S::niamh.dawson@heanet.ie::e1d8faa1-4144-44fc-8d48-0a86ec93f349" providerId="AD" clId="Web-{6842BECF-9BC4-8D91-7B4F-503AC4B8B599}" dt="2021-06-17T08:29:02.251" v="18" actId="20577"/>
          <ac:spMkLst>
            <pc:docMk/>
            <pc:sldMk cId="1342425849" sldId="309"/>
            <ac:spMk id="60" creationId="{73F47715-3425-4D24-ACA2-7C465D1BB501}"/>
          </ac:spMkLst>
        </pc:spChg>
        <pc:grpChg chg="mod">
          <ac:chgData name="Niamh Dawson" userId="S::niamh.dawson@heanet.ie::e1d8faa1-4144-44fc-8d48-0a86ec93f349" providerId="AD" clId="Web-{6842BECF-9BC4-8D91-7B4F-503AC4B8B599}" dt="2021-06-17T08:50:25.058" v="130" actId="1076"/>
          <ac:grpSpMkLst>
            <pc:docMk/>
            <pc:sldMk cId="1342425849" sldId="309"/>
            <ac:grpSpMk id="53" creationId="{7CDD5F98-A9DF-496E-9CAA-4A66DCB81626}"/>
          </ac:grpSpMkLst>
        </pc:grpChg>
      </pc:sldChg>
      <pc:sldChg chg="delSp modSp">
        <pc:chgData name="Niamh Dawson" userId="S::niamh.dawson@heanet.ie::e1d8faa1-4144-44fc-8d48-0a86ec93f349" providerId="AD" clId="Web-{6842BECF-9BC4-8D91-7B4F-503AC4B8B599}" dt="2021-06-17T08:57:16.914" v="149" actId="1076"/>
        <pc:sldMkLst>
          <pc:docMk/>
          <pc:sldMk cId="4168565553" sldId="314"/>
        </pc:sldMkLst>
        <pc:spChg chg="mod">
          <ac:chgData name="Niamh Dawson" userId="S::niamh.dawson@heanet.ie::e1d8faa1-4144-44fc-8d48-0a86ec93f349" providerId="AD" clId="Web-{6842BECF-9BC4-8D91-7B4F-503AC4B8B599}" dt="2021-06-17T08:57:16.914" v="149" actId="1076"/>
          <ac:spMkLst>
            <pc:docMk/>
            <pc:sldMk cId="4168565553" sldId="314"/>
            <ac:spMk id="24" creationId="{82B9A447-C14B-4BB2-ADB2-8453DF521F30}"/>
          </ac:spMkLst>
        </pc:spChg>
        <pc:spChg chg="mod">
          <ac:chgData name="Niamh Dawson" userId="S::niamh.dawson@heanet.ie::e1d8faa1-4144-44fc-8d48-0a86ec93f349" providerId="AD" clId="Web-{6842BECF-9BC4-8D91-7B4F-503AC4B8B599}" dt="2021-06-17T08:57:12.351" v="148" actId="20577"/>
          <ac:spMkLst>
            <pc:docMk/>
            <pc:sldMk cId="4168565553" sldId="314"/>
            <ac:spMk id="25" creationId="{0FBD1B45-F03E-4FF3-AD76-3CD5B3856B4C}"/>
          </ac:spMkLst>
        </pc:spChg>
        <pc:spChg chg="del">
          <ac:chgData name="Niamh Dawson" userId="S::niamh.dawson@heanet.ie::e1d8faa1-4144-44fc-8d48-0a86ec93f349" providerId="AD" clId="Web-{6842BECF-9BC4-8D91-7B4F-503AC4B8B599}" dt="2021-06-17T08:57:01.272" v="143"/>
          <ac:spMkLst>
            <pc:docMk/>
            <pc:sldMk cId="4168565553" sldId="314"/>
            <ac:spMk id="27" creationId="{0500BC57-FC60-4E7A-87A6-04A37DBD638F}"/>
          </ac:spMkLst>
        </pc:spChg>
        <pc:spChg chg="del mod">
          <ac:chgData name="Niamh Dawson" userId="S::niamh.dawson@heanet.ie::e1d8faa1-4144-44fc-8d48-0a86ec93f349" providerId="AD" clId="Web-{6842BECF-9BC4-8D91-7B4F-503AC4B8B599}" dt="2021-06-17T08:57:03.788" v="146"/>
          <ac:spMkLst>
            <pc:docMk/>
            <pc:sldMk cId="4168565553" sldId="314"/>
            <ac:spMk id="28" creationId="{9F85EA81-8A6B-4910-A6DF-C0B06A3B0394}"/>
          </ac:spMkLst>
        </pc:spChg>
        <pc:picChg chg="del">
          <ac:chgData name="Niamh Dawson" userId="S::niamh.dawson@heanet.ie::e1d8faa1-4144-44fc-8d48-0a86ec93f349" providerId="AD" clId="Web-{6842BECF-9BC4-8D91-7B4F-503AC4B8B599}" dt="2021-06-17T08:57:04.850" v="147"/>
          <ac:picMkLst>
            <pc:docMk/>
            <pc:sldMk cId="4168565553" sldId="314"/>
            <ac:picMk id="29" creationId="{54F126FB-BA63-4CCB-927F-F8ABAB7EBA79}"/>
          </ac:picMkLst>
        </pc:picChg>
        <pc:picChg chg="del">
          <ac:chgData name="Niamh Dawson" userId="S::niamh.dawson@heanet.ie::e1d8faa1-4144-44fc-8d48-0a86ec93f349" providerId="AD" clId="Web-{6842BECF-9BC4-8D91-7B4F-503AC4B8B599}" dt="2021-06-17T08:57:01.975" v="144"/>
          <ac:picMkLst>
            <pc:docMk/>
            <pc:sldMk cId="4168565553" sldId="314"/>
            <ac:picMk id="30" creationId="{F5079047-7E11-4F1B-873C-03B8D9A7D27D}"/>
          </ac:picMkLst>
        </pc:picChg>
      </pc:sldChg>
      <pc:sldChg chg="addSp delSp modSp delAnim">
        <pc:chgData name="Niamh Dawson" userId="S::niamh.dawson@heanet.ie::e1d8faa1-4144-44fc-8d48-0a86ec93f349" providerId="AD" clId="Web-{6842BECF-9BC4-8D91-7B4F-503AC4B8B599}" dt="2021-06-17T08:56:58.084" v="142"/>
        <pc:sldMkLst>
          <pc:docMk/>
          <pc:sldMk cId="400728947" sldId="330"/>
        </pc:sldMkLst>
        <pc:spChg chg="add mod">
          <ac:chgData name="Niamh Dawson" userId="S::niamh.dawson@heanet.ie::e1d8faa1-4144-44fc-8d48-0a86ec93f349" providerId="AD" clId="Web-{6842BECF-9BC4-8D91-7B4F-503AC4B8B599}" dt="2021-06-17T08:29:40.861" v="30" actId="20577"/>
          <ac:spMkLst>
            <pc:docMk/>
            <pc:sldMk cId="400728947" sldId="330"/>
            <ac:spMk id="2" creationId="{4F361C6D-6B62-4E64-9C4B-C52A4F66337C}"/>
          </ac:spMkLst>
        </pc:spChg>
        <pc:spChg chg="mod">
          <ac:chgData name="Niamh Dawson" userId="S::niamh.dawson@heanet.ie::e1d8faa1-4144-44fc-8d48-0a86ec93f349" providerId="AD" clId="Web-{6842BECF-9BC4-8D91-7B4F-503AC4B8B599}" dt="2021-06-17T08:56:49.162" v="139" actId="1076"/>
          <ac:spMkLst>
            <pc:docMk/>
            <pc:sldMk cId="400728947" sldId="330"/>
            <ac:spMk id="6" creationId="{00000000-0000-0000-0000-000000000000}"/>
          </ac:spMkLst>
        </pc:spChg>
        <pc:spChg chg="del mod">
          <ac:chgData name="Niamh Dawson" userId="S::niamh.dawson@heanet.ie::e1d8faa1-4144-44fc-8d48-0a86ec93f349" providerId="AD" clId="Web-{6842BECF-9BC4-8D91-7B4F-503AC4B8B599}" dt="2021-06-17T08:56:31.551" v="133"/>
          <ac:spMkLst>
            <pc:docMk/>
            <pc:sldMk cId="400728947" sldId="330"/>
            <ac:spMk id="9" creationId="{71DCB863-CC73-4D1C-9541-10867900B4B4}"/>
          </ac:spMkLst>
        </pc:spChg>
        <pc:spChg chg="del">
          <ac:chgData name="Niamh Dawson" userId="S::niamh.dawson@heanet.ie::e1d8faa1-4144-44fc-8d48-0a86ec93f349" providerId="AD" clId="Web-{6842BECF-9BC4-8D91-7B4F-503AC4B8B599}" dt="2021-06-17T08:56:36.630" v="135"/>
          <ac:spMkLst>
            <pc:docMk/>
            <pc:sldMk cId="400728947" sldId="330"/>
            <ac:spMk id="10" creationId="{6B4EE308-4BC7-47DF-8D35-978370C558EA}"/>
          </ac:spMkLst>
        </pc:spChg>
        <pc:spChg chg="mod">
          <ac:chgData name="Niamh Dawson" userId="S::niamh.dawson@heanet.ie::e1d8faa1-4144-44fc-8d48-0a86ec93f349" providerId="AD" clId="Web-{6842BECF-9BC4-8D91-7B4F-503AC4B8B599}" dt="2021-06-17T08:56:53.584" v="140" actId="1076"/>
          <ac:spMkLst>
            <pc:docMk/>
            <pc:sldMk cId="400728947" sldId="330"/>
            <ac:spMk id="11" creationId="{878D1EB2-0671-41B0-98D3-82F1AEE87DDE}"/>
          </ac:spMkLst>
        </pc:spChg>
        <pc:spChg chg="mod">
          <ac:chgData name="Niamh Dawson" userId="S::niamh.dawson@heanet.ie::e1d8faa1-4144-44fc-8d48-0a86ec93f349" providerId="AD" clId="Web-{6842BECF-9BC4-8D91-7B4F-503AC4B8B599}" dt="2021-06-17T08:56:45.802" v="138" actId="1076"/>
          <ac:spMkLst>
            <pc:docMk/>
            <pc:sldMk cId="400728947" sldId="330"/>
            <ac:spMk id="12" creationId="{A55192AE-D8EA-4760-9CF5-AE053E3E816D}"/>
          </ac:spMkLst>
        </pc:spChg>
        <pc:spChg chg="del">
          <ac:chgData name="Niamh Dawson" userId="S::niamh.dawson@heanet.ie::e1d8faa1-4144-44fc-8d48-0a86ec93f349" providerId="AD" clId="Web-{6842BECF-9BC4-8D91-7B4F-503AC4B8B599}" dt="2021-06-17T08:56:55.647" v="141"/>
          <ac:spMkLst>
            <pc:docMk/>
            <pc:sldMk cId="400728947" sldId="330"/>
            <ac:spMk id="15" creationId="{D7C5A014-CBA0-45B2-8146-486E760A6167}"/>
          </ac:spMkLst>
        </pc:spChg>
        <pc:spChg chg="del">
          <ac:chgData name="Niamh Dawson" userId="S::niamh.dawson@heanet.ie::e1d8faa1-4144-44fc-8d48-0a86ec93f349" providerId="AD" clId="Web-{6842BECF-9BC4-8D91-7B4F-503AC4B8B599}" dt="2021-06-17T08:56:35.239" v="134"/>
          <ac:spMkLst>
            <pc:docMk/>
            <pc:sldMk cId="400728947" sldId="330"/>
            <ac:spMk id="16" creationId="{23215901-CB8B-46F1-B68C-5D8D2D62F926}"/>
          </ac:spMkLst>
        </pc:spChg>
        <pc:picChg chg="del">
          <ac:chgData name="Niamh Dawson" userId="S::niamh.dawson@heanet.ie::e1d8faa1-4144-44fc-8d48-0a86ec93f349" providerId="AD" clId="Web-{6842BECF-9BC4-8D91-7B4F-503AC4B8B599}" dt="2021-06-17T08:56:58.084" v="142"/>
          <ac:picMkLst>
            <pc:docMk/>
            <pc:sldMk cId="400728947" sldId="330"/>
            <ac:picMk id="14" creationId="{FAF963A8-A52C-40B4-A5BB-821C4A1CBD8F}"/>
          </ac:picMkLst>
        </pc:picChg>
      </pc:sldChg>
    </pc:docChg>
  </pc:docChgLst>
  <pc:docChgLst>
    <pc:chgData name="Barbara Carroll" userId="S::barbara.carroll@heanet.ie::0f6d864c-9996-4696-99e4-7e7fa0503669" providerId="AD" clId="Web-{45091D03-A68C-5968-94EA-13FFB636954E}"/>
    <pc:docChg chg="modSld">
      <pc:chgData name="Barbara Carroll" userId="S::barbara.carroll@heanet.ie::0f6d864c-9996-4696-99e4-7e7fa0503669" providerId="AD" clId="Web-{45091D03-A68C-5968-94EA-13FFB636954E}" dt="2021-03-09T16:11:49.733" v="25" actId="20577"/>
      <pc:docMkLst>
        <pc:docMk/>
      </pc:docMkLst>
      <pc:sldChg chg="modSp">
        <pc:chgData name="Barbara Carroll" userId="S::barbara.carroll@heanet.ie::0f6d864c-9996-4696-99e4-7e7fa0503669" providerId="AD" clId="Web-{45091D03-A68C-5968-94EA-13FFB636954E}" dt="2021-03-09T16:11:49.733" v="25" actId="20577"/>
        <pc:sldMkLst>
          <pc:docMk/>
          <pc:sldMk cId="3185191214" sldId="257"/>
        </pc:sldMkLst>
        <pc:spChg chg="mod">
          <ac:chgData name="Barbara Carroll" userId="S::barbara.carroll@heanet.ie::0f6d864c-9996-4696-99e4-7e7fa0503669" providerId="AD" clId="Web-{45091D03-A68C-5968-94EA-13FFB636954E}" dt="2021-03-09T16:11:49.733" v="25" actId="20577"/>
          <ac:spMkLst>
            <pc:docMk/>
            <pc:sldMk cId="3185191214" sldId="257"/>
            <ac:spMk id="3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94FF71-4F6B-44BE-A758-7116A9B918BA}" type="datetimeFigureOut">
              <a:rPr lang="en-GB" smtClean="0"/>
              <a:t>28/06/2021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FCEAF-F79A-4757-B5A0-6BE6B95055B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27540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171450" indent="-171450">
              <a:buFont typeface="Wingdings" panose="05000000000000000000" pitchFamily="2" charset="2"/>
              <a:buChar char="§"/>
            </a:pPr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D823044-A846-4EC9-A7F3-F755CA5EC0A2}" type="slidenum">
              <a:rPr lang="en-IE" smtClean="0"/>
              <a:t>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1060905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- </a:t>
            </a:r>
            <a:r>
              <a:rPr lang="en-US" b="0" i="0" dirty="0">
                <a:solidFill>
                  <a:srgbClr val="636363"/>
                </a:solidFill>
                <a:effectLst/>
                <a:latin typeface="Gotham Book Regular"/>
              </a:rPr>
              <a:t>The Employment Equality Acts 1998 to 2011 </a:t>
            </a:r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FCEAF-F79A-4757-B5A0-6BE6B95055B3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39900659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IE" dirty="0"/>
              <a:t>https://www.weforum.org/reports/gender-gap-2020-report-100-years-pay-equality/digest</a:t>
            </a:r>
          </a:p>
          <a:p>
            <a:endParaRPr lang="en-IE" dirty="0"/>
          </a:p>
          <a:p>
            <a:r>
              <a:rPr lang="en-IE" dirty="0"/>
              <a:t>https://hbr.org/2021/05/5-strategies-to-infuse-di-into-your-organization</a:t>
            </a:r>
          </a:p>
          <a:p>
            <a:endParaRPr lang="en-IE" dirty="0"/>
          </a:p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FCEAF-F79A-4757-B5A0-6BE6B95055B3}" type="slidenum">
              <a:rPr lang="en-GB" smtClean="0"/>
              <a:t>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0441851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FCEAF-F79A-4757-B5A0-6BE6B95055B3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94584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5AFCEAF-F79A-4757-B5A0-6BE6B95055B3}" type="slidenum">
              <a:rPr lang="en-GB" smtClean="0"/>
              <a:t>5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0259187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>
              <a:latin typeface="Verdana"/>
              <a:ea typeface="Verdana"/>
              <a:cs typeface="Verdana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D86215-8FA5-4E11-AC3E-10D065411F4A}" type="slidenum">
              <a:rPr lang="en-IE"/>
              <a:pPr/>
              <a:t>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6036028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89329" y="1463039"/>
            <a:ext cx="10034546" cy="2046923"/>
          </a:xfrm>
        </p:spPr>
        <p:txBody>
          <a:bodyPr anchor="b"/>
          <a:lstStyle>
            <a:lvl1pPr algn="ctr">
              <a:defRPr sz="6000" b="1">
                <a:solidFill>
                  <a:srgbClr val="181818"/>
                </a:solidFill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79767" y="3935993"/>
            <a:ext cx="8645718" cy="1655762"/>
          </a:xfrm>
        </p:spPr>
        <p:txBody>
          <a:bodyPr/>
          <a:lstStyle>
            <a:lvl1pPr marL="0" indent="0" algn="ctr">
              <a:buNone/>
              <a:defRPr sz="2400">
                <a:solidFill>
                  <a:srgbClr val="0070C0"/>
                </a:solidFill>
                <a:latin typeface="+mj-lt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575494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56014" y="0"/>
            <a:ext cx="9739399" cy="114300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463040"/>
            <a:ext cx="10515600" cy="4713923"/>
          </a:xfrm>
        </p:spPr>
        <p:txBody>
          <a:bodyPr vert="eaVert"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85B08D-16EC-45C1-9208-1583623BE34C}" type="datetime4">
              <a:rPr lang="en-US" smtClean="0"/>
              <a:t>June 28, 2021</a:t>
            </a:fld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1593234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1291589"/>
            <a:ext cx="2628900" cy="4885373"/>
          </a:xfrm>
        </p:spPr>
        <p:txBody>
          <a:bodyPr vert="eaVert"/>
          <a:lstStyle>
            <a:lvl1pPr>
              <a:defRPr>
                <a:solidFill>
                  <a:srgbClr val="18181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1291589"/>
            <a:ext cx="7734300" cy="4885374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967BB-898E-4DB2-AD12-37CE222B0307}" type="datetime4">
              <a:rPr lang="en-US" smtClean="0"/>
              <a:t>June 28, 2021</a:t>
            </a:fld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85466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865" y="0"/>
            <a:ext cx="9549607" cy="1165860"/>
          </a:xfrm>
        </p:spPr>
        <p:txBody>
          <a:bodyPr/>
          <a:lstStyle>
            <a:lvl1pPr>
              <a:defRPr b="1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2737" y="1474470"/>
            <a:ext cx="11028460" cy="4702493"/>
          </a:xfrm>
        </p:spPr>
        <p:txBody>
          <a:bodyPr/>
          <a:lstStyle>
            <a:lvl1pPr>
              <a:defRPr b="1">
                <a:latin typeface="+mj-lt"/>
              </a:defRPr>
            </a:lvl1pPr>
            <a:lvl2pPr marL="715963" indent="-258763">
              <a:buFont typeface="Arial" panose="020B0604020202020204" pitchFamily="34" charset="0"/>
              <a:buChar char="•"/>
              <a:defRPr b="1">
                <a:solidFill>
                  <a:srgbClr val="0070C0"/>
                </a:solidFill>
                <a:latin typeface="+mj-lt"/>
              </a:defRPr>
            </a:lvl2pPr>
            <a:lvl3pPr marL="1143000" indent="-228600">
              <a:buClr>
                <a:schemeClr val="tx1"/>
              </a:buClr>
              <a:buFont typeface="Calibri" panose="020F0502020204030204" pitchFamily="34" charset="0"/>
              <a:buChar char="−"/>
              <a:defRPr b="0">
                <a:solidFill>
                  <a:schemeClr val="bg1">
                    <a:lumMod val="10000"/>
                  </a:schemeClr>
                </a:solidFill>
                <a:latin typeface="+mj-lt"/>
              </a:defRPr>
            </a:lvl3pPr>
            <a:lvl4pPr marL="1600200" indent="-228600">
              <a:buClr>
                <a:schemeClr val="tx1"/>
              </a:buClr>
              <a:buFont typeface="Calibri" panose="020F0502020204030204" pitchFamily="34" charset="0"/>
              <a:buChar char="−"/>
              <a:defRPr b="0" i="0">
                <a:solidFill>
                  <a:schemeClr val="tx1"/>
                </a:solidFill>
                <a:latin typeface="+mj-lt"/>
              </a:defRPr>
            </a:lvl4pPr>
            <a:lvl5pPr marL="2057400" indent="-228600">
              <a:buClr>
                <a:schemeClr val="tx1"/>
              </a:buClr>
              <a:buFont typeface="Calibri" panose="020F0502020204030204" pitchFamily="34" charset="0"/>
              <a:buChar char="−"/>
              <a:defRPr sz="1800" i="1">
                <a:solidFill>
                  <a:schemeClr val="tx1"/>
                </a:solidFill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333865" y="6356348"/>
            <a:ext cx="2743200" cy="365125"/>
          </a:xfrm>
        </p:spPr>
        <p:txBody>
          <a:bodyPr/>
          <a:lstStyle/>
          <a:p>
            <a:fld id="{8A6D1A2A-E5E1-4E24-9D3D-07FD62927618}" type="datetime4">
              <a:rPr lang="en-US" smtClean="0"/>
              <a:t>June 28, 2021</a:t>
            </a:fld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114935" y="6356348"/>
            <a:ext cx="2743200" cy="365125"/>
          </a:xfrm>
        </p:spPr>
        <p:txBody>
          <a:bodyPr/>
          <a:lstStyle/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660091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497330"/>
            <a:ext cx="10515600" cy="3065145"/>
          </a:xfrm>
        </p:spPr>
        <p:txBody>
          <a:bodyPr anchor="b"/>
          <a:lstStyle>
            <a:lvl1pPr>
              <a:defRPr sz="6000">
                <a:solidFill>
                  <a:srgbClr val="18181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rgbClr val="0070C0"/>
                </a:solidFill>
                <a:latin typeface="+mj-lt"/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ADEFAF-9C73-4721-93B1-658CD8EEC705}" type="datetime4">
              <a:rPr lang="en-US" smtClean="0"/>
              <a:t>June 28, 2021</a:t>
            </a:fld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8438912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5624" y="0"/>
            <a:ext cx="9749790" cy="11544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485900"/>
            <a:ext cx="5181600" cy="4691063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485900"/>
            <a:ext cx="5181600" cy="4691063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0D0E712-2D96-416B-863D-AF0C3371B535}" type="datetime4">
              <a:rPr lang="en-US" smtClean="0"/>
              <a:t>June 28, 2021</a:t>
            </a:fld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63409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857" y="0"/>
            <a:ext cx="9762259" cy="116586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>
            <a:lvl1pPr>
              <a:defRPr>
                <a:latin typeface="+mj-lt"/>
              </a:defRPr>
            </a:lvl1pPr>
            <a:lvl2pPr>
              <a:defRPr>
                <a:latin typeface="+mj-lt"/>
              </a:defRPr>
            </a:lvl2pPr>
            <a:lvl3pPr>
              <a:defRPr>
                <a:latin typeface="+mj-lt"/>
              </a:defRPr>
            </a:lvl3pPr>
            <a:lvl4pPr>
              <a:defRPr>
                <a:latin typeface="+mj-lt"/>
              </a:defRPr>
            </a:lvl4pPr>
            <a:lvl5pPr>
              <a:defRPr>
                <a:latin typeface="+mj-lt"/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520229-F725-4922-92C9-BF3FD77203A8}" type="datetime4">
              <a:rPr lang="en-US" smtClean="0"/>
              <a:t>June 28, 2021</a:t>
            </a:fld>
            <a:endParaRPr lang="en-IE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63138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857" y="0"/>
            <a:ext cx="9750829" cy="1154430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6ABB06-699D-43F6-BFD1-6636148FF630}" type="datetime4">
              <a:rPr lang="en-US" smtClean="0"/>
              <a:t>June 28, 2021</a:t>
            </a:fld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62918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8A75DB-C455-48F6-8EA3-C96EF6E84D88}" type="datetime4">
              <a:rPr lang="en-US" smtClean="0"/>
              <a:t>June 28, 2021</a:t>
            </a:fld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939831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33731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18181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1337310"/>
            <a:ext cx="6172200" cy="4523740"/>
          </a:xfrm>
        </p:spPr>
        <p:txBody>
          <a:bodyPr/>
          <a:lstStyle>
            <a:lvl1pPr>
              <a:defRPr sz="3200">
                <a:latin typeface="+mj-lt"/>
              </a:defRPr>
            </a:lvl1pPr>
            <a:lvl2pPr>
              <a:defRPr sz="2800">
                <a:latin typeface="+mj-lt"/>
              </a:defRPr>
            </a:lvl2pPr>
            <a:lvl3pPr>
              <a:defRPr sz="2400">
                <a:latin typeface="+mj-lt"/>
              </a:defRPr>
            </a:lvl3pPr>
            <a:lvl4pPr>
              <a:defRPr sz="2000">
                <a:latin typeface="+mj-lt"/>
              </a:defRPr>
            </a:lvl4pPr>
            <a:lvl5pPr>
              <a:defRPr sz="2000">
                <a:latin typeface="+mj-lt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937510"/>
            <a:ext cx="3932237" cy="2931478"/>
          </a:xfrm>
        </p:spPr>
        <p:txBody>
          <a:bodyPr/>
          <a:lstStyle>
            <a:lvl1pPr marL="0" indent="0">
              <a:buNone/>
              <a:defRPr sz="1600">
                <a:latin typeface="+mj-lt"/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1D40B-E1DE-4EE4-A537-751A7AB5A1B0}" type="datetime4">
              <a:rPr lang="en-US" smtClean="0"/>
              <a:t>June 28, 2021</a:t>
            </a:fld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910926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1451610"/>
            <a:ext cx="3932237" cy="1600200"/>
          </a:xfrm>
        </p:spPr>
        <p:txBody>
          <a:bodyPr anchor="b"/>
          <a:lstStyle>
            <a:lvl1pPr>
              <a:defRPr sz="3200">
                <a:solidFill>
                  <a:srgbClr val="181818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1451610"/>
            <a:ext cx="6172200" cy="440944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3051810"/>
            <a:ext cx="3932237" cy="281717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E40156-B57D-4C71-954E-546BB3A204B3}" type="datetime4">
              <a:rPr lang="en-US" smtClean="0"/>
              <a:t>June 28, 2021</a:t>
            </a:fld>
            <a:endParaRPr lang="en-I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674746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857" y="1"/>
            <a:ext cx="9559952" cy="115443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812" y="1653871"/>
            <a:ext cx="10853531" cy="452309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IE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9857" y="6356349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42E29B-DDCB-48C6-A388-C1ADA25EBE9D}" type="datetime4">
              <a:rPr lang="en-US" smtClean="0"/>
              <a:t>June 28, 2021</a:t>
            </a:fld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098943" y="6367558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1729F-E2F5-488D-A360-94B81E9BDF21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720157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b="1" kern="1200">
          <a:solidFill>
            <a:schemeClr val="bg2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b="1" kern="1200">
          <a:solidFill>
            <a:schemeClr val="bg1">
              <a:lumMod val="10000"/>
            </a:schemeClr>
          </a:solidFill>
          <a:latin typeface="+mj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b="1" kern="1200">
          <a:solidFill>
            <a:srgbClr val="0070C0"/>
          </a:solidFill>
          <a:latin typeface="+mj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Tx/>
        <a:buFont typeface="Calibri" panose="020F0502020204030204" pitchFamily="34" charset="0"/>
        <a:buChar char="−"/>
        <a:defRPr sz="2000" kern="1200">
          <a:solidFill>
            <a:schemeClr val="bg1">
              <a:lumMod val="10000"/>
            </a:schemeClr>
          </a:solidFill>
          <a:latin typeface="+mj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Calibri" panose="020F0502020204030204" pitchFamily="34" charset="0"/>
        <a:buChar char="−"/>
        <a:defRPr sz="1800" kern="1200">
          <a:solidFill>
            <a:schemeClr val="tx1"/>
          </a:solidFill>
          <a:latin typeface="+mj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tx1"/>
        </a:buClr>
        <a:buFont typeface="Calibri" panose="020F0502020204030204" pitchFamily="34" charset="0"/>
        <a:buChar char="−"/>
        <a:defRPr sz="1800" i="1" kern="1200">
          <a:solidFill>
            <a:schemeClr val="tx1"/>
          </a:solidFill>
          <a:latin typeface="+mj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webp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webp"/><Relationship Id="rId5" Type="http://schemas.openxmlformats.org/officeDocument/2006/relationships/image" Target="../media/image8.jpg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CC3966E-05BA-40BB-92A7-2740D8878768}"/>
              </a:ext>
            </a:extLst>
          </p:cNvPr>
          <p:cNvSpPr txBox="1">
            <a:spLocks/>
          </p:cNvSpPr>
          <p:nvPr/>
        </p:nvSpPr>
        <p:spPr>
          <a:xfrm>
            <a:off x="872655" y="4259990"/>
            <a:ext cx="11028460" cy="470249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15963" indent="-2587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Calibri" panose="020F0502020204030204" pitchFamily="34" charset="0"/>
              <a:buChar char="−"/>
              <a:defRPr sz="2000" b="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Calibri" panose="020F0502020204030204" pitchFamily="34" charset="0"/>
              <a:buChar char="−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Calibri" panose="020F0502020204030204" pitchFamily="34" charset="0"/>
              <a:buChar char="−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IE" sz="4800" b="1" dirty="0">
                <a:solidFill>
                  <a:srgbClr val="FFFFFF"/>
                </a:solidFill>
                <a:latin typeface="League Gothic Bold"/>
              </a:rPr>
              <a:t>Equality Diversity and Inclusion - </a:t>
            </a:r>
          </a:p>
          <a:p>
            <a:pPr marL="0" indent="0" algn="ctr">
              <a:buNone/>
            </a:pPr>
            <a:r>
              <a:rPr lang="en-IE" sz="4800" b="1" dirty="0">
                <a:solidFill>
                  <a:srgbClr val="FFFFFF"/>
                </a:solidFill>
                <a:latin typeface="League Gothic Bold"/>
              </a:rPr>
              <a:t>Comms perspective</a:t>
            </a:r>
            <a:endParaRPr lang="en-IE" sz="4800" dirty="0"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</a:endParaRP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E0AA3FAA-9F89-49D6-AA97-25A63785E201}"/>
              </a:ext>
            </a:extLst>
          </p:cNvPr>
          <p:cNvSpPr txBox="1">
            <a:spLocks/>
          </p:cNvSpPr>
          <p:nvPr/>
        </p:nvSpPr>
        <p:spPr>
          <a:xfrm>
            <a:off x="581770" y="5947078"/>
            <a:ext cx="11028460" cy="10829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b="1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15963" indent="-258763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b="1" kern="1200">
                <a:solidFill>
                  <a:srgbClr val="0070C0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Calibri" panose="020F0502020204030204" pitchFamily="34" charset="0"/>
              <a:buChar char="−"/>
              <a:defRPr sz="2000" b="0" kern="1200">
                <a:solidFill>
                  <a:schemeClr val="bg1">
                    <a:lumMod val="1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Calibri" panose="020F0502020204030204" pitchFamily="34" charset="0"/>
              <a:buChar char="−"/>
              <a:defRPr sz="1800" b="0" i="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Clr>
                <a:schemeClr val="tx1"/>
              </a:buClr>
              <a:buFont typeface="Calibri" panose="020F0502020204030204" pitchFamily="34" charset="0"/>
              <a:buChar char="−"/>
              <a:defRPr sz="1800" i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>
                <a:ln>
                  <a:solidFill>
                    <a:schemeClr val="tx1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rPr>
              <a:t>Barbara Carroll 29/06/2021</a:t>
            </a:r>
          </a:p>
          <a:p>
            <a:pPr marL="0" indent="0" algn="ctr">
              <a:buNone/>
            </a:pPr>
            <a:r>
              <a:rPr lang="en-US" sz="2000" dirty="0">
                <a:ln>
                  <a:solidFill>
                    <a:schemeClr val="tx1">
                      <a:lumMod val="60000"/>
                      <a:lumOff val="40000"/>
                    </a:schemeClr>
                  </a:solidFill>
                </a:ln>
                <a:solidFill>
                  <a:schemeClr val="bg1"/>
                </a:solidFill>
              </a:rPr>
              <a:t>Barbara.Carroll@heanet.ie</a:t>
            </a:r>
            <a:endParaRPr lang="en-IE" sz="2000" dirty="0">
              <a:ln>
                <a:solidFill>
                  <a:schemeClr val="tx1">
                    <a:lumMod val="60000"/>
                    <a:lumOff val="40000"/>
                  </a:schemeClr>
                </a:solidFill>
              </a:ln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112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Why are we looking at this?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2</a:t>
            </a:fld>
            <a:endParaRPr lang="en-IE"/>
          </a:p>
        </p:txBody>
      </p:sp>
      <p:pic>
        <p:nvPicPr>
          <p:cNvPr id="7" name="Picture 6" descr="Graphical user interface&#10;&#10;Description automatically generated">
            <a:extLst>
              <a:ext uri="{FF2B5EF4-FFF2-40B4-BE49-F238E27FC236}">
                <a16:creationId xmlns:a16="http://schemas.microsoft.com/office/drawing/2014/main" id="{56ADB4D1-38E0-411A-B7C2-36C4AC82F05B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419" t="30968" r="3791" b="31613"/>
          <a:stretch/>
        </p:blipFill>
        <p:spPr>
          <a:xfrm>
            <a:off x="5761779" y="1419196"/>
            <a:ext cx="6096355" cy="2930292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47EB7D0B-F993-4F02-B3C3-615E781C4DA1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27258"/>
          <a:stretch/>
        </p:blipFill>
        <p:spPr>
          <a:xfrm>
            <a:off x="5726089" y="4602825"/>
            <a:ext cx="6220266" cy="1753524"/>
          </a:xfrm>
          <a:prstGeom prst="rect">
            <a:avLst/>
          </a:prstGeom>
        </p:spPr>
      </p:pic>
      <p:pic>
        <p:nvPicPr>
          <p:cNvPr id="13" name="Picture 12">
            <a:extLst>
              <a:ext uri="{FF2B5EF4-FFF2-40B4-BE49-F238E27FC236}">
                <a16:creationId xmlns:a16="http://schemas.microsoft.com/office/drawing/2014/main" id="{FC5CF705-2157-4BBA-8DF3-D33C14C318DC}"/>
              </a:ext>
            </a:extLst>
          </p:cNvPr>
          <p:cNvPicPr>
            <a:picLocks noChangeAspect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906" r="33594"/>
          <a:stretch/>
        </p:blipFill>
        <p:spPr>
          <a:xfrm>
            <a:off x="164622" y="1419196"/>
            <a:ext cx="5288026" cy="52880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153147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Global picture</a:t>
            </a:r>
            <a:endParaRPr lang="en-GB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1133BBE-2EBA-4EEB-90A8-067CC9769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7510" y="4893557"/>
            <a:ext cx="6038850" cy="176212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E8F57FA6-4B00-433B-A80C-DD1E5D2837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7510" y="4226807"/>
            <a:ext cx="962025" cy="666750"/>
          </a:xfrm>
          <a:prstGeom prst="rect">
            <a:avLst/>
          </a:prstGeom>
        </p:spPr>
      </p:pic>
      <p:pic>
        <p:nvPicPr>
          <p:cNvPr id="11" name="Picture 10" descr="A picture containing text, person&#10;&#10;Description automatically generated">
            <a:extLst>
              <a:ext uri="{FF2B5EF4-FFF2-40B4-BE49-F238E27FC236}">
                <a16:creationId xmlns:a16="http://schemas.microsoft.com/office/drawing/2014/main" id="{24973BC8-4F13-4CA1-B65A-F2CD64F06A9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5578" y="1313858"/>
            <a:ext cx="4935292" cy="2776102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BB72EF82-581F-4C63-BB25-080A1DDB582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57969" y="4274230"/>
            <a:ext cx="4935293" cy="2583770"/>
          </a:xfrm>
          <a:prstGeom prst="rect">
            <a:avLst/>
          </a:prstGeom>
        </p:spPr>
      </p:pic>
      <p:pic>
        <p:nvPicPr>
          <p:cNvPr id="19" name="Picture 18" descr="Logo, company name&#10;&#10;Description automatically generated">
            <a:extLst>
              <a:ext uri="{FF2B5EF4-FFF2-40B4-BE49-F238E27FC236}">
                <a16:creationId xmlns:a16="http://schemas.microsoft.com/office/drawing/2014/main" id="{20D120AA-FD43-43EA-BC7F-606EEBBE6D3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14447" y="1313858"/>
            <a:ext cx="4437855" cy="28715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94265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What are we doing?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4</a:t>
            </a:fld>
            <a:endParaRPr lang="en-IE"/>
          </a:p>
        </p:txBody>
      </p:sp>
      <p:pic>
        <p:nvPicPr>
          <p:cNvPr id="8" name="Content Placeholder 7" descr="Graphical user interface&#10;&#10;Description automatically generated">
            <a:extLst>
              <a:ext uri="{FF2B5EF4-FFF2-40B4-BE49-F238E27FC236}">
                <a16:creationId xmlns:a16="http://schemas.microsoft.com/office/drawing/2014/main" id="{77A2F222-0C2C-4647-9C98-C8DE61C553A8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34" t="6849" r="1957" b="3768"/>
          <a:stretch/>
        </p:blipFill>
        <p:spPr>
          <a:xfrm>
            <a:off x="905841" y="1330420"/>
            <a:ext cx="10380318" cy="5391053"/>
          </a:xfrm>
        </p:spPr>
      </p:pic>
    </p:spTree>
    <p:extLst>
      <p:ext uri="{BB962C8B-B14F-4D97-AF65-F5344CB8AC3E}">
        <p14:creationId xmlns:p14="http://schemas.microsoft.com/office/powerpoint/2010/main" val="28492888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What are we doing?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5</a:t>
            </a:fld>
            <a:endParaRPr lang="en-IE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F2564AD4-9521-4AD0-8862-03B0E735C8B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18049" y="1336055"/>
            <a:ext cx="5340086" cy="5385418"/>
          </a:xfrm>
          <a:prstGeom prst="rect">
            <a:avLst/>
          </a:prstGeom>
        </p:spPr>
      </p:pic>
      <p:pic>
        <p:nvPicPr>
          <p:cNvPr id="10" name="Picture 9" descr="Text, company name&#10;&#10;Description automatically generated">
            <a:extLst>
              <a:ext uri="{FF2B5EF4-FFF2-40B4-BE49-F238E27FC236}">
                <a16:creationId xmlns:a16="http://schemas.microsoft.com/office/drawing/2014/main" id="{A621BD3B-AE9B-439C-97D9-342F5EEE48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2352" y="2183546"/>
            <a:ext cx="6069983" cy="34143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0398905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Next steps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91729F-E2F5-488D-A360-94B81E9BDF21}" type="slidenum">
              <a:rPr lang="en-IE" smtClean="0"/>
              <a:t>6</a:t>
            </a:fld>
            <a:endParaRPr lang="en-IE"/>
          </a:p>
        </p:txBody>
      </p:sp>
      <p:sp>
        <p:nvSpPr>
          <p:cNvPr id="11" name="Text Placeholder 2">
            <a:extLst>
              <a:ext uri="{FF2B5EF4-FFF2-40B4-BE49-F238E27FC236}">
                <a16:creationId xmlns:a16="http://schemas.microsoft.com/office/drawing/2014/main" id="{F9E655A6-C893-4702-8081-A2686580120F}"/>
              </a:ext>
            </a:extLst>
          </p:cNvPr>
          <p:cNvSpPr txBox="1">
            <a:spLocks/>
          </p:cNvSpPr>
          <p:nvPr/>
        </p:nvSpPr>
        <p:spPr>
          <a:xfrm>
            <a:off x="196705" y="582930"/>
            <a:ext cx="10627505" cy="4751361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>
                    <a:lumMod val="50000"/>
                  </a:schemeClr>
                </a:solidFill>
              </a:rPr>
              <a:t>EDI steering group will take the lead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>
                    <a:lumMod val="50000"/>
                  </a:schemeClr>
                </a:solidFill>
              </a:rPr>
              <a:t>What impact we can have?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>
                    <a:lumMod val="50000"/>
                  </a:schemeClr>
                </a:solidFill>
              </a:rPr>
              <a:t>How can we celebrate our diversity?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>
                    <a:lumMod val="50000"/>
                  </a:schemeClr>
                </a:solidFill>
              </a:rPr>
              <a:t>Where do you draw the line?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>
                    <a:lumMod val="50000"/>
                  </a:schemeClr>
                </a:solidFill>
              </a:rPr>
              <a:t>How to ensure it’s ongoing, not one-off training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dirty="0">
                <a:solidFill>
                  <a:schemeClr val="tx1">
                    <a:lumMod val="50000"/>
                  </a:schemeClr>
                </a:solidFill>
              </a:rPr>
              <a:t>Develop a carefully crafted comms strategy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sz="3000" b="1" dirty="0">
                <a:solidFill>
                  <a:schemeClr val="tx1">
                    <a:lumMod val="50000"/>
                  </a:schemeClr>
                </a:solidFill>
              </a:rPr>
              <a:t>Your ideas / comments / suggestions? </a:t>
            </a:r>
          </a:p>
        </p:txBody>
      </p:sp>
    </p:spTree>
    <p:extLst>
      <p:ext uri="{BB962C8B-B14F-4D97-AF65-F5344CB8AC3E}">
        <p14:creationId xmlns:p14="http://schemas.microsoft.com/office/powerpoint/2010/main" val="31851912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2174876" y="4892172"/>
            <a:ext cx="7731125" cy="707886"/>
          </a:xfrm>
          <a:prstGeom prst="rect">
            <a:avLst/>
          </a:prstGeom>
        </p:spPr>
        <p:txBody>
          <a:bodyPr rtlCol="0">
            <a:spAutoFit/>
          </a:bodyPr>
          <a:lstStyle/>
          <a:p>
            <a:pPr algn="ctr"/>
            <a:r>
              <a:rPr lang="en-US" sz="4000" b="1">
                <a:solidFill>
                  <a:srgbClr val="FFFFFF"/>
                </a:solidFill>
                <a:latin typeface="Verdana"/>
              </a:rPr>
              <a:t>Keep others informed</a:t>
            </a:r>
          </a:p>
        </p:txBody>
      </p:sp>
      <p:pic>
        <p:nvPicPr>
          <p:cNvPr id="4" name="Picture 3" descr="A picture containing mountain, outdoor, nature, highland&#10;&#10;Description automatically generated">
            <a:extLst>
              <a:ext uri="{FF2B5EF4-FFF2-40B4-BE49-F238E27FC236}">
                <a16:creationId xmlns:a16="http://schemas.microsoft.com/office/drawing/2014/main" id="{5B84FEAC-BD17-467B-97EE-2CBF7BAF104C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190"/>
          <a:stretch/>
        </p:blipFill>
        <p:spPr>
          <a:xfrm>
            <a:off x="4354" y="1257942"/>
            <a:ext cx="12187646" cy="7053398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2DB72313-30FC-49F0-BE0F-A36E521E59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3865" y="0"/>
            <a:ext cx="9549607" cy="1165860"/>
          </a:xfrm>
        </p:spPr>
        <p:txBody>
          <a:bodyPr/>
          <a:lstStyle/>
          <a:p>
            <a:r>
              <a:rPr lang="en-US" dirty="0">
                <a:cs typeface="Calibri Light"/>
              </a:rPr>
              <a:t>What do you think?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51152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HEAnet 2017">
  <a:themeElements>
    <a:clrScheme name="HEAnet">
      <a:dk1>
        <a:srgbClr val="7F7F7F"/>
      </a:dk1>
      <a:lt1>
        <a:srgbClr val="F2F2F2"/>
      </a:lt1>
      <a:dk2>
        <a:srgbClr val="1E4E79"/>
      </a:dk2>
      <a:lt2>
        <a:srgbClr val="FFFFFF"/>
      </a:lt2>
      <a:accent1>
        <a:srgbClr val="2E75B5"/>
      </a:accent1>
      <a:accent2>
        <a:srgbClr val="9CC3E5"/>
      </a:accent2>
      <a:accent3>
        <a:srgbClr val="BDD7EE"/>
      </a:accent3>
      <a:accent4>
        <a:srgbClr val="48A1FA"/>
      </a:accent4>
      <a:accent5>
        <a:srgbClr val="85C0FB"/>
      </a:accent5>
      <a:accent6>
        <a:srgbClr val="C2DFFD"/>
      </a:accent6>
      <a:hlink>
        <a:srgbClr val="0563C1"/>
      </a:hlink>
      <a:folHlink>
        <a:srgbClr val="0563C1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HEAnet 2017" id="{DB779129-4338-410F-B3EA-1EFA3CDDCC18}" vid="{8481F136-5D42-4C50-BE31-1F0514073438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webextensions/_rels/taskpanes.xml.rels><?xml version="1.0" encoding="UTF-8" standalone="yes"?>
<Relationships xmlns="http://schemas.openxmlformats.org/package/2006/relationships"><Relationship Id="rId1" Type="http://schemas.microsoft.com/office/2011/relationships/webextension" Target="webextension1.xml"/></Relationships>
</file>

<file path=ppt/webextensions/taskpanes.xml><?xml version="1.0" encoding="utf-8"?>
<wetp:taskpanes xmlns:wetp="http://schemas.microsoft.com/office/webextensions/taskpanes/2010/11">
  <wetp:taskpane dockstate="right" visibility="0" width="350" row="7">
    <wetp:webextensionref xmlns:r="http://schemas.openxmlformats.org/officeDocument/2006/relationships" r:id="rId1"/>
  </wetp:taskpane>
</wetp:taskpanes>
</file>

<file path=ppt/webextensions/webextension1.xml><?xml version="1.0" encoding="utf-8"?>
<we:webextension xmlns:we="http://schemas.microsoft.com/office/webextensions/webextension/2010/11" id="{4C6D9721-D4CC-4C05-8AEE-C3779D724F56}">
  <we:reference id="wa104380121" version="2.0.0.0" store="en-US" storeType="OMEX"/>
  <we:alternateReferences>
    <we:reference id="wa104380121" version="2.0.0.0" store="WA104380121" storeType="OMEX"/>
  </we:alternateReferences>
  <we:properties/>
  <we:bindings/>
  <we:snapshot xmlns:r="http://schemas.openxmlformats.org/officeDocument/2006/relationships"/>
</we:webextension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E197571AE5074496298C248EAB9F9D" ma:contentTypeVersion="31" ma:contentTypeDescription="Create a new document." ma:contentTypeScope="" ma:versionID="2d72f1f26cd28886f9b87ffebce1d281">
  <xsd:schema xmlns:xsd="http://www.w3.org/2001/XMLSchema" xmlns:xs="http://www.w3.org/2001/XMLSchema" xmlns:p="http://schemas.microsoft.com/office/2006/metadata/properties" xmlns:ns2="46eaf3e6-aba0-4109-8a2a-de3c3773e0bd" xmlns:ns3="7fbac78e-eda7-433f-9434-1ed79c477904" xmlns:ns4="f7ba265c-3d01-490c-af1c-5ad6e78ff50a" targetNamespace="http://schemas.microsoft.com/office/2006/metadata/properties" ma:root="true" ma:fieldsID="4f2e829e06d390c449972ee177656862" ns2:_="" ns3:_="" ns4:_="">
    <xsd:import namespace="46eaf3e6-aba0-4109-8a2a-de3c3773e0bd"/>
    <xsd:import namespace="7fbac78e-eda7-433f-9434-1ed79c477904"/>
    <xsd:import namespace="f7ba265c-3d01-490c-af1c-5ad6e78ff50a"/>
    <xsd:element name="properties">
      <xsd:complexType>
        <xsd:sequence>
          <xsd:element name="documentManagement">
            <xsd:complexType>
              <xsd:all>
                <xsd:element ref="ns2:l871acc97dfd440b991d73a0c276f4d3" minOccurs="0"/>
                <xsd:element ref="ns2:TaxCatchAll" minOccurs="0"/>
                <xsd:element ref="ns2:e65d3933e9964b71887a665ea3f149e1" minOccurs="0"/>
                <xsd:element ref="ns2:f77886d972794f63b8f417a54b7a8195" minOccurs="0"/>
                <xsd:element ref="ns2:ae124047c7aa4e1096083e42b2e0ba17" minOccurs="0"/>
                <xsd:element ref="ns2:p2e1950d6010471ca5fc396ad2c5b3a4" minOccurs="0"/>
                <xsd:element ref="ns2:c1825ef2cee44fd6a39a9554ec6081ce" minOccurs="0"/>
                <xsd:element ref="ns3:MediaServiceMetadata" minOccurs="0"/>
                <xsd:element ref="ns3:MediaServiceFastMetadata" minOccurs="0"/>
                <xsd:element ref="ns3:MediaServiceDateTaken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OCR" minOccurs="0"/>
                <xsd:element ref="ns3:MediaServiceLocation" minOccurs="0"/>
                <xsd:element ref="ns4:SharedWithUsers" minOccurs="0"/>
                <xsd:element ref="ns4:SharedWithDetails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6eaf3e6-aba0-4109-8a2a-de3c3773e0bd" elementFormDefault="qualified">
    <xsd:import namespace="http://schemas.microsoft.com/office/2006/documentManagement/types"/>
    <xsd:import namespace="http://schemas.microsoft.com/office/infopath/2007/PartnerControls"/>
    <xsd:element name="l871acc97dfd440b991d73a0c276f4d3" ma:index="9" nillable="true" ma:taxonomy="true" ma:internalName="l871acc97dfd440b991d73a0c276f4d3" ma:taxonomyFieldName="Site_x0020_Name" ma:displayName="Site Name" ma:readOnly="false" ma:default="3702;#Communications|e6ab5dde-f6b7-42bc-86e7-39d0dfe1c1ea" ma:fieldId="{5871acc9-7dfd-440b-991d-73a0c276f4d3}" ma:sspId="7e6f111e-9303-4b31-9cb7-8f749f49e7f8" ma:termSetId="0b1e7715-fb98-4f51-b05a-2dac2acf4906" ma:anchorId="00000000-0000-0000-0000-000000000000" ma:open="false" ma:isKeyword="false">
      <xsd:complexType>
        <xsd:sequence>
          <xsd:element ref="pc:Terms" minOccurs="0" maxOccurs="1"/>
        </xsd:sequence>
      </xsd:complexType>
    </xsd:element>
    <xsd:element name="TaxCatchAll" ma:index="10" nillable="true" ma:displayName="Taxonomy Catch All Column" ma:hidden="true" ma:list="{27668379-e70a-4cf0-bd23-a69da6859716}" ma:internalName="TaxCatchAll" ma:showField="CatchAllData" ma:web="46eaf3e6-aba0-4109-8a2a-de3c3773e0bd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e65d3933e9964b71887a665ea3f149e1" ma:index="12" nillable="true" ma:taxonomy="true" ma:internalName="e65d3933e9964b71887a665ea3f149e1" ma:taxonomyFieldName="Library" ma:displayName="Library" ma:readOnly="false" ma:default="3704;#Communications|12ea9aad-74fb-4bb1-b282-00193ff03db4" ma:fieldId="{e65d3933-e996-4b71-887a-665ea3f149e1}" ma:sspId="7e6f111e-9303-4b31-9cb7-8f749f49e7f8" ma:termSetId="0b1e7715-fb98-4f51-b05a-2dac2acf4906" ma:anchorId="e6ab5dde-f6b7-42bc-86e7-39d0dfe1c1ea" ma:open="false" ma:isKeyword="false">
      <xsd:complexType>
        <xsd:sequence>
          <xsd:element ref="pc:Terms" minOccurs="0" maxOccurs="1"/>
        </xsd:sequence>
      </xsd:complexType>
    </xsd:element>
    <xsd:element name="f77886d972794f63b8f417a54b7a8195" ma:index="14" nillable="true" ma:taxonomy="true" ma:internalName="f77886d972794f63b8f417a54b7a8195" ma:taxonomyFieldName="Doc_x0020_Section" ma:displayName="Doc Section" ma:readOnly="false" ma:default="" ma:fieldId="{f77886d9-7279-4f63-b8f4-17a54b7a8195}" ma:sspId="7e6f111e-9303-4b31-9cb7-8f749f49e7f8" ma:termSetId="0b1e7715-fb98-4f51-b05a-2dac2acf4906" ma:anchorId="12ea9aad-74fb-4bb1-b282-00193ff03db4" ma:open="false" ma:isKeyword="false">
      <xsd:complexType>
        <xsd:sequence>
          <xsd:element ref="pc:Terms" minOccurs="0" maxOccurs="1"/>
        </xsd:sequence>
      </xsd:complexType>
    </xsd:element>
    <xsd:element name="ae124047c7aa4e1096083e42b2e0ba17" ma:index="16" nillable="true" ma:taxonomy="true" ma:internalName="ae124047c7aa4e1096083e42b2e0ba17" ma:taxonomyFieldName="Doc_x0020_Subsections" ma:displayName="Doc Subsections" ma:readOnly="false" ma:default="" ma:fieldId="{ae124047-c7aa-4e10-9608-3e42b2e0ba17}" ma:sspId="7e6f111e-9303-4b31-9cb7-8f749f49e7f8" ma:termSetId="0b1e7715-fb98-4f51-b05a-2dac2acf4906" ma:anchorId="12ea9aad-74fb-4bb1-b282-00193ff03db4" ma:open="false" ma:isKeyword="false">
      <xsd:complexType>
        <xsd:sequence>
          <xsd:element ref="pc:Terms" minOccurs="0" maxOccurs="1"/>
        </xsd:sequence>
      </xsd:complexType>
    </xsd:element>
    <xsd:element name="p2e1950d6010471ca5fc396ad2c5b3a4" ma:index="18" nillable="true" ma:taxonomy="true" ma:internalName="p2e1950d6010471ca5fc396ad2c5b3a4" ma:taxonomyFieldName="Document_x0020_Category" ma:displayName="Document Category" ma:readOnly="false" ma:default="" ma:fieldId="{92e1950d-6010-471c-a5fc-396ad2c5b3a4}" ma:sspId="7e6f111e-9303-4b31-9cb7-8f749f49e7f8" ma:termSetId="bb2f085f-1f55-4e44-8dff-6cfa448e3093" ma:anchorId="00000000-0000-0000-0000-000000000000" ma:open="true" ma:isKeyword="false">
      <xsd:complexType>
        <xsd:sequence>
          <xsd:element ref="pc:Terms" minOccurs="0" maxOccurs="1"/>
        </xsd:sequence>
      </xsd:complexType>
    </xsd:element>
    <xsd:element name="c1825ef2cee44fd6a39a9554ec6081ce" ma:index="20" nillable="true" ma:taxonomy="true" ma:internalName="c1825ef2cee44fd6a39a9554ec6081ce" ma:taxonomyFieldName="Stakeholder" ma:displayName="Stakeholder" ma:readOnly="false" ma:default="" ma:fieldId="{c1825ef2-cee4-4fd6-a39a-9554ec6081ce}" ma:sspId="7e6f111e-9303-4b31-9cb7-8f749f49e7f8" ma:termSetId="987e2f0f-2e63-408b-80c1-754173d99625" ma:anchorId="00000000-0000-0000-0000-000000000000" ma:open="true" ma:isKeyword="false">
      <xsd:complexType>
        <xsd:sequence>
          <xsd:element ref="pc:Terms" minOccurs="0" maxOccurs="1"/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fbac78e-eda7-433f-9434-1ed79c47790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2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23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24" nillable="true" ma:displayName="Tags" ma:internalName="MediaServiceAutoTags" ma:readOnly="true">
      <xsd:simpleType>
        <xsd:restriction base="dms:Text"/>
      </xsd:simpleType>
    </xsd:element>
    <xsd:element name="MediaServiceGenerationTime" ma:index="25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26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27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28" nillable="true" ma:displayName="Location" ma:internalName="MediaServiceLocation" ma:readOnly="true">
      <xsd:simpleType>
        <xsd:restriction base="dms:Text"/>
      </xsd:simpleType>
    </xsd:element>
    <xsd:element name="MediaServiceAutoKeyPoints" ma:index="31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32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f7ba265c-3d01-490c-af1c-5ad6e78ff50a" elementFormDefault="qualified">
    <xsd:import namespace="http://schemas.microsoft.com/office/2006/documentManagement/types"/>
    <xsd:import namespace="http://schemas.microsoft.com/office/infopath/2007/PartnerControls"/>
    <xsd:element name="SharedWithUsers" ma:index="29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30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customXsn xmlns="http://schemas.microsoft.com/office/2006/metadata/customXsn">
  <xsnLocation/>
  <cached>True</cached>
  <openByDefault>True</openByDefault>
  <xsnScope/>
</customXsn>
</file>

<file path=customXml/item4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6eaf3e6-aba0-4109-8a2a-de3c3773e0bd">
      <Value>3702</Value>
      <Value>3791</Value>
      <Value>3790</Value>
      <Value>3704</Value>
    </TaxCatchAll>
    <l871acc97dfd440b991d73a0c276f4d3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e6ab5dde-f6b7-42bc-86e7-39d0dfe1c1ea</TermId>
        </TermInfo>
      </Terms>
    </l871acc97dfd440b991d73a0c276f4d3>
    <e65d3933e9964b71887a665ea3f149e1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Communications</TermName>
          <TermId xmlns="http://schemas.microsoft.com/office/infopath/2007/PartnerControls">12ea9aad-74fb-4bb1-b282-00193ff03db4</TermId>
        </TermInfo>
      </Terms>
    </e65d3933e9964b71887a665ea3f149e1>
    <ae124047c7aa4e1096083e42b2e0ba17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On-Boarding</TermName>
          <TermId xmlns="http://schemas.microsoft.com/office/infopath/2007/PartnerControls">5a0eca04-876f-4a14-b3fe-408427cb0591</TermId>
        </TermInfo>
      </Terms>
    </ae124047c7aa4e1096083e42b2e0ba17>
    <f77886d972794f63b8f417a54b7a8195 xmlns="46eaf3e6-aba0-4109-8a2a-de3c3773e0bd">
      <Terms xmlns="http://schemas.microsoft.com/office/infopath/2007/PartnerControls">
        <TermInfo xmlns="http://schemas.microsoft.com/office/infopath/2007/PartnerControls">
          <TermName xmlns="http://schemas.microsoft.com/office/infopath/2007/PartnerControls">Internal Communications</TermName>
          <TermId xmlns="http://schemas.microsoft.com/office/infopath/2007/PartnerControls">64fa4dff-8f73-49e5-9773-b251159c7f2e</TermId>
        </TermInfo>
      </Terms>
    </f77886d972794f63b8f417a54b7a8195>
    <c1825ef2cee44fd6a39a9554ec6081ce xmlns="46eaf3e6-aba0-4109-8a2a-de3c3773e0bd">
      <Terms xmlns="http://schemas.microsoft.com/office/infopath/2007/PartnerControls"/>
    </c1825ef2cee44fd6a39a9554ec6081ce>
    <p2e1950d6010471ca5fc396ad2c5b3a4 xmlns="46eaf3e6-aba0-4109-8a2a-de3c3773e0bd">
      <Terms xmlns="http://schemas.microsoft.com/office/infopath/2007/PartnerControls"/>
    </p2e1950d6010471ca5fc396ad2c5b3a4>
    <SharedWithUsers xmlns="f7ba265c-3d01-490c-af1c-5ad6e78ff50a">
      <UserInfo>
        <DisplayName>Jill Mulhern</DisplayName>
        <AccountId>109</AccountId>
        <AccountType/>
      </UserInfo>
      <UserInfo>
        <DisplayName>Niamh Dawson</DisplayName>
        <AccountId>144</AccountId>
        <AccountType/>
      </UserInfo>
      <UserInfo>
        <DisplayName>John Creaven</DisplayName>
        <AccountId>129</AccountId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B84CC682-DA99-408F-BBCB-B6075A11ABC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1BA77CB-01D0-42BA-ACC4-0F3EB21BAC5E}">
  <ds:schemaRefs>
    <ds:schemaRef ds:uri="46eaf3e6-aba0-4109-8a2a-de3c3773e0bd"/>
    <ds:schemaRef ds:uri="7fbac78e-eda7-433f-9434-1ed79c477904"/>
    <ds:schemaRef ds:uri="f7ba265c-3d01-490c-af1c-5ad6e78ff50a"/>
    <ds:schemaRef ds:uri="http://purl.org/dc/elements/1.1/"/>
    <ds:schemaRef ds:uri="http://purl.org/dc/terms/"/>
    <ds:schemaRef ds:uri="http://schemas.microsoft.com/internal/obd"/>
    <ds:schemaRef ds:uri="http://schemas.microsoft.com/office/2006/documentManagement/types"/>
    <ds:schemaRef ds:uri="http://schemas.microsoft.com/office/2006/metadata/contentType"/>
    <ds:schemaRef ds:uri="http://schemas.microsoft.com/office/2006/metadata/properties"/>
    <ds:schemaRef ds:uri="http://schemas.microsoft.com/office/2006/metadata/properties/metaAttributes"/>
    <ds:schemaRef ds:uri="http://schemas.microsoft.com/office/infopath/2007/PartnerControls"/>
    <ds:schemaRef ds:uri="http://schemas.openxmlformats.org/package/2006/metadata/core-properties"/>
    <ds:schemaRef ds:uri="http://www.w3.org/2001/XMLSchema"/>
  </ds:schemaRefs>
</ds:datastoreItem>
</file>

<file path=customXml/itemProps3.xml><?xml version="1.0" encoding="utf-8"?>
<ds:datastoreItem xmlns:ds="http://schemas.openxmlformats.org/officeDocument/2006/customXml" ds:itemID="{63112D43-093E-43B9-AA86-2FCA42494620}">
  <ds:schemaRefs>
    <ds:schemaRef ds:uri="http://schemas.microsoft.com/office/2006/metadata/customXsn"/>
  </ds:schemaRefs>
</ds:datastoreItem>
</file>

<file path=customXml/itemProps4.xml><?xml version="1.0" encoding="utf-8"?>
<ds:datastoreItem xmlns:ds="http://schemas.openxmlformats.org/officeDocument/2006/customXml" ds:itemID="{A42B9868-2A8E-42B6-936E-253A22E69DFB}">
  <ds:schemaRefs>
    <ds:schemaRef ds:uri="46eaf3e6-aba0-4109-8a2a-de3c3773e0bd"/>
    <ds:schemaRef ds:uri="7fbac78e-eda7-433f-9434-1ed79c477904"/>
    <ds:schemaRef ds:uri="f7ba265c-3d01-490c-af1c-5ad6e78ff50a"/>
    <ds:schemaRef ds:uri="http://purl.org/dc/dcmitype/"/>
    <ds:schemaRef ds:uri="http://purl.org/dc/elements/1.1/"/>
    <ds:schemaRef ds:uri="http://purl.org/dc/terms/"/>
    <ds:schemaRef ds:uri="http://schemas.microsoft.com/office/2006/documentManagement/types"/>
    <ds:schemaRef ds:uri="http://schemas.microsoft.com/office/2006/metadata/properties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Default Theme</Template>
  <TotalTime>59</TotalTime>
  <Words>133</Words>
  <Application>Microsoft Office PowerPoint</Application>
  <PresentationFormat>Widescreen</PresentationFormat>
  <Paragraphs>32</Paragraphs>
  <Slides>7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Gotham Book Regular</vt:lpstr>
      <vt:lpstr>League Gothic Bold</vt:lpstr>
      <vt:lpstr>Verdana</vt:lpstr>
      <vt:lpstr>Wingdings</vt:lpstr>
      <vt:lpstr>HEAnet 2017</vt:lpstr>
      <vt:lpstr>PowerPoint Presentation</vt:lpstr>
      <vt:lpstr>Why are we looking at this?</vt:lpstr>
      <vt:lpstr>Global picture</vt:lpstr>
      <vt:lpstr>What are we doing?</vt:lpstr>
      <vt:lpstr>What are we doing?</vt:lpstr>
      <vt:lpstr>Next steps</vt:lpstr>
      <vt:lpstr>What do you think?</vt:lpstr>
    </vt:vector>
  </TitlesOfParts>
  <Company>HEAnet Ltd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Communications</dc:title>
  <dc:creator>Fiona Coyle</dc:creator>
  <cp:lastModifiedBy>Barbara Carroll</cp:lastModifiedBy>
  <cp:revision>1</cp:revision>
  <dcterms:created xsi:type="dcterms:W3CDTF">2017-03-15T17:30:02Z</dcterms:created>
  <dcterms:modified xsi:type="dcterms:W3CDTF">2021-06-28T16:04:06Z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0x01010067E197571AE5074496298C248EAB9F9D</vt:lpwstr>
  </property>
  <property fmtid="{D5CDD505-2E9C-101B-9397-08002B2CF9AE}" pid="3" name="Order">
    <vt:r8>596400</vt:r8>
  </property>
  <property fmtid="{D5CDD505-2E9C-101B-9397-08002B2CF9AE}" pid="4" name="AuthorIds_UIVersion_2048">
    <vt:lpwstr>83</vt:lpwstr>
  </property>
  <property fmtid="{D5CDD505-2E9C-101B-9397-08002B2CF9AE}" pid="5" name="Doc Section">
    <vt:lpwstr>3790;#Internal Communications|64fa4dff-8f73-49e5-9773-b251159c7f2e</vt:lpwstr>
  </property>
  <property fmtid="{D5CDD505-2E9C-101B-9397-08002B2CF9AE}" pid="6" name="Site Name">
    <vt:lpwstr>3702;#Communications|e6ab5dde-f6b7-42bc-86e7-39d0dfe1c1ea</vt:lpwstr>
  </property>
  <property fmtid="{D5CDD505-2E9C-101B-9397-08002B2CF9AE}" pid="7" name="Document Category">
    <vt:lpwstr/>
  </property>
  <property fmtid="{D5CDD505-2E9C-101B-9397-08002B2CF9AE}" pid="8" name="Doc Subsections">
    <vt:lpwstr>3791;#On-Boarding|5a0eca04-876f-4a14-b3fe-408427cb0591</vt:lpwstr>
  </property>
  <property fmtid="{D5CDD505-2E9C-101B-9397-08002B2CF9AE}" pid="9" name="Stakeholder">
    <vt:lpwstr/>
  </property>
  <property fmtid="{D5CDD505-2E9C-101B-9397-08002B2CF9AE}" pid="10" name="Library">
    <vt:lpwstr>3704;#Communications|12ea9aad-74fb-4bb1-b282-00193ff03db4</vt:lpwstr>
  </property>
  <property fmtid="{D5CDD505-2E9C-101B-9397-08002B2CF9AE}" pid="11" name="xd_ProgID">
    <vt:lpwstr/>
  </property>
  <property fmtid="{D5CDD505-2E9C-101B-9397-08002B2CF9AE}" pid="12" name="TemplateUrl">
    <vt:lpwstr/>
  </property>
  <property fmtid="{D5CDD505-2E9C-101B-9397-08002B2CF9AE}" pid="13" name="_CopySource">
    <vt:lpwstr>https://heanet.sharepoint.com/sites/Files/DocsClientServices/Migration 2019 SharePoint/Communications/Communications/Internal Communications/On-Boarding/on-boarding-session-on-Comms-Strategy.pptx</vt:lpwstr>
  </property>
  <property fmtid="{D5CDD505-2E9C-101B-9397-08002B2CF9AE}" pid="14" name="ComplianceAssetId">
    <vt:lpwstr/>
  </property>
</Properties>
</file>