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60" r:id="rId2"/>
    <p:sldId id="370" r:id="rId3"/>
    <p:sldId id="369" r:id="rId4"/>
    <p:sldId id="371" r:id="rId5"/>
    <p:sldId id="3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065081"/>
    <a:srgbClr val="003F5F"/>
    <a:srgbClr val="ED1556"/>
    <a:srgbClr val="E24301"/>
    <a:srgbClr val="A7B3B4"/>
    <a:srgbClr val="CC007B"/>
    <a:srgbClr val="712177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109" d="100"/>
          <a:sy n="109" d="100"/>
        </p:scale>
        <p:origin x="57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E49A7-CF34-B548-9578-EB12B0E585A2}" type="doc">
      <dgm:prSet loTypeId="urn:microsoft.com/office/officeart/2005/8/layout/matrix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6E841CF4-1976-BD43-82CF-5B517DE7E5E8}">
      <dgm:prSet/>
      <dgm:spPr/>
      <dgm:t>
        <a:bodyPr/>
        <a:lstStyle/>
        <a:p>
          <a:r>
            <a:rPr lang="en-GB" dirty="0"/>
            <a:t>Too many use cases supported</a:t>
          </a:r>
        </a:p>
      </dgm:t>
    </dgm:pt>
    <dgm:pt modelId="{1AEC9BFC-78F1-2C49-9949-746F5ACF91A9}" type="parTrans" cxnId="{98FEFCC9-D72A-0844-98D9-E53BE029EFE0}">
      <dgm:prSet/>
      <dgm:spPr/>
      <dgm:t>
        <a:bodyPr/>
        <a:lstStyle/>
        <a:p>
          <a:endParaRPr lang="en-GB"/>
        </a:p>
      </dgm:t>
    </dgm:pt>
    <dgm:pt modelId="{F8F6D8EA-8176-F240-84C4-854986B0F052}" type="sibTrans" cxnId="{98FEFCC9-D72A-0844-98D9-E53BE029EFE0}">
      <dgm:prSet/>
      <dgm:spPr/>
      <dgm:t>
        <a:bodyPr/>
        <a:lstStyle/>
        <a:p>
          <a:endParaRPr lang="en-GB"/>
        </a:p>
      </dgm:t>
    </dgm:pt>
    <dgm:pt modelId="{7766FA3D-65B1-6D47-B358-EE2EC6688160}">
      <dgm:prSet/>
      <dgm:spPr/>
      <dgm:t>
        <a:bodyPr/>
        <a:lstStyle/>
        <a:p>
          <a:r>
            <a:rPr lang="en-GB"/>
            <a:t>IdPs cannot cope with multiple SP variables</a:t>
          </a:r>
        </a:p>
      </dgm:t>
    </dgm:pt>
    <dgm:pt modelId="{3AFA8ADD-E7D0-D64D-9542-AD3A01D25085}" type="parTrans" cxnId="{23A3E850-94B1-654A-BD0E-19DFF4CAC958}">
      <dgm:prSet/>
      <dgm:spPr/>
      <dgm:t>
        <a:bodyPr/>
        <a:lstStyle/>
        <a:p>
          <a:endParaRPr lang="en-GB"/>
        </a:p>
      </dgm:t>
    </dgm:pt>
    <dgm:pt modelId="{9F0D843E-D712-494B-9F70-D25A352098A3}" type="sibTrans" cxnId="{23A3E850-94B1-654A-BD0E-19DFF4CAC958}">
      <dgm:prSet/>
      <dgm:spPr/>
      <dgm:t>
        <a:bodyPr/>
        <a:lstStyle/>
        <a:p>
          <a:endParaRPr lang="en-GB"/>
        </a:p>
      </dgm:t>
    </dgm:pt>
    <dgm:pt modelId="{21E84251-36F0-CA43-9624-295BA634B0FA}">
      <dgm:prSet/>
      <dgm:spPr/>
      <dgm:t>
        <a:bodyPr/>
        <a:lstStyle/>
        <a:p>
          <a:r>
            <a:rPr lang="en-GB"/>
            <a:t>SPs cannot cope with lack of info from IdPs</a:t>
          </a:r>
        </a:p>
      </dgm:t>
    </dgm:pt>
    <dgm:pt modelId="{0FE325B1-6936-F24E-9F82-A425B7204C49}" type="parTrans" cxnId="{A406B45C-361F-1E45-A2DE-06B4FC10A277}">
      <dgm:prSet/>
      <dgm:spPr/>
      <dgm:t>
        <a:bodyPr/>
        <a:lstStyle/>
        <a:p>
          <a:endParaRPr lang="en-GB"/>
        </a:p>
      </dgm:t>
    </dgm:pt>
    <dgm:pt modelId="{42D68E3C-D1FF-9C4C-BECC-9019BAA33666}" type="sibTrans" cxnId="{A406B45C-361F-1E45-A2DE-06B4FC10A277}">
      <dgm:prSet/>
      <dgm:spPr/>
      <dgm:t>
        <a:bodyPr/>
        <a:lstStyle/>
        <a:p>
          <a:endParaRPr lang="en-GB"/>
        </a:p>
      </dgm:t>
    </dgm:pt>
    <dgm:pt modelId="{8029AFE5-83B0-3D4A-9EED-581AC7E390CD}">
      <dgm:prSet/>
      <dgm:spPr/>
      <dgm:t>
        <a:bodyPr/>
        <a:lstStyle/>
        <a:p>
          <a:r>
            <a:rPr lang="en-GB" dirty="0"/>
            <a:t>We cannot make any promises  that anything will work </a:t>
          </a:r>
        </a:p>
      </dgm:t>
    </dgm:pt>
    <dgm:pt modelId="{C5F39B1C-008E-B449-9C9C-ED7150E7787B}" type="parTrans" cxnId="{0507A1A3-33E7-8B4E-BBDA-39D8ED249C1C}">
      <dgm:prSet/>
      <dgm:spPr/>
      <dgm:t>
        <a:bodyPr/>
        <a:lstStyle/>
        <a:p>
          <a:endParaRPr lang="en-GB"/>
        </a:p>
      </dgm:t>
    </dgm:pt>
    <dgm:pt modelId="{130AE42B-46DD-CA46-B0F9-E28D6A289F45}" type="sibTrans" cxnId="{0507A1A3-33E7-8B4E-BBDA-39D8ED249C1C}">
      <dgm:prSet/>
      <dgm:spPr/>
      <dgm:t>
        <a:bodyPr/>
        <a:lstStyle/>
        <a:p>
          <a:endParaRPr lang="en-GB"/>
        </a:p>
      </dgm:t>
    </dgm:pt>
    <dgm:pt modelId="{A4D2DD9E-FB89-194D-BAA6-FAAF38878098}" type="pres">
      <dgm:prSet presAssocID="{036E49A7-CF34-B548-9578-EB12B0E585A2}" presName="matrix" presStyleCnt="0">
        <dgm:presLayoutVars>
          <dgm:chMax val="1"/>
          <dgm:dir/>
          <dgm:resizeHandles val="exact"/>
        </dgm:presLayoutVars>
      </dgm:prSet>
      <dgm:spPr/>
    </dgm:pt>
    <dgm:pt modelId="{75376D26-1C96-4243-8595-D4836F542D9C}" type="pres">
      <dgm:prSet presAssocID="{036E49A7-CF34-B548-9578-EB12B0E585A2}" presName="axisShape" presStyleLbl="bgShp" presStyleIdx="0" presStyleCnt="1"/>
      <dgm:spPr/>
    </dgm:pt>
    <dgm:pt modelId="{2CFEC865-87C4-BF41-8DFB-F926C1E28802}" type="pres">
      <dgm:prSet presAssocID="{036E49A7-CF34-B548-9578-EB12B0E585A2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B29F8E-19D3-2748-AB68-1F7F4A046B2F}" type="pres">
      <dgm:prSet presAssocID="{036E49A7-CF34-B548-9578-EB12B0E585A2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FDCFB71-E540-B94F-A320-D48F24F00A5F}" type="pres">
      <dgm:prSet presAssocID="{036E49A7-CF34-B548-9578-EB12B0E585A2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CC5AC76-FD83-AD45-A261-BABE861D1D4F}" type="pres">
      <dgm:prSet presAssocID="{036E49A7-CF34-B548-9578-EB12B0E585A2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C3C740D-F7B3-FD4C-BBD6-5FBC5359EABB}" type="presOf" srcId="{7766FA3D-65B1-6D47-B358-EE2EC6688160}" destId="{32B29F8E-19D3-2748-AB68-1F7F4A046B2F}" srcOrd="0" destOrd="0" presId="urn:microsoft.com/office/officeart/2005/8/layout/matrix2"/>
    <dgm:cxn modelId="{23A3E850-94B1-654A-BD0E-19DFF4CAC958}" srcId="{036E49A7-CF34-B548-9578-EB12B0E585A2}" destId="{7766FA3D-65B1-6D47-B358-EE2EC6688160}" srcOrd="1" destOrd="0" parTransId="{3AFA8ADD-E7D0-D64D-9542-AD3A01D25085}" sibTransId="{9F0D843E-D712-494B-9F70-D25A352098A3}"/>
    <dgm:cxn modelId="{A406B45C-361F-1E45-A2DE-06B4FC10A277}" srcId="{036E49A7-CF34-B548-9578-EB12B0E585A2}" destId="{21E84251-36F0-CA43-9624-295BA634B0FA}" srcOrd="2" destOrd="0" parTransId="{0FE325B1-6936-F24E-9F82-A425B7204C49}" sibTransId="{42D68E3C-D1FF-9C4C-BECC-9019BAA33666}"/>
    <dgm:cxn modelId="{57C46262-328F-0648-A07E-E325CCEF3CB7}" type="presOf" srcId="{6E841CF4-1976-BD43-82CF-5B517DE7E5E8}" destId="{2CFEC865-87C4-BF41-8DFB-F926C1E28802}" srcOrd="0" destOrd="0" presId="urn:microsoft.com/office/officeart/2005/8/layout/matrix2"/>
    <dgm:cxn modelId="{EB12C78D-E753-3C43-AA95-36A8B571DD83}" type="presOf" srcId="{8029AFE5-83B0-3D4A-9EED-581AC7E390CD}" destId="{9CC5AC76-FD83-AD45-A261-BABE861D1D4F}" srcOrd="0" destOrd="0" presId="urn:microsoft.com/office/officeart/2005/8/layout/matrix2"/>
    <dgm:cxn modelId="{0507A1A3-33E7-8B4E-BBDA-39D8ED249C1C}" srcId="{036E49A7-CF34-B548-9578-EB12B0E585A2}" destId="{8029AFE5-83B0-3D4A-9EED-581AC7E390CD}" srcOrd="3" destOrd="0" parTransId="{C5F39B1C-008E-B449-9C9C-ED7150E7787B}" sibTransId="{130AE42B-46DD-CA46-B0F9-E28D6A289F45}"/>
    <dgm:cxn modelId="{87637CB8-1423-6747-BE2F-191D63E5832D}" type="presOf" srcId="{21E84251-36F0-CA43-9624-295BA634B0FA}" destId="{8FDCFB71-E540-B94F-A320-D48F24F00A5F}" srcOrd="0" destOrd="0" presId="urn:microsoft.com/office/officeart/2005/8/layout/matrix2"/>
    <dgm:cxn modelId="{E50998C7-BFB1-BD4A-84DD-E3B46B17BF10}" type="presOf" srcId="{036E49A7-CF34-B548-9578-EB12B0E585A2}" destId="{A4D2DD9E-FB89-194D-BAA6-FAAF38878098}" srcOrd="0" destOrd="0" presId="urn:microsoft.com/office/officeart/2005/8/layout/matrix2"/>
    <dgm:cxn modelId="{98FEFCC9-D72A-0844-98D9-E53BE029EFE0}" srcId="{036E49A7-CF34-B548-9578-EB12B0E585A2}" destId="{6E841CF4-1976-BD43-82CF-5B517DE7E5E8}" srcOrd="0" destOrd="0" parTransId="{1AEC9BFC-78F1-2C49-9949-746F5ACF91A9}" sibTransId="{F8F6D8EA-8176-F240-84C4-854986B0F052}"/>
    <dgm:cxn modelId="{E7ACFB58-BE25-CB47-B39B-0C23983255A4}" type="presParOf" srcId="{A4D2DD9E-FB89-194D-BAA6-FAAF38878098}" destId="{75376D26-1C96-4243-8595-D4836F542D9C}" srcOrd="0" destOrd="0" presId="urn:microsoft.com/office/officeart/2005/8/layout/matrix2"/>
    <dgm:cxn modelId="{11E3A919-3434-8140-AA8E-2090A8E0AD61}" type="presParOf" srcId="{A4D2DD9E-FB89-194D-BAA6-FAAF38878098}" destId="{2CFEC865-87C4-BF41-8DFB-F926C1E28802}" srcOrd="1" destOrd="0" presId="urn:microsoft.com/office/officeart/2005/8/layout/matrix2"/>
    <dgm:cxn modelId="{514C6282-1FB6-8A42-9249-23B2CE221E57}" type="presParOf" srcId="{A4D2DD9E-FB89-194D-BAA6-FAAF38878098}" destId="{32B29F8E-19D3-2748-AB68-1F7F4A046B2F}" srcOrd="2" destOrd="0" presId="urn:microsoft.com/office/officeart/2005/8/layout/matrix2"/>
    <dgm:cxn modelId="{F262D5A4-E6B5-3646-AD65-E4F66F3A6457}" type="presParOf" srcId="{A4D2DD9E-FB89-194D-BAA6-FAAF38878098}" destId="{8FDCFB71-E540-B94F-A320-D48F24F00A5F}" srcOrd="3" destOrd="0" presId="urn:microsoft.com/office/officeart/2005/8/layout/matrix2"/>
    <dgm:cxn modelId="{71A0ED06-250E-4340-B540-97BA9BBB7EE1}" type="presParOf" srcId="{A4D2DD9E-FB89-194D-BAA6-FAAF38878098}" destId="{9CC5AC76-FD83-AD45-A261-BABE861D1D4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B239C6-0D08-C442-9C89-FBADA9785056}" type="doc">
      <dgm:prSet loTypeId="urn:microsoft.com/office/officeart/2005/8/layout/vList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53BADACB-4EC0-4344-8949-5E832A27C429}">
      <dgm:prSet/>
      <dgm:spPr/>
      <dgm:t>
        <a:bodyPr/>
        <a:lstStyle/>
        <a:p>
          <a:r>
            <a:rPr lang="en-GB" dirty="0"/>
            <a:t>Research and Scholarship Access</a:t>
          </a:r>
        </a:p>
      </dgm:t>
    </dgm:pt>
    <dgm:pt modelId="{E2A84F1E-9C7E-8741-87B7-5456CB703E0F}" type="parTrans" cxnId="{86119C85-6E6A-2040-BC1E-943DA585D3B0}">
      <dgm:prSet/>
      <dgm:spPr/>
      <dgm:t>
        <a:bodyPr/>
        <a:lstStyle/>
        <a:p>
          <a:endParaRPr lang="en-GB"/>
        </a:p>
      </dgm:t>
    </dgm:pt>
    <dgm:pt modelId="{1D3709F3-D187-B64A-A76F-5DED554DF2C0}" type="sibTrans" cxnId="{86119C85-6E6A-2040-BC1E-943DA585D3B0}">
      <dgm:prSet/>
      <dgm:spPr/>
      <dgm:t>
        <a:bodyPr/>
        <a:lstStyle/>
        <a:p>
          <a:endParaRPr lang="en-GB"/>
        </a:p>
      </dgm:t>
    </dgm:pt>
    <dgm:pt modelId="{B3FBC526-40E2-F940-A338-8F4C3FAB9981}">
      <dgm:prSet/>
      <dgm:spPr/>
      <dgm:t>
        <a:bodyPr/>
        <a:lstStyle/>
        <a:p>
          <a:r>
            <a:rPr lang="en-GB"/>
            <a:t>Affiliation Access</a:t>
          </a:r>
        </a:p>
      </dgm:t>
    </dgm:pt>
    <dgm:pt modelId="{7229FB45-187C-C44B-8434-510AB190BFB1}" type="parTrans" cxnId="{2720193B-068F-214F-9766-FF8863BEB6CD}">
      <dgm:prSet/>
      <dgm:spPr/>
      <dgm:t>
        <a:bodyPr/>
        <a:lstStyle/>
        <a:p>
          <a:endParaRPr lang="en-GB"/>
        </a:p>
      </dgm:t>
    </dgm:pt>
    <dgm:pt modelId="{F3C3A73C-4CB7-7245-883E-DDF72C1BBB89}" type="sibTrans" cxnId="{2720193B-068F-214F-9766-FF8863BEB6CD}">
      <dgm:prSet/>
      <dgm:spPr/>
      <dgm:t>
        <a:bodyPr/>
        <a:lstStyle/>
        <a:p>
          <a:endParaRPr lang="en-GB"/>
        </a:p>
      </dgm:t>
    </dgm:pt>
    <dgm:pt modelId="{566DB890-8C1A-3242-947D-95D6D1CDA7CB}">
      <dgm:prSet/>
      <dgm:spPr/>
      <dgm:t>
        <a:bodyPr/>
        <a:lstStyle/>
        <a:p>
          <a:r>
            <a:rPr lang="en-GB"/>
            <a:t>Pseudonymous / Anonymous Access </a:t>
          </a:r>
        </a:p>
      </dgm:t>
    </dgm:pt>
    <dgm:pt modelId="{CCB9F210-33D7-B045-860F-A39E2BF8C575}" type="parTrans" cxnId="{3A14F48E-1DE7-CD42-A690-25DD6558942C}">
      <dgm:prSet/>
      <dgm:spPr/>
      <dgm:t>
        <a:bodyPr/>
        <a:lstStyle/>
        <a:p>
          <a:endParaRPr lang="en-GB"/>
        </a:p>
      </dgm:t>
    </dgm:pt>
    <dgm:pt modelId="{7C8000B9-CC09-DA4A-A8B6-A4AAB9AFE72D}" type="sibTrans" cxnId="{3A14F48E-1DE7-CD42-A690-25DD6558942C}">
      <dgm:prSet/>
      <dgm:spPr/>
      <dgm:t>
        <a:bodyPr/>
        <a:lstStyle/>
        <a:p>
          <a:endParaRPr lang="en-GB"/>
        </a:p>
      </dgm:t>
    </dgm:pt>
    <dgm:pt modelId="{DA17D2D6-D7A7-C443-88D1-C537FE60CC66}" type="pres">
      <dgm:prSet presAssocID="{60B239C6-0D08-C442-9C89-FBADA9785056}" presName="linearFlow" presStyleCnt="0">
        <dgm:presLayoutVars>
          <dgm:dir/>
          <dgm:resizeHandles val="exact"/>
        </dgm:presLayoutVars>
      </dgm:prSet>
      <dgm:spPr/>
    </dgm:pt>
    <dgm:pt modelId="{38A67947-ECFD-4445-AC6C-630D8DAC1BAF}" type="pres">
      <dgm:prSet presAssocID="{53BADACB-4EC0-4344-8949-5E832A27C429}" presName="composite" presStyleCnt="0"/>
      <dgm:spPr/>
    </dgm:pt>
    <dgm:pt modelId="{19367B90-276F-FC42-BE35-995F1A9307C7}" type="pres">
      <dgm:prSet presAssocID="{53BADACB-4EC0-4344-8949-5E832A27C429}" presName="imgShp" presStyleLbl="fgImgPlac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B11FBA6-4A46-8B42-BD87-A9062C32D0BD}" type="pres">
      <dgm:prSet presAssocID="{53BADACB-4EC0-4344-8949-5E832A27C429}" presName="txShp" presStyleLbl="node1" presStyleIdx="0" presStyleCnt="3">
        <dgm:presLayoutVars>
          <dgm:bulletEnabled val="1"/>
        </dgm:presLayoutVars>
      </dgm:prSet>
      <dgm:spPr/>
    </dgm:pt>
    <dgm:pt modelId="{7F22FF72-F25A-7C48-887E-658353927931}" type="pres">
      <dgm:prSet presAssocID="{1D3709F3-D187-B64A-A76F-5DED554DF2C0}" presName="spacing" presStyleCnt="0"/>
      <dgm:spPr/>
    </dgm:pt>
    <dgm:pt modelId="{575C0170-8706-EC40-9EBF-6C80DA36864E}" type="pres">
      <dgm:prSet presAssocID="{B3FBC526-40E2-F940-A338-8F4C3FAB9981}" presName="composite" presStyleCnt="0"/>
      <dgm:spPr/>
    </dgm:pt>
    <dgm:pt modelId="{807A2A8C-3112-D140-91C8-5636921BCF69}" type="pres">
      <dgm:prSet presAssocID="{B3FBC526-40E2-F940-A338-8F4C3FAB9981}" presName="imgShp" presStyleLbl="fgImgPlac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7ACBF24-9DAD-AE47-8F0F-D6A69B55E711}" type="pres">
      <dgm:prSet presAssocID="{B3FBC526-40E2-F940-A338-8F4C3FAB9981}" presName="txShp" presStyleLbl="node1" presStyleIdx="1" presStyleCnt="3">
        <dgm:presLayoutVars>
          <dgm:bulletEnabled val="1"/>
        </dgm:presLayoutVars>
      </dgm:prSet>
      <dgm:spPr/>
    </dgm:pt>
    <dgm:pt modelId="{0C284D60-2500-7D47-AFD7-FCD0A1273932}" type="pres">
      <dgm:prSet presAssocID="{F3C3A73C-4CB7-7245-883E-DDF72C1BBB89}" presName="spacing" presStyleCnt="0"/>
      <dgm:spPr/>
    </dgm:pt>
    <dgm:pt modelId="{D2FA087B-3996-5446-A64F-1370147E7079}" type="pres">
      <dgm:prSet presAssocID="{566DB890-8C1A-3242-947D-95D6D1CDA7CB}" presName="composite" presStyleCnt="0"/>
      <dgm:spPr/>
    </dgm:pt>
    <dgm:pt modelId="{4E05E1F2-8C2E-7743-8E74-869B68C32530}" type="pres">
      <dgm:prSet presAssocID="{566DB890-8C1A-3242-947D-95D6D1CDA7CB}" presName="imgShp" presStyleLbl="fgImgPlac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E733E56-67EF-5D4C-A506-80986A5712D6}" type="pres">
      <dgm:prSet presAssocID="{566DB890-8C1A-3242-947D-95D6D1CDA7CB}" presName="txShp" presStyleLbl="node1" presStyleIdx="2" presStyleCnt="3">
        <dgm:presLayoutVars>
          <dgm:bulletEnabled val="1"/>
        </dgm:presLayoutVars>
      </dgm:prSet>
      <dgm:spPr/>
    </dgm:pt>
  </dgm:ptLst>
  <dgm:cxnLst>
    <dgm:cxn modelId="{1EF6B504-C0B1-9B41-9A3A-B83109C82F6A}" type="presOf" srcId="{60B239C6-0D08-C442-9C89-FBADA9785056}" destId="{DA17D2D6-D7A7-C443-88D1-C537FE60CC66}" srcOrd="0" destOrd="0" presId="urn:microsoft.com/office/officeart/2005/8/layout/vList3"/>
    <dgm:cxn modelId="{24329917-D3C5-7147-AE4C-D9C8E0644A34}" type="presOf" srcId="{566DB890-8C1A-3242-947D-95D6D1CDA7CB}" destId="{AE733E56-67EF-5D4C-A506-80986A5712D6}" srcOrd="0" destOrd="0" presId="urn:microsoft.com/office/officeart/2005/8/layout/vList3"/>
    <dgm:cxn modelId="{22E6EA30-4EBC-7C4A-8951-FA36FC87D471}" type="presOf" srcId="{B3FBC526-40E2-F940-A338-8F4C3FAB9981}" destId="{D7ACBF24-9DAD-AE47-8F0F-D6A69B55E711}" srcOrd="0" destOrd="0" presId="urn:microsoft.com/office/officeart/2005/8/layout/vList3"/>
    <dgm:cxn modelId="{2720193B-068F-214F-9766-FF8863BEB6CD}" srcId="{60B239C6-0D08-C442-9C89-FBADA9785056}" destId="{B3FBC526-40E2-F940-A338-8F4C3FAB9981}" srcOrd="1" destOrd="0" parTransId="{7229FB45-187C-C44B-8434-510AB190BFB1}" sibTransId="{F3C3A73C-4CB7-7245-883E-DDF72C1BBB89}"/>
    <dgm:cxn modelId="{86119C85-6E6A-2040-BC1E-943DA585D3B0}" srcId="{60B239C6-0D08-C442-9C89-FBADA9785056}" destId="{53BADACB-4EC0-4344-8949-5E832A27C429}" srcOrd="0" destOrd="0" parTransId="{E2A84F1E-9C7E-8741-87B7-5456CB703E0F}" sibTransId="{1D3709F3-D187-B64A-A76F-5DED554DF2C0}"/>
    <dgm:cxn modelId="{A540FD8D-8E60-8444-B0D2-06E588450E0D}" type="presOf" srcId="{53BADACB-4EC0-4344-8949-5E832A27C429}" destId="{FB11FBA6-4A46-8B42-BD87-A9062C32D0BD}" srcOrd="0" destOrd="0" presId="urn:microsoft.com/office/officeart/2005/8/layout/vList3"/>
    <dgm:cxn modelId="{3A14F48E-1DE7-CD42-A690-25DD6558942C}" srcId="{60B239C6-0D08-C442-9C89-FBADA9785056}" destId="{566DB890-8C1A-3242-947D-95D6D1CDA7CB}" srcOrd="2" destOrd="0" parTransId="{CCB9F210-33D7-B045-860F-A39E2BF8C575}" sibTransId="{7C8000B9-CC09-DA4A-A8B6-A4AAB9AFE72D}"/>
    <dgm:cxn modelId="{19079D03-6C02-3043-B82E-058B8E9C0CF2}" type="presParOf" srcId="{DA17D2D6-D7A7-C443-88D1-C537FE60CC66}" destId="{38A67947-ECFD-4445-AC6C-630D8DAC1BAF}" srcOrd="0" destOrd="0" presId="urn:microsoft.com/office/officeart/2005/8/layout/vList3"/>
    <dgm:cxn modelId="{9411C176-4BA3-8E40-AE33-F6A790C203E8}" type="presParOf" srcId="{38A67947-ECFD-4445-AC6C-630D8DAC1BAF}" destId="{19367B90-276F-FC42-BE35-995F1A9307C7}" srcOrd="0" destOrd="0" presId="urn:microsoft.com/office/officeart/2005/8/layout/vList3"/>
    <dgm:cxn modelId="{3BCD0766-BDB7-9849-ABDA-159469690B16}" type="presParOf" srcId="{38A67947-ECFD-4445-AC6C-630D8DAC1BAF}" destId="{FB11FBA6-4A46-8B42-BD87-A9062C32D0BD}" srcOrd="1" destOrd="0" presId="urn:microsoft.com/office/officeart/2005/8/layout/vList3"/>
    <dgm:cxn modelId="{65D91575-2E8D-E742-8BAA-1FAF49E3E5FE}" type="presParOf" srcId="{DA17D2D6-D7A7-C443-88D1-C537FE60CC66}" destId="{7F22FF72-F25A-7C48-887E-658353927931}" srcOrd="1" destOrd="0" presId="urn:microsoft.com/office/officeart/2005/8/layout/vList3"/>
    <dgm:cxn modelId="{4A33CC4C-DB22-7F4D-A679-0AEAE64019A3}" type="presParOf" srcId="{DA17D2D6-D7A7-C443-88D1-C537FE60CC66}" destId="{575C0170-8706-EC40-9EBF-6C80DA36864E}" srcOrd="2" destOrd="0" presId="urn:microsoft.com/office/officeart/2005/8/layout/vList3"/>
    <dgm:cxn modelId="{9ACF69A5-8FCA-D142-AD37-DE9523BF7B64}" type="presParOf" srcId="{575C0170-8706-EC40-9EBF-6C80DA36864E}" destId="{807A2A8C-3112-D140-91C8-5636921BCF69}" srcOrd="0" destOrd="0" presId="urn:microsoft.com/office/officeart/2005/8/layout/vList3"/>
    <dgm:cxn modelId="{115D9836-7148-A947-8078-ED84EB0DF925}" type="presParOf" srcId="{575C0170-8706-EC40-9EBF-6C80DA36864E}" destId="{D7ACBF24-9DAD-AE47-8F0F-D6A69B55E711}" srcOrd="1" destOrd="0" presId="urn:microsoft.com/office/officeart/2005/8/layout/vList3"/>
    <dgm:cxn modelId="{C85399B4-DFE1-A54F-8089-E42109DEF9A5}" type="presParOf" srcId="{DA17D2D6-D7A7-C443-88D1-C537FE60CC66}" destId="{0C284D60-2500-7D47-AFD7-FCD0A1273932}" srcOrd="3" destOrd="0" presId="urn:microsoft.com/office/officeart/2005/8/layout/vList3"/>
    <dgm:cxn modelId="{C90938B3-32C3-6D47-B968-85B90C69256D}" type="presParOf" srcId="{DA17D2D6-D7A7-C443-88D1-C537FE60CC66}" destId="{D2FA087B-3996-5446-A64F-1370147E7079}" srcOrd="4" destOrd="0" presId="urn:microsoft.com/office/officeart/2005/8/layout/vList3"/>
    <dgm:cxn modelId="{2C2E2D14-73D8-634C-89AC-E7C1AE90668D}" type="presParOf" srcId="{D2FA087B-3996-5446-A64F-1370147E7079}" destId="{4E05E1F2-8C2E-7743-8E74-869B68C32530}" srcOrd="0" destOrd="0" presId="urn:microsoft.com/office/officeart/2005/8/layout/vList3"/>
    <dgm:cxn modelId="{211ED9F6-C532-514F-BB0B-1BF9071A8E7A}" type="presParOf" srcId="{D2FA087B-3996-5446-A64F-1370147E7079}" destId="{AE733E56-67EF-5D4C-A506-80986A5712D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C1820E-BEAA-2E4A-9234-D9F655B9B2BD}" type="doc">
      <dgm:prSet loTypeId="urn:microsoft.com/office/officeart/2005/8/layout/radial6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E954381E-CF0B-314B-82B3-7451691DA836}">
      <dgm:prSet/>
      <dgm:spPr/>
      <dgm:t>
        <a:bodyPr/>
        <a:lstStyle/>
        <a:p>
          <a:r>
            <a:rPr lang="en-US" dirty="0"/>
            <a:t>Review actual combinations of requested attributes</a:t>
          </a:r>
          <a:endParaRPr lang="en-GB" dirty="0"/>
        </a:p>
      </dgm:t>
    </dgm:pt>
    <dgm:pt modelId="{AF27E775-A2DD-9046-BF9E-819D25953587}" type="parTrans" cxnId="{908D9D61-294B-A440-B1E4-98F88D712E57}">
      <dgm:prSet/>
      <dgm:spPr/>
      <dgm:t>
        <a:bodyPr/>
        <a:lstStyle/>
        <a:p>
          <a:endParaRPr lang="en-GB"/>
        </a:p>
      </dgm:t>
    </dgm:pt>
    <dgm:pt modelId="{FFBE9A51-6376-0248-9059-F5007147EBFF}" type="sibTrans" cxnId="{908D9D61-294B-A440-B1E4-98F88D712E57}">
      <dgm:prSet/>
      <dgm:spPr/>
      <dgm:t>
        <a:bodyPr/>
        <a:lstStyle/>
        <a:p>
          <a:endParaRPr lang="en-GB"/>
        </a:p>
      </dgm:t>
    </dgm:pt>
    <dgm:pt modelId="{FD67810E-42CB-1C40-8723-5886F74A213C}">
      <dgm:prSet/>
      <dgm:spPr/>
      <dgm:t>
        <a:bodyPr/>
        <a:lstStyle/>
        <a:p>
          <a:r>
            <a:rPr lang="en-US" dirty="0"/>
            <a:t>Introduce entity categories for level 1 and 2</a:t>
          </a:r>
          <a:endParaRPr lang="en-GB" dirty="0"/>
        </a:p>
      </dgm:t>
    </dgm:pt>
    <dgm:pt modelId="{F7537F37-0C90-DD41-921A-EEEC1FBF9564}" type="parTrans" cxnId="{02860360-D172-5C48-BE2B-512A1561E5CB}">
      <dgm:prSet/>
      <dgm:spPr/>
      <dgm:t>
        <a:bodyPr/>
        <a:lstStyle/>
        <a:p>
          <a:endParaRPr lang="en-GB"/>
        </a:p>
      </dgm:t>
    </dgm:pt>
    <dgm:pt modelId="{4374DF69-7C5D-8242-8285-C0A7E07559F8}" type="sibTrans" cxnId="{02860360-D172-5C48-BE2B-512A1561E5CB}">
      <dgm:prSet/>
      <dgm:spPr/>
      <dgm:t>
        <a:bodyPr/>
        <a:lstStyle/>
        <a:p>
          <a:endParaRPr lang="en-GB"/>
        </a:p>
      </dgm:t>
    </dgm:pt>
    <dgm:pt modelId="{134BB612-11D9-8943-A903-0FE0EC4753C2}">
      <dgm:prSet/>
      <dgm:spPr/>
      <dgm:t>
        <a:bodyPr/>
        <a:lstStyle/>
        <a:p>
          <a:r>
            <a:rPr lang="en-US" dirty="0"/>
            <a:t>Ask SPs to flag their level requirements</a:t>
          </a:r>
          <a:endParaRPr lang="en-GB" dirty="0"/>
        </a:p>
      </dgm:t>
    </dgm:pt>
    <dgm:pt modelId="{D2A2D06C-4299-194B-95C7-48A6C3E66FB2}" type="parTrans" cxnId="{6624EFBF-C0F8-114D-B2C5-71EC86AF9BCA}">
      <dgm:prSet/>
      <dgm:spPr/>
      <dgm:t>
        <a:bodyPr/>
        <a:lstStyle/>
        <a:p>
          <a:endParaRPr lang="en-GB"/>
        </a:p>
      </dgm:t>
    </dgm:pt>
    <dgm:pt modelId="{2B517161-E65F-0647-8ECA-DC61DB8CCF97}" type="sibTrans" cxnId="{6624EFBF-C0F8-114D-B2C5-71EC86AF9BCA}">
      <dgm:prSet/>
      <dgm:spPr/>
      <dgm:t>
        <a:bodyPr/>
        <a:lstStyle/>
        <a:p>
          <a:endParaRPr lang="en-GB"/>
        </a:p>
      </dgm:t>
    </dgm:pt>
    <dgm:pt modelId="{FA0E44F0-4B43-8842-8F03-18618419ACA7}">
      <dgm:prSet/>
      <dgm:spPr/>
      <dgm:t>
        <a:bodyPr/>
        <a:lstStyle/>
        <a:p>
          <a:r>
            <a:rPr lang="en-US" dirty="0"/>
            <a:t>Ask </a:t>
          </a:r>
          <a:r>
            <a:rPr lang="en-US" dirty="0" err="1"/>
            <a:t>IdPs</a:t>
          </a:r>
          <a:r>
            <a:rPr lang="en-US" dirty="0"/>
            <a:t> to flag which levels they support</a:t>
          </a:r>
          <a:endParaRPr lang="en-GB" dirty="0"/>
        </a:p>
      </dgm:t>
    </dgm:pt>
    <dgm:pt modelId="{C0A3381D-B983-7441-BC2A-E569E5FD029E}" type="parTrans" cxnId="{03F2A5FD-3D9A-DC4F-AC6E-72BB40C8A712}">
      <dgm:prSet/>
      <dgm:spPr/>
      <dgm:t>
        <a:bodyPr/>
        <a:lstStyle/>
        <a:p>
          <a:endParaRPr lang="en-GB"/>
        </a:p>
      </dgm:t>
    </dgm:pt>
    <dgm:pt modelId="{D2FD4711-159F-6340-B7BF-E06413D4D56C}" type="sibTrans" cxnId="{03F2A5FD-3D9A-DC4F-AC6E-72BB40C8A712}">
      <dgm:prSet/>
      <dgm:spPr/>
      <dgm:t>
        <a:bodyPr/>
        <a:lstStyle/>
        <a:p>
          <a:endParaRPr lang="en-GB"/>
        </a:p>
      </dgm:t>
    </dgm:pt>
    <dgm:pt modelId="{7792A0E3-D14D-854E-8090-A14E0096483A}">
      <dgm:prSet/>
      <dgm:spPr/>
      <dgm:t>
        <a:bodyPr/>
        <a:lstStyle/>
        <a:p>
          <a:r>
            <a:rPr lang="en-US" dirty="0"/>
            <a:t>Marketing campaign to for new offer</a:t>
          </a:r>
          <a:endParaRPr lang="en-GB" dirty="0"/>
        </a:p>
      </dgm:t>
    </dgm:pt>
    <dgm:pt modelId="{9687E396-FDE9-F245-957B-3873CDDEA3E7}" type="parTrans" cxnId="{6B040152-3DD9-B444-AFC9-C7F56C95E8A4}">
      <dgm:prSet/>
      <dgm:spPr/>
      <dgm:t>
        <a:bodyPr/>
        <a:lstStyle/>
        <a:p>
          <a:endParaRPr lang="en-GB"/>
        </a:p>
      </dgm:t>
    </dgm:pt>
    <dgm:pt modelId="{AECC2899-0BA9-FF4B-802A-7A64D16E1964}" type="sibTrans" cxnId="{6B040152-3DD9-B444-AFC9-C7F56C95E8A4}">
      <dgm:prSet/>
      <dgm:spPr/>
      <dgm:t>
        <a:bodyPr/>
        <a:lstStyle/>
        <a:p>
          <a:endParaRPr lang="en-GB"/>
        </a:p>
      </dgm:t>
    </dgm:pt>
    <dgm:pt modelId="{4C093DD8-FCEF-8548-95A8-64F461BBFF3E}">
      <dgm:prSet/>
      <dgm:spPr/>
      <dgm:t>
        <a:bodyPr/>
        <a:lstStyle/>
        <a:p>
          <a:r>
            <a:rPr lang="en-GB" dirty="0"/>
            <a:t>New </a:t>
          </a:r>
          <a:r>
            <a:rPr lang="en-GB" dirty="0" err="1"/>
            <a:t>eduGAIN</a:t>
          </a:r>
          <a:endParaRPr lang="en-GB" dirty="0"/>
        </a:p>
      </dgm:t>
    </dgm:pt>
    <dgm:pt modelId="{683327C6-552D-7A4A-80C2-7676ABA6F303}" type="parTrans" cxnId="{024C93C3-2BFA-2743-9701-240251C74D85}">
      <dgm:prSet/>
      <dgm:spPr/>
      <dgm:t>
        <a:bodyPr/>
        <a:lstStyle/>
        <a:p>
          <a:endParaRPr lang="en-GB"/>
        </a:p>
      </dgm:t>
    </dgm:pt>
    <dgm:pt modelId="{DF3FE126-3AF5-7F4B-80D1-E21DC690E5AD}" type="sibTrans" cxnId="{024C93C3-2BFA-2743-9701-240251C74D85}">
      <dgm:prSet/>
      <dgm:spPr/>
      <dgm:t>
        <a:bodyPr/>
        <a:lstStyle/>
        <a:p>
          <a:endParaRPr lang="en-GB"/>
        </a:p>
      </dgm:t>
    </dgm:pt>
    <dgm:pt modelId="{112A4140-E90C-764E-8394-2319B858C6D8}" type="pres">
      <dgm:prSet presAssocID="{22C1820E-BEAA-2E4A-9234-D9F655B9B2B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397ACC5-1621-0A43-8B29-D19D384AE5F8}" type="pres">
      <dgm:prSet presAssocID="{4C093DD8-FCEF-8548-95A8-64F461BBFF3E}" presName="centerShape" presStyleLbl="node0" presStyleIdx="0" presStyleCnt="1"/>
      <dgm:spPr/>
    </dgm:pt>
    <dgm:pt modelId="{FC87A5EB-5272-9442-9629-2C03E7E4780F}" type="pres">
      <dgm:prSet presAssocID="{E954381E-CF0B-314B-82B3-7451691DA836}" presName="node" presStyleLbl="node1" presStyleIdx="0" presStyleCnt="5">
        <dgm:presLayoutVars>
          <dgm:bulletEnabled val="1"/>
        </dgm:presLayoutVars>
      </dgm:prSet>
      <dgm:spPr/>
    </dgm:pt>
    <dgm:pt modelId="{D28D78FE-E526-404E-80C1-ABC02CFD8882}" type="pres">
      <dgm:prSet presAssocID="{E954381E-CF0B-314B-82B3-7451691DA836}" presName="dummy" presStyleCnt="0"/>
      <dgm:spPr/>
    </dgm:pt>
    <dgm:pt modelId="{9E2C1412-505D-DB4F-AF45-1F479A03F7D1}" type="pres">
      <dgm:prSet presAssocID="{FFBE9A51-6376-0248-9059-F5007147EBFF}" presName="sibTrans" presStyleLbl="sibTrans2D1" presStyleIdx="0" presStyleCnt="5"/>
      <dgm:spPr/>
    </dgm:pt>
    <dgm:pt modelId="{3EC0DC13-53D7-B54F-BDA7-94591CBCDC1E}" type="pres">
      <dgm:prSet presAssocID="{FD67810E-42CB-1C40-8723-5886F74A213C}" presName="node" presStyleLbl="node1" presStyleIdx="1" presStyleCnt="5">
        <dgm:presLayoutVars>
          <dgm:bulletEnabled val="1"/>
        </dgm:presLayoutVars>
      </dgm:prSet>
      <dgm:spPr/>
    </dgm:pt>
    <dgm:pt modelId="{69EA5F22-DD5F-1848-96F9-6630B9608367}" type="pres">
      <dgm:prSet presAssocID="{FD67810E-42CB-1C40-8723-5886F74A213C}" presName="dummy" presStyleCnt="0"/>
      <dgm:spPr/>
    </dgm:pt>
    <dgm:pt modelId="{BE1327D2-6210-AE47-95F3-D3F5AFB5178F}" type="pres">
      <dgm:prSet presAssocID="{4374DF69-7C5D-8242-8285-C0A7E07559F8}" presName="sibTrans" presStyleLbl="sibTrans2D1" presStyleIdx="1" presStyleCnt="5"/>
      <dgm:spPr/>
    </dgm:pt>
    <dgm:pt modelId="{5E45143F-5F9B-024F-9F55-C25710CEC54E}" type="pres">
      <dgm:prSet presAssocID="{134BB612-11D9-8943-A903-0FE0EC4753C2}" presName="node" presStyleLbl="node1" presStyleIdx="2" presStyleCnt="5">
        <dgm:presLayoutVars>
          <dgm:bulletEnabled val="1"/>
        </dgm:presLayoutVars>
      </dgm:prSet>
      <dgm:spPr/>
    </dgm:pt>
    <dgm:pt modelId="{F3211D55-CF9F-3B4E-B029-D2568404F0D6}" type="pres">
      <dgm:prSet presAssocID="{134BB612-11D9-8943-A903-0FE0EC4753C2}" presName="dummy" presStyleCnt="0"/>
      <dgm:spPr/>
    </dgm:pt>
    <dgm:pt modelId="{282050A0-A55B-124F-9FB1-5F09512A5C0B}" type="pres">
      <dgm:prSet presAssocID="{2B517161-E65F-0647-8ECA-DC61DB8CCF97}" presName="sibTrans" presStyleLbl="sibTrans2D1" presStyleIdx="2" presStyleCnt="5"/>
      <dgm:spPr/>
    </dgm:pt>
    <dgm:pt modelId="{D2D81E9E-82AC-F84C-B3D6-D8B491898A89}" type="pres">
      <dgm:prSet presAssocID="{FA0E44F0-4B43-8842-8F03-18618419ACA7}" presName="node" presStyleLbl="node1" presStyleIdx="3" presStyleCnt="5">
        <dgm:presLayoutVars>
          <dgm:bulletEnabled val="1"/>
        </dgm:presLayoutVars>
      </dgm:prSet>
      <dgm:spPr/>
    </dgm:pt>
    <dgm:pt modelId="{33AE1CDF-0117-524F-8098-6C4F6EEC8D04}" type="pres">
      <dgm:prSet presAssocID="{FA0E44F0-4B43-8842-8F03-18618419ACA7}" presName="dummy" presStyleCnt="0"/>
      <dgm:spPr/>
    </dgm:pt>
    <dgm:pt modelId="{85054E92-FC22-DB45-8266-90E9EBA82673}" type="pres">
      <dgm:prSet presAssocID="{D2FD4711-159F-6340-B7BF-E06413D4D56C}" presName="sibTrans" presStyleLbl="sibTrans2D1" presStyleIdx="3" presStyleCnt="5"/>
      <dgm:spPr/>
    </dgm:pt>
    <dgm:pt modelId="{EDD6CF73-DEB3-B74D-ACBB-18A6DDF27071}" type="pres">
      <dgm:prSet presAssocID="{7792A0E3-D14D-854E-8090-A14E0096483A}" presName="node" presStyleLbl="node1" presStyleIdx="4" presStyleCnt="5">
        <dgm:presLayoutVars>
          <dgm:bulletEnabled val="1"/>
        </dgm:presLayoutVars>
      </dgm:prSet>
      <dgm:spPr/>
    </dgm:pt>
    <dgm:pt modelId="{3485DCBD-8755-964D-A59D-3A39BAF9B466}" type="pres">
      <dgm:prSet presAssocID="{7792A0E3-D14D-854E-8090-A14E0096483A}" presName="dummy" presStyleCnt="0"/>
      <dgm:spPr/>
    </dgm:pt>
    <dgm:pt modelId="{BB86AB91-38E8-4C47-A3A8-C0604F7C9296}" type="pres">
      <dgm:prSet presAssocID="{AECC2899-0BA9-FF4B-802A-7A64D16E1964}" presName="sibTrans" presStyleLbl="sibTrans2D1" presStyleIdx="4" presStyleCnt="5"/>
      <dgm:spPr/>
    </dgm:pt>
  </dgm:ptLst>
  <dgm:cxnLst>
    <dgm:cxn modelId="{26F0891D-2823-1142-83F4-2846F9629A57}" type="presOf" srcId="{FA0E44F0-4B43-8842-8F03-18618419ACA7}" destId="{D2D81E9E-82AC-F84C-B3D6-D8B491898A89}" srcOrd="0" destOrd="0" presId="urn:microsoft.com/office/officeart/2005/8/layout/radial6"/>
    <dgm:cxn modelId="{21E36732-26A8-B845-83D0-15E61A51C002}" type="presOf" srcId="{2B517161-E65F-0647-8ECA-DC61DB8CCF97}" destId="{282050A0-A55B-124F-9FB1-5F09512A5C0B}" srcOrd="0" destOrd="0" presId="urn:microsoft.com/office/officeart/2005/8/layout/radial6"/>
    <dgm:cxn modelId="{0D228437-0878-3C47-A0C2-E3F39D7C099C}" type="presOf" srcId="{134BB612-11D9-8943-A903-0FE0EC4753C2}" destId="{5E45143F-5F9B-024F-9F55-C25710CEC54E}" srcOrd="0" destOrd="0" presId="urn:microsoft.com/office/officeart/2005/8/layout/radial6"/>
    <dgm:cxn modelId="{4AD6AD4D-938A-2E42-96A2-6D3DC47AACDC}" type="presOf" srcId="{FFBE9A51-6376-0248-9059-F5007147EBFF}" destId="{9E2C1412-505D-DB4F-AF45-1F479A03F7D1}" srcOrd="0" destOrd="0" presId="urn:microsoft.com/office/officeart/2005/8/layout/radial6"/>
    <dgm:cxn modelId="{6B040152-3DD9-B444-AFC9-C7F56C95E8A4}" srcId="{4C093DD8-FCEF-8548-95A8-64F461BBFF3E}" destId="{7792A0E3-D14D-854E-8090-A14E0096483A}" srcOrd="4" destOrd="0" parTransId="{9687E396-FDE9-F245-957B-3873CDDEA3E7}" sibTransId="{AECC2899-0BA9-FF4B-802A-7A64D16E1964}"/>
    <dgm:cxn modelId="{02860360-D172-5C48-BE2B-512A1561E5CB}" srcId="{4C093DD8-FCEF-8548-95A8-64F461BBFF3E}" destId="{FD67810E-42CB-1C40-8723-5886F74A213C}" srcOrd="1" destOrd="0" parTransId="{F7537F37-0C90-DD41-921A-EEEC1FBF9564}" sibTransId="{4374DF69-7C5D-8242-8285-C0A7E07559F8}"/>
    <dgm:cxn modelId="{B75E7D61-B750-D348-A149-41E15569142C}" type="presOf" srcId="{FD67810E-42CB-1C40-8723-5886F74A213C}" destId="{3EC0DC13-53D7-B54F-BDA7-94591CBCDC1E}" srcOrd="0" destOrd="0" presId="urn:microsoft.com/office/officeart/2005/8/layout/radial6"/>
    <dgm:cxn modelId="{908D9D61-294B-A440-B1E4-98F88D712E57}" srcId="{4C093DD8-FCEF-8548-95A8-64F461BBFF3E}" destId="{E954381E-CF0B-314B-82B3-7451691DA836}" srcOrd="0" destOrd="0" parTransId="{AF27E775-A2DD-9046-BF9E-819D25953587}" sibTransId="{FFBE9A51-6376-0248-9059-F5007147EBFF}"/>
    <dgm:cxn modelId="{E997B86B-D73C-1C46-9B74-8CDC46A9AAEC}" type="presOf" srcId="{4374DF69-7C5D-8242-8285-C0A7E07559F8}" destId="{BE1327D2-6210-AE47-95F3-D3F5AFB5178F}" srcOrd="0" destOrd="0" presId="urn:microsoft.com/office/officeart/2005/8/layout/radial6"/>
    <dgm:cxn modelId="{34EE3B8E-2347-D94F-A6C8-62831C2B669A}" type="presOf" srcId="{AECC2899-0BA9-FF4B-802A-7A64D16E1964}" destId="{BB86AB91-38E8-4C47-A3A8-C0604F7C9296}" srcOrd="0" destOrd="0" presId="urn:microsoft.com/office/officeart/2005/8/layout/radial6"/>
    <dgm:cxn modelId="{27EFBC90-352D-0C4D-8D2A-C2A9CD2C024A}" type="presOf" srcId="{22C1820E-BEAA-2E4A-9234-D9F655B9B2BD}" destId="{112A4140-E90C-764E-8394-2319B858C6D8}" srcOrd="0" destOrd="0" presId="urn:microsoft.com/office/officeart/2005/8/layout/radial6"/>
    <dgm:cxn modelId="{B299419E-C9A3-4B43-89F4-8EC21D718954}" type="presOf" srcId="{4C093DD8-FCEF-8548-95A8-64F461BBFF3E}" destId="{2397ACC5-1621-0A43-8B29-D19D384AE5F8}" srcOrd="0" destOrd="0" presId="urn:microsoft.com/office/officeart/2005/8/layout/radial6"/>
    <dgm:cxn modelId="{613E3AB4-ED29-254F-A623-BC36D87D73D9}" type="presOf" srcId="{E954381E-CF0B-314B-82B3-7451691DA836}" destId="{FC87A5EB-5272-9442-9629-2C03E7E4780F}" srcOrd="0" destOrd="0" presId="urn:microsoft.com/office/officeart/2005/8/layout/radial6"/>
    <dgm:cxn modelId="{611DA6B4-7C5D-0B47-9D0C-66C8FCD19E8E}" type="presOf" srcId="{7792A0E3-D14D-854E-8090-A14E0096483A}" destId="{EDD6CF73-DEB3-B74D-ACBB-18A6DDF27071}" srcOrd="0" destOrd="0" presId="urn:microsoft.com/office/officeart/2005/8/layout/radial6"/>
    <dgm:cxn modelId="{6624EFBF-C0F8-114D-B2C5-71EC86AF9BCA}" srcId="{4C093DD8-FCEF-8548-95A8-64F461BBFF3E}" destId="{134BB612-11D9-8943-A903-0FE0EC4753C2}" srcOrd="2" destOrd="0" parTransId="{D2A2D06C-4299-194B-95C7-48A6C3E66FB2}" sibTransId="{2B517161-E65F-0647-8ECA-DC61DB8CCF97}"/>
    <dgm:cxn modelId="{024C93C3-2BFA-2743-9701-240251C74D85}" srcId="{22C1820E-BEAA-2E4A-9234-D9F655B9B2BD}" destId="{4C093DD8-FCEF-8548-95A8-64F461BBFF3E}" srcOrd="0" destOrd="0" parTransId="{683327C6-552D-7A4A-80C2-7676ABA6F303}" sibTransId="{DF3FE126-3AF5-7F4B-80D1-E21DC690E5AD}"/>
    <dgm:cxn modelId="{03F2A5FD-3D9A-DC4F-AC6E-72BB40C8A712}" srcId="{4C093DD8-FCEF-8548-95A8-64F461BBFF3E}" destId="{FA0E44F0-4B43-8842-8F03-18618419ACA7}" srcOrd="3" destOrd="0" parTransId="{C0A3381D-B983-7441-BC2A-E569E5FD029E}" sibTransId="{D2FD4711-159F-6340-B7BF-E06413D4D56C}"/>
    <dgm:cxn modelId="{4EF5D3FF-DEB9-BF4E-9998-BBF3A5129BC0}" type="presOf" srcId="{D2FD4711-159F-6340-B7BF-E06413D4D56C}" destId="{85054E92-FC22-DB45-8266-90E9EBA82673}" srcOrd="0" destOrd="0" presId="urn:microsoft.com/office/officeart/2005/8/layout/radial6"/>
    <dgm:cxn modelId="{ABA2D007-EF55-9449-9DDA-4EC0E5477DA3}" type="presParOf" srcId="{112A4140-E90C-764E-8394-2319B858C6D8}" destId="{2397ACC5-1621-0A43-8B29-D19D384AE5F8}" srcOrd="0" destOrd="0" presId="urn:microsoft.com/office/officeart/2005/8/layout/radial6"/>
    <dgm:cxn modelId="{C6760409-342E-3342-BD1E-FA3582A62423}" type="presParOf" srcId="{112A4140-E90C-764E-8394-2319B858C6D8}" destId="{FC87A5EB-5272-9442-9629-2C03E7E4780F}" srcOrd="1" destOrd="0" presId="urn:microsoft.com/office/officeart/2005/8/layout/radial6"/>
    <dgm:cxn modelId="{F23DB05E-5AB6-5848-936B-CB20E64273CF}" type="presParOf" srcId="{112A4140-E90C-764E-8394-2319B858C6D8}" destId="{D28D78FE-E526-404E-80C1-ABC02CFD8882}" srcOrd="2" destOrd="0" presId="urn:microsoft.com/office/officeart/2005/8/layout/radial6"/>
    <dgm:cxn modelId="{AFB61630-68BF-D943-A9FE-283E3188469C}" type="presParOf" srcId="{112A4140-E90C-764E-8394-2319B858C6D8}" destId="{9E2C1412-505D-DB4F-AF45-1F479A03F7D1}" srcOrd="3" destOrd="0" presId="urn:microsoft.com/office/officeart/2005/8/layout/radial6"/>
    <dgm:cxn modelId="{25F46005-4EAE-0543-8248-BAB51FB8289E}" type="presParOf" srcId="{112A4140-E90C-764E-8394-2319B858C6D8}" destId="{3EC0DC13-53D7-B54F-BDA7-94591CBCDC1E}" srcOrd="4" destOrd="0" presId="urn:microsoft.com/office/officeart/2005/8/layout/radial6"/>
    <dgm:cxn modelId="{5F044461-158E-A149-8267-85C0A9D11F19}" type="presParOf" srcId="{112A4140-E90C-764E-8394-2319B858C6D8}" destId="{69EA5F22-DD5F-1848-96F9-6630B9608367}" srcOrd="5" destOrd="0" presId="urn:microsoft.com/office/officeart/2005/8/layout/radial6"/>
    <dgm:cxn modelId="{45E4C916-2144-6C4F-A484-995C39013C87}" type="presParOf" srcId="{112A4140-E90C-764E-8394-2319B858C6D8}" destId="{BE1327D2-6210-AE47-95F3-D3F5AFB5178F}" srcOrd="6" destOrd="0" presId="urn:microsoft.com/office/officeart/2005/8/layout/radial6"/>
    <dgm:cxn modelId="{CEF019C0-0F1B-A346-98CB-675E965D58E7}" type="presParOf" srcId="{112A4140-E90C-764E-8394-2319B858C6D8}" destId="{5E45143F-5F9B-024F-9F55-C25710CEC54E}" srcOrd="7" destOrd="0" presId="urn:microsoft.com/office/officeart/2005/8/layout/radial6"/>
    <dgm:cxn modelId="{3756ECAC-20E9-8946-ABBB-0C47DFF6AC71}" type="presParOf" srcId="{112A4140-E90C-764E-8394-2319B858C6D8}" destId="{F3211D55-CF9F-3B4E-B029-D2568404F0D6}" srcOrd="8" destOrd="0" presId="urn:microsoft.com/office/officeart/2005/8/layout/radial6"/>
    <dgm:cxn modelId="{C868786F-1962-5041-AF29-DBFDE65E7BE9}" type="presParOf" srcId="{112A4140-E90C-764E-8394-2319B858C6D8}" destId="{282050A0-A55B-124F-9FB1-5F09512A5C0B}" srcOrd="9" destOrd="0" presId="urn:microsoft.com/office/officeart/2005/8/layout/radial6"/>
    <dgm:cxn modelId="{7CADFF10-CFC6-4C40-B3CE-7E9710BC44FD}" type="presParOf" srcId="{112A4140-E90C-764E-8394-2319B858C6D8}" destId="{D2D81E9E-82AC-F84C-B3D6-D8B491898A89}" srcOrd="10" destOrd="0" presId="urn:microsoft.com/office/officeart/2005/8/layout/radial6"/>
    <dgm:cxn modelId="{A060CA30-126C-9E44-858D-16552280E46B}" type="presParOf" srcId="{112A4140-E90C-764E-8394-2319B858C6D8}" destId="{33AE1CDF-0117-524F-8098-6C4F6EEC8D04}" srcOrd="11" destOrd="0" presId="urn:microsoft.com/office/officeart/2005/8/layout/radial6"/>
    <dgm:cxn modelId="{FBBCBD14-25A2-D446-8535-34613B1BA949}" type="presParOf" srcId="{112A4140-E90C-764E-8394-2319B858C6D8}" destId="{85054E92-FC22-DB45-8266-90E9EBA82673}" srcOrd="12" destOrd="0" presId="urn:microsoft.com/office/officeart/2005/8/layout/radial6"/>
    <dgm:cxn modelId="{44140BC1-9946-1A4D-AA97-1B6D13A06AC0}" type="presParOf" srcId="{112A4140-E90C-764E-8394-2319B858C6D8}" destId="{EDD6CF73-DEB3-B74D-ACBB-18A6DDF27071}" srcOrd="13" destOrd="0" presId="urn:microsoft.com/office/officeart/2005/8/layout/radial6"/>
    <dgm:cxn modelId="{D30D946C-2A69-624F-B4B5-3ACB623B4E7F}" type="presParOf" srcId="{112A4140-E90C-764E-8394-2319B858C6D8}" destId="{3485DCBD-8755-964D-A59D-3A39BAF9B466}" srcOrd="14" destOrd="0" presId="urn:microsoft.com/office/officeart/2005/8/layout/radial6"/>
    <dgm:cxn modelId="{71420251-12AA-1B49-9183-89A32D667E6E}" type="presParOf" srcId="{112A4140-E90C-764E-8394-2319B858C6D8}" destId="{BB86AB91-38E8-4C47-A3A8-C0604F7C9296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76D26-1C96-4243-8595-D4836F542D9C}">
      <dsp:nvSpPr>
        <dsp:cNvPr id="0" name=""/>
        <dsp:cNvSpPr/>
      </dsp:nvSpPr>
      <dsp:spPr>
        <a:xfrm>
          <a:off x="2141149" y="0"/>
          <a:ext cx="4351338" cy="435133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FEC865-87C4-BF41-8DFB-F926C1E28802}">
      <dsp:nvSpPr>
        <dsp:cNvPr id="0" name=""/>
        <dsp:cNvSpPr/>
      </dsp:nvSpPr>
      <dsp:spPr>
        <a:xfrm>
          <a:off x="2423986" y="282836"/>
          <a:ext cx="174053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Too many use cases supported</a:t>
          </a:r>
        </a:p>
      </dsp:txBody>
      <dsp:txXfrm>
        <a:off x="2508952" y="367802"/>
        <a:ext cx="1570603" cy="1570603"/>
      </dsp:txXfrm>
    </dsp:sp>
    <dsp:sp modelId="{32B29F8E-19D3-2748-AB68-1F7F4A046B2F}">
      <dsp:nvSpPr>
        <dsp:cNvPr id="0" name=""/>
        <dsp:cNvSpPr/>
      </dsp:nvSpPr>
      <dsp:spPr>
        <a:xfrm>
          <a:off x="4469115" y="282836"/>
          <a:ext cx="174053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IdPs cannot cope with multiple SP variables</a:t>
          </a:r>
        </a:p>
      </dsp:txBody>
      <dsp:txXfrm>
        <a:off x="4554081" y="367802"/>
        <a:ext cx="1570603" cy="1570603"/>
      </dsp:txXfrm>
    </dsp:sp>
    <dsp:sp modelId="{8FDCFB71-E540-B94F-A320-D48F24F00A5F}">
      <dsp:nvSpPr>
        <dsp:cNvPr id="0" name=""/>
        <dsp:cNvSpPr/>
      </dsp:nvSpPr>
      <dsp:spPr>
        <a:xfrm>
          <a:off x="2423986" y="2327965"/>
          <a:ext cx="174053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SPs cannot cope with lack of info from IdPs</a:t>
          </a:r>
        </a:p>
      </dsp:txBody>
      <dsp:txXfrm>
        <a:off x="2508952" y="2412931"/>
        <a:ext cx="1570603" cy="1570603"/>
      </dsp:txXfrm>
    </dsp:sp>
    <dsp:sp modelId="{9CC5AC76-FD83-AD45-A261-BABE861D1D4F}">
      <dsp:nvSpPr>
        <dsp:cNvPr id="0" name=""/>
        <dsp:cNvSpPr/>
      </dsp:nvSpPr>
      <dsp:spPr>
        <a:xfrm>
          <a:off x="4469115" y="2327965"/>
          <a:ext cx="174053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We cannot make any promises  that anything will work </a:t>
          </a:r>
        </a:p>
      </dsp:txBody>
      <dsp:txXfrm>
        <a:off x="4554081" y="2412931"/>
        <a:ext cx="1570603" cy="157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1FBA6-4A46-8B42-BD87-A9062C32D0BD}">
      <dsp:nvSpPr>
        <dsp:cNvPr id="0" name=""/>
        <dsp:cNvSpPr/>
      </dsp:nvSpPr>
      <dsp:spPr>
        <a:xfrm rot="10800000">
          <a:off x="1579019" y="333"/>
          <a:ext cx="5493465" cy="781308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4535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Research and Scholarship Access</a:t>
          </a:r>
        </a:p>
      </dsp:txBody>
      <dsp:txXfrm rot="10800000">
        <a:off x="1774346" y="333"/>
        <a:ext cx="5298138" cy="781308"/>
      </dsp:txXfrm>
    </dsp:sp>
    <dsp:sp modelId="{19367B90-276F-FC42-BE35-995F1A9307C7}">
      <dsp:nvSpPr>
        <dsp:cNvPr id="0" name=""/>
        <dsp:cNvSpPr/>
      </dsp:nvSpPr>
      <dsp:spPr>
        <a:xfrm>
          <a:off x="1188365" y="333"/>
          <a:ext cx="781308" cy="781308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CBF24-9DAD-AE47-8F0F-D6A69B55E711}">
      <dsp:nvSpPr>
        <dsp:cNvPr id="0" name=""/>
        <dsp:cNvSpPr/>
      </dsp:nvSpPr>
      <dsp:spPr>
        <a:xfrm rot="10800000">
          <a:off x="1579019" y="976968"/>
          <a:ext cx="5493465" cy="781308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4535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Affiliation Access</a:t>
          </a:r>
        </a:p>
      </dsp:txBody>
      <dsp:txXfrm rot="10800000">
        <a:off x="1774346" y="976968"/>
        <a:ext cx="5298138" cy="781308"/>
      </dsp:txXfrm>
    </dsp:sp>
    <dsp:sp modelId="{807A2A8C-3112-D140-91C8-5636921BCF69}">
      <dsp:nvSpPr>
        <dsp:cNvPr id="0" name=""/>
        <dsp:cNvSpPr/>
      </dsp:nvSpPr>
      <dsp:spPr>
        <a:xfrm>
          <a:off x="1188365" y="976968"/>
          <a:ext cx="781308" cy="781308"/>
        </a:xfrm>
        <a:prstGeom prst="ellipse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733E56-67EF-5D4C-A506-80986A5712D6}">
      <dsp:nvSpPr>
        <dsp:cNvPr id="0" name=""/>
        <dsp:cNvSpPr/>
      </dsp:nvSpPr>
      <dsp:spPr>
        <a:xfrm rot="10800000">
          <a:off x="1579019" y="1953604"/>
          <a:ext cx="5493465" cy="781308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4535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Pseudonymous / Anonymous Access </a:t>
          </a:r>
        </a:p>
      </dsp:txBody>
      <dsp:txXfrm rot="10800000">
        <a:off x="1774346" y="1953604"/>
        <a:ext cx="5298138" cy="781308"/>
      </dsp:txXfrm>
    </dsp:sp>
    <dsp:sp modelId="{4E05E1F2-8C2E-7743-8E74-869B68C32530}">
      <dsp:nvSpPr>
        <dsp:cNvPr id="0" name=""/>
        <dsp:cNvSpPr/>
      </dsp:nvSpPr>
      <dsp:spPr>
        <a:xfrm>
          <a:off x="1188365" y="1953604"/>
          <a:ext cx="781308" cy="781308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6AB91-38E8-4C47-A3A8-C0604F7C9296}">
      <dsp:nvSpPr>
        <dsp:cNvPr id="0" name=""/>
        <dsp:cNvSpPr/>
      </dsp:nvSpPr>
      <dsp:spPr>
        <a:xfrm>
          <a:off x="2912166" y="583530"/>
          <a:ext cx="3886827" cy="3886827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54E92-FC22-DB45-8266-90E9EBA82673}">
      <dsp:nvSpPr>
        <dsp:cNvPr id="0" name=""/>
        <dsp:cNvSpPr/>
      </dsp:nvSpPr>
      <dsp:spPr>
        <a:xfrm>
          <a:off x="2912166" y="583530"/>
          <a:ext cx="3886827" cy="3886827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050A0-A55B-124F-9FB1-5F09512A5C0B}">
      <dsp:nvSpPr>
        <dsp:cNvPr id="0" name=""/>
        <dsp:cNvSpPr/>
      </dsp:nvSpPr>
      <dsp:spPr>
        <a:xfrm>
          <a:off x="2912166" y="583530"/>
          <a:ext cx="3886827" cy="3886827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1327D2-6210-AE47-95F3-D3F5AFB5178F}">
      <dsp:nvSpPr>
        <dsp:cNvPr id="0" name=""/>
        <dsp:cNvSpPr/>
      </dsp:nvSpPr>
      <dsp:spPr>
        <a:xfrm>
          <a:off x="2912166" y="583530"/>
          <a:ext cx="3886827" cy="3886827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C1412-505D-DB4F-AF45-1F479A03F7D1}">
      <dsp:nvSpPr>
        <dsp:cNvPr id="0" name=""/>
        <dsp:cNvSpPr/>
      </dsp:nvSpPr>
      <dsp:spPr>
        <a:xfrm>
          <a:off x="2912166" y="583530"/>
          <a:ext cx="3886827" cy="3886827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97ACC5-1621-0A43-8B29-D19D384AE5F8}">
      <dsp:nvSpPr>
        <dsp:cNvPr id="0" name=""/>
        <dsp:cNvSpPr/>
      </dsp:nvSpPr>
      <dsp:spPr>
        <a:xfrm>
          <a:off x="3960569" y="1631933"/>
          <a:ext cx="1790020" cy="17900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New </a:t>
          </a:r>
          <a:r>
            <a:rPr lang="en-GB" sz="2500" kern="1200" dirty="0" err="1"/>
            <a:t>eduGAIN</a:t>
          </a:r>
          <a:endParaRPr lang="en-GB" sz="2500" kern="1200" dirty="0"/>
        </a:p>
      </dsp:txBody>
      <dsp:txXfrm>
        <a:off x="4222711" y="1894075"/>
        <a:ext cx="1265736" cy="1265736"/>
      </dsp:txXfrm>
    </dsp:sp>
    <dsp:sp modelId="{FC87A5EB-5272-9442-9629-2C03E7E4780F}">
      <dsp:nvSpPr>
        <dsp:cNvPr id="0" name=""/>
        <dsp:cNvSpPr/>
      </dsp:nvSpPr>
      <dsp:spPr>
        <a:xfrm>
          <a:off x="4229072" y="2131"/>
          <a:ext cx="1253014" cy="1253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Review actual combinations of requested attributes</a:t>
          </a:r>
          <a:endParaRPr lang="en-GB" sz="1200" kern="1200" dirty="0"/>
        </a:p>
      </dsp:txBody>
      <dsp:txXfrm>
        <a:off x="4412572" y="185631"/>
        <a:ext cx="886014" cy="886014"/>
      </dsp:txXfrm>
    </dsp:sp>
    <dsp:sp modelId="{3EC0DC13-53D7-B54F-BDA7-94591CBCDC1E}">
      <dsp:nvSpPr>
        <dsp:cNvPr id="0" name=""/>
        <dsp:cNvSpPr/>
      </dsp:nvSpPr>
      <dsp:spPr>
        <a:xfrm>
          <a:off x="6034467" y="1313828"/>
          <a:ext cx="1253014" cy="1253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Introduce entity categories for level 1 and 2</a:t>
          </a:r>
          <a:endParaRPr lang="en-GB" sz="1200" kern="1200" dirty="0"/>
        </a:p>
      </dsp:txBody>
      <dsp:txXfrm>
        <a:off x="6217967" y="1497328"/>
        <a:ext cx="886014" cy="886014"/>
      </dsp:txXfrm>
    </dsp:sp>
    <dsp:sp modelId="{5E45143F-5F9B-024F-9F55-C25710CEC54E}">
      <dsp:nvSpPr>
        <dsp:cNvPr id="0" name=""/>
        <dsp:cNvSpPr/>
      </dsp:nvSpPr>
      <dsp:spPr>
        <a:xfrm>
          <a:off x="5344868" y="3436197"/>
          <a:ext cx="1253014" cy="1253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Ask SPs to flag their level requirements</a:t>
          </a:r>
          <a:endParaRPr lang="en-GB" sz="1200" kern="1200" dirty="0"/>
        </a:p>
      </dsp:txBody>
      <dsp:txXfrm>
        <a:off x="5528368" y="3619697"/>
        <a:ext cx="886014" cy="886014"/>
      </dsp:txXfrm>
    </dsp:sp>
    <dsp:sp modelId="{D2D81E9E-82AC-F84C-B3D6-D8B491898A89}">
      <dsp:nvSpPr>
        <dsp:cNvPr id="0" name=""/>
        <dsp:cNvSpPr/>
      </dsp:nvSpPr>
      <dsp:spPr>
        <a:xfrm>
          <a:off x="3113276" y="3436197"/>
          <a:ext cx="1253014" cy="1253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Ask </a:t>
          </a:r>
          <a:r>
            <a:rPr lang="en-US" sz="1200" kern="1200" dirty="0" err="1"/>
            <a:t>IdPs</a:t>
          </a:r>
          <a:r>
            <a:rPr lang="en-US" sz="1200" kern="1200" dirty="0"/>
            <a:t> to flag which levels they support</a:t>
          </a:r>
          <a:endParaRPr lang="en-GB" sz="1200" kern="1200" dirty="0"/>
        </a:p>
      </dsp:txBody>
      <dsp:txXfrm>
        <a:off x="3296776" y="3619697"/>
        <a:ext cx="886014" cy="886014"/>
      </dsp:txXfrm>
    </dsp:sp>
    <dsp:sp modelId="{EDD6CF73-DEB3-B74D-ACBB-18A6DDF27071}">
      <dsp:nvSpPr>
        <dsp:cNvPr id="0" name=""/>
        <dsp:cNvSpPr/>
      </dsp:nvSpPr>
      <dsp:spPr>
        <a:xfrm>
          <a:off x="2423677" y="1313828"/>
          <a:ext cx="1253014" cy="1253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Marketing campaign to for new offer</a:t>
          </a:r>
          <a:endParaRPr lang="en-GB" sz="1200" kern="1200" dirty="0"/>
        </a:p>
      </dsp:txBody>
      <dsp:txXfrm>
        <a:off x="2607177" y="1497328"/>
        <a:ext cx="886014" cy="886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23/03/2021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Re-imaging </a:t>
            </a:r>
            <a:r>
              <a:rPr lang="en-GB" sz="2800" b="1" i="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Head of Trust and Identity Operations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Fundamental issues with </a:t>
            </a:r>
            <a:r>
              <a:rPr lang="en-GB" dirty="0" err="1"/>
              <a:t>eduGAIN</a:t>
            </a:r>
            <a:endParaRPr lang="en-GB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61EDDF54-8BE2-AA4B-BF69-2BA6AC0C0A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590711"/>
              </p:ext>
            </p:extLst>
          </p:nvPr>
        </p:nvGraphicFramePr>
        <p:xfrm>
          <a:off x="998895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F6E35AC-26C8-8D43-B63A-15E7706399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792581"/>
              </p:ext>
            </p:extLst>
          </p:nvPr>
        </p:nvGraphicFramePr>
        <p:xfrm>
          <a:off x="-112274" y="2847372"/>
          <a:ext cx="8260851" cy="2735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Three </a:t>
            </a:r>
            <a:r>
              <a:rPr lang="en-GB" dirty="0" err="1"/>
              <a:t>eduGAIN</a:t>
            </a:r>
            <a:r>
              <a:rPr lang="en-GB" dirty="0"/>
              <a:t> Levels – Supported or Declared by All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37762-51EB-BF43-BC0B-26B195A4BEFD}"/>
              </a:ext>
            </a:extLst>
          </p:cNvPr>
          <p:cNvSpPr/>
          <p:nvPr/>
        </p:nvSpPr>
        <p:spPr>
          <a:xfrm>
            <a:off x="7180410" y="2847372"/>
            <a:ext cx="729205" cy="1782501"/>
          </a:xfrm>
          <a:prstGeom prst="rect">
            <a:avLst/>
          </a:prstGeom>
          <a:solidFill>
            <a:srgbClr val="065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/>
              <a:t>Sirtfi</a:t>
            </a:r>
            <a:r>
              <a:rPr lang="en-US" dirty="0"/>
              <a:t>*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F3CC30-07AC-1E45-9B69-3325B18A0E6E}"/>
              </a:ext>
            </a:extLst>
          </p:cNvPr>
          <p:cNvSpPr/>
          <p:nvPr/>
        </p:nvSpPr>
        <p:spPr>
          <a:xfrm>
            <a:off x="8148577" y="2847372"/>
            <a:ext cx="729205" cy="1782501"/>
          </a:xfrm>
          <a:prstGeom prst="rect">
            <a:avLst/>
          </a:prstGeom>
          <a:solidFill>
            <a:srgbClr val="065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/>
              <a:t>CoCo</a:t>
            </a:r>
            <a:r>
              <a:rPr lang="en-US" dirty="0"/>
              <a:t>*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95DAD94-0243-6A45-AA77-39131E6C694C}"/>
              </a:ext>
            </a:extLst>
          </p:cNvPr>
          <p:cNvSpPr/>
          <p:nvPr/>
        </p:nvSpPr>
        <p:spPr>
          <a:xfrm>
            <a:off x="1805651" y="1410196"/>
            <a:ext cx="6603356" cy="914400"/>
          </a:xfrm>
          <a:prstGeom prst="roundRect">
            <a:avLst/>
          </a:prstGeom>
          <a:solidFill>
            <a:srgbClr val="065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More complex use cases allowed but actively pushed towards </a:t>
            </a:r>
            <a:r>
              <a:rPr lang="en-US" dirty="0" err="1">
                <a:solidFill>
                  <a:schemeClr val="bg1"/>
                </a:solidFill>
              </a:rPr>
              <a:t>eduTEAMs</a:t>
            </a:r>
            <a:r>
              <a:rPr lang="en-US" dirty="0">
                <a:solidFill>
                  <a:schemeClr val="bg1"/>
                </a:solidFill>
              </a:rPr>
              <a:t> environments </a:t>
            </a:r>
          </a:p>
        </p:txBody>
      </p:sp>
      <p:sp>
        <p:nvSpPr>
          <p:cNvPr id="15" name="Up Arrow 14">
            <a:extLst>
              <a:ext uri="{FF2B5EF4-FFF2-40B4-BE49-F238E27FC236}">
                <a16:creationId xmlns:a16="http://schemas.microsoft.com/office/drawing/2014/main" id="{6AD02839-3803-8046-A907-0392FC6428F6}"/>
              </a:ext>
            </a:extLst>
          </p:cNvPr>
          <p:cNvSpPr/>
          <p:nvPr/>
        </p:nvSpPr>
        <p:spPr>
          <a:xfrm>
            <a:off x="2914768" y="2429726"/>
            <a:ext cx="557321" cy="312516"/>
          </a:xfrm>
          <a:prstGeom prst="upArrow">
            <a:avLst/>
          </a:prstGeom>
          <a:solidFill>
            <a:srgbClr val="99BD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>
            <a:extLst>
              <a:ext uri="{FF2B5EF4-FFF2-40B4-BE49-F238E27FC236}">
                <a16:creationId xmlns:a16="http://schemas.microsoft.com/office/drawing/2014/main" id="{3091067E-BDCF-7E47-B60C-719C39B762A2}"/>
              </a:ext>
            </a:extLst>
          </p:cNvPr>
          <p:cNvSpPr/>
          <p:nvPr/>
        </p:nvSpPr>
        <p:spPr>
          <a:xfrm>
            <a:off x="4282210" y="2424141"/>
            <a:ext cx="557321" cy="312516"/>
          </a:xfrm>
          <a:prstGeom prst="upArrow">
            <a:avLst/>
          </a:prstGeom>
          <a:solidFill>
            <a:srgbClr val="99BD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>
            <a:extLst>
              <a:ext uri="{FF2B5EF4-FFF2-40B4-BE49-F238E27FC236}">
                <a16:creationId xmlns:a16="http://schemas.microsoft.com/office/drawing/2014/main" id="{D4BA951F-300D-B040-BBCA-E931B20DDCA5}"/>
              </a:ext>
            </a:extLst>
          </p:cNvPr>
          <p:cNvSpPr/>
          <p:nvPr/>
        </p:nvSpPr>
        <p:spPr>
          <a:xfrm>
            <a:off x="5667595" y="2429726"/>
            <a:ext cx="557321" cy="312516"/>
          </a:xfrm>
          <a:prstGeom prst="upArrow">
            <a:avLst/>
          </a:prstGeom>
          <a:solidFill>
            <a:srgbClr val="99BD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E88A78-A9A9-4745-8446-73445BD1CA08}"/>
              </a:ext>
            </a:extLst>
          </p:cNvPr>
          <p:cNvSpPr txBox="1"/>
          <p:nvPr/>
        </p:nvSpPr>
        <p:spPr>
          <a:xfrm>
            <a:off x="804834" y="6283242"/>
            <a:ext cx="674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*ideally </a:t>
            </a:r>
            <a:r>
              <a:rPr lang="en-US" dirty="0" err="1">
                <a:solidFill>
                  <a:schemeClr val="tx2"/>
                </a:solidFill>
              </a:rPr>
              <a:t>Sirtfi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dirty="0" err="1">
                <a:solidFill>
                  <a:schemeClr val="tx2"/>
                </a:solidFill>
              </a:rPr>
              <a:t>CoCo</a:t>
            </a:r>
            <a:r>
              <a:rPr lang="en-US" dirty="0">
                <a:solidFill>
                  <a:schemeClr val="tx2"/>
                </a:solidFill>
              </a:rPr>
              <a:t> for all, but required for the second two levels? </a:t>
            </a:r>
          </a:p>
        </p:txBody>
      </p:sp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0BEB3FB-A693-AE4F-8AC6-ADCD6CCA9F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359354"/>
              </p:ext>
            </p:extLst>
          </p:nvPr>
        </p:nvGraphicFramePr>
        <p:xfrm>
          <a:off x="462987" y="1428050"/>
          <a:ext cx="9711160" cy="4724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4F8F84E-96CE-6B4E-B29E-2FBD3197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would need to change?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E3B4A-FA21-434E-A520-954335228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79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23/03/2021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9" id="{8FE20D23-0CB9-E54C-A3DD-4A2DD523A058}" vid="{FE2DF36C-E57A-474E-83E2-85868484D6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260</Words>
  <Application>Microsoft Macintosh PowerPoint</Application>
  <PresentationFormat>Widescreen</PresentationFormat>
  <Paragraphs>55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Fundamental issues with eduGAIN</vt:lpstr>
      <vt:lpstr>Three eduGAIN Levels – Supported or Declared by All  </vt:lpstr>
      <vt:lpstr>What would need to change?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4</cp:revision>
  <dcterms:created xsi:type="dcterms:W3CDTF">2021-02-15T13:56:10Z</dcterms:created>
  <dcterms:modified xsi:type="dcterms:W3CDTF">2021-03-23T11:52:55Z</dcterms:modified>
</cp:coreProperties>
</file>