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61" r:id="rId2"/>
    <p:sldId id="257" r:id="rId3"/>
    <p:sldId id="267" r:id="rId4"/>
    <p:sldId id="266" r:id="rId5"/>
    <p:sldId id="265" r:id="rId6"/>
    <p:sldId id="268" r:id="rId7"/>
    <p:sldId id="269" r:id="rId8"/>
    <p:sldId id="270" r:id="rId9"/>
    <p:sldId id="271" r:id="rId10"/>
    <p:sldId id="263" r:id="rId11"/>
    <p:sldId id="262" r:id="rId12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  <p15:guide id="3" orient="horz" pos="3239">
          <p15:clr>
            <a:srgbClr val="A4A3A4"/>
          </p15:clr>
        </p15:guide>
        <p15:guide id="4" orient="horz" pos="2777">
          <p15:clr>
            <a:srgbClr val="A4A3A4"/>
          </p15:clr>
        </p15:guide>
        <p15:guide id="5" orient="horz" pos="5">
          <p15:clr>
            <a:srgbClr val="A4A3A4"/>
          </p15:clr>
        </p15:guide>
        <p15:guide id="6" orient="horz" pos="1647">
          <p15:clr>
            <a:srgbClr val="A4A3A4"/>
          </p15:clr>
        </p15:guide>
        <p15:guide id="7" pos="2880">
          <p15:clr>
            <a:srgbClr val="A4A3A4"/>
          </p15:clr>
        </p15:guide>
        <p15:guide id="8" pos="5358">
          <p15:clr>
            <a:srgbClr val="A4A3A4"/>
          </p15:clr>
        </p15:guide>
        <p15:guide id="9">
          <p15:clr>
            <a:srgbClr val="A4A3A4"/>
          </p15:clr>
        </p15:guide>
        <p15:guide id="10" pos="5759">
          <p15:clr>
            <a:srgbClr val="A4A3A4"/>
          </p15:clr>
        </p15:guide>
        <p15:guide id="11" pos="378">
          <p15:clr>
            <a:srgbClr val="A4A3A4"/>
          </p15:clr>
        </p15:guide>
        <p15:guide id="12" pos="121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1B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6" autoAdjust="0"/>
    <p:restoredTop sz="86410" autoAdjust="0"/>
  </p:normalViewPr>
  <p:slideViewPr>
    <p:cSldViewPr snapToGrid="0" showGuides="1">
      <p:cViewPr varScale="1">
        <p:scale>
          <a:sx n="88" d="100"/>
          <a:sy n="88" d="100"/>
        </p:scale>
        <p:origin x="1338" y="48"/>
      </p:cViewPr>
      <p:guideLst>
        <p:guide orient="horz" pos="2160"/>
        <p:guide pos="3840"/>
        <p:guide orient="horz" pos="3239"/>
        <p:guide orient="horz" pos="2777"/>
        <p:guide orient="horz" pos="5"/>
        <p:guide orient="horz" pos="1647"/>
        <p:guide pos="2880"/>
        <p:guide pos="5358"/>
        <p:guide/>
        <p:guide pos="5759"/>
        <p:guide pos="378"/>
        <p:guide pos="1212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  <p:sld r:id="rId2" collapse="1"/>
    </p:sldLst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_rels/viewProps.xml.rels><?xml version="1.0" encoding="UTF-8" standalone="yes"?>
<Relationships xmlns="http://schemas.openxmlformats.org/package/2006/relationships"><Relationship Id="rId2" Type="http://schemas.openxmlformats.org/officeDocument/2006/relationships/slide" Target="slides/slide11.xml"/><Relationship Id="rId1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BC178A9-612D-436C-B23B-78E25A0D3BCD}" type="datetimeFigureOut">
              <a:rPr lang="en-US" smtClean="0"/>
              <a:t>5/25/2021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55E203F-382F-40E8-BA72-BDEBC96CA2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19549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1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2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5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020000" flipH="1" flipV="1">
            <a:off x="-3575031" y="-328064"/>
            <a:ext cx="11036262" cy="214427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057400" y="1850231"/>
            <a:ext cx="5753100" cy="1293019"/>
          </a:xfrm>
        </p:spPr>
        <p:txBody>
          <a:bodyPr anchor="t" anchorCtr="0"/>
          <a:lstStyle>
            <a:lvl1pPr algn="l">
              <a:lnSpc>
                <a:spcPct val="80000"/>
              </a:lnSpc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057400" y="3193256"/>
            <a:ext cx="5753100" cy="750093"/>
          </a:xfrm>
        </p:spPr>
        <p:txBody>
          <a:bodyPr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err="1"/>
              <a:t>Belnet</a:t>
            </a:r>
            <a:r>
              <a:rPr lang="en-US" dirty="0"/>
              <a:t> – Name</a:t>
            </a:r>
            <a:br>
              <a:rPr lang="en-US" dirty="0"/>
            </a:br>
            <a:r>
              <a:rPr lang="en-US" dirty="0"/>
              <a:t>Place – DD.MM.YY</a:t>
            </a:r>
          </a:p>
        </p:txBody>
      </p:sp>
      <p:pic>
        <p:nvPicPr>
          <p:cNvPr id="20" name="Afbeelding 16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51672" y="4568366"/>
            <a:ext cx="362078" cy="270664"/>
          </a:xfrm>
          <a:prstGeom prst="rect">
            <a:avLst/>
          </a:prstGeom>
        </p:spPr>
      </p:pic>
      <p:pic>
        <p:nvPicPr>
          <p:cNvPr id="21" name="Afbeelding 20"/>
          <p:cNvPicPr>
            <a:picLocks noChangeAspect="1"/>
          </p:cNvPicPr>
          <p:nvPr userDrawn="1"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41929" y="4327397"/>
            <a:ext cx="953706" cy="479614"/>
          </a:xfrm>
          <a:prstGeom prst="rect">
            <a:avLst/>
          </a:prstGeom>
        </p:spPr>
      </p:pic>
      <p:grpSp>
        <p:nvGrpSpPr>
          <p:cNvPr id="26" name="Group 11"/>
          <p:cNvGrpSpPr/>
          <p:nvPr userDrawn="1"/>
        </p:nvGrpSpPr>
        <p:grpSpPr>
          <a:xfrm rot="16200000">
            <a:off x="2310402" y="1230884"/>
            <a:ext cx="144699" cy="635597"/>
            <a:chOff x="8674370" y="364342"/>
            <a:chExt cx="140422" cy="616806"/>
          </a:xfrm>
        </p:grpSpPr>
        <p:sp>
          <p:nvSpPr>
            <p:cNvPr id="27" name="Afgeronde rechthoek 14"/>
            <p:cNvSpPr/>
            <p:nvPr/>
          </p:nvSpPr>
          <p:spPr>
            <a:xfrm rot="5400000">
              <a:off x="8674370" y="364342"/>
              <a:ext cx="140422" cy="140422"/>
            </a:xfrm>
            <a:prstGeom prst="roundRect">
              <a:avLst>
                <a:gd name="adj" fmla="val 30233"/>
              </a:avLst>
            </a:prstGeom>
            <a:solidFill>
              <a:srgbClr val="E3B24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grpSp>
          <p:nvGrpSpPr>
            <p:cNvPr id="28" name="Group 13"/>
            <p:cNvGrpSpPr/>
            <p:nvPr/>
          </p:nvGrpSpPr>
          <p:grpSpPr>
            <a:xfrm>
              <a:off x="8674370" y="523137"/>
              <a:ext cx="140422" cy="458011"/>
              <a:chOff x="8669887" y="722565"/>
              <a:chExt cx="140422" cy="458011"/>
            </a:xfrm>
          </p:grpSpPr>
          <p:sp>
            <p:nvSpPr>
              <p:cNvPr id="29" name="Afgeronde rechthoek 28"/>
              <p:cNvSpPr/>
              <p:nvPr/>
            </p:nvSpPr>
            <p:spPr>
              <a:xfrm rot="5400000">
                <a:off x="8669887" y="722565"/>
                <a:ext cx="140422" cy="140422"/>
              </a:xfrm>
              <a:prstGeom prst="roundRect">
                <a:avLst>
                  <a:gd name="adj" fmla="val 30233"/>
                </a:avLst>
              </a:prstGeom>
              <a:solidFill>
                <a:srgbClr val="A5A32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sp>
            <p:nvSpPr>
              <p:cNvPr id="30" name="Afgeronde rechthoek 29"/>
              <p:cNvSpPr/>
              <p:nvPr/>
            </p:nvSpPr>
            <p:spPr>
              <a:xfrm rot="5400000">
                <a:off x="8669887" y="881360"/>
                <a:ext cx="140422" cy="140422"/>
              </a:xfrm>
              <a:prstGeom prst="roundRect">
                <a:avLst>
                  <a:gd name="adj" fmla="val 30233"/>
                </a:avLst>
              </a:prstGeom>
              <a:solidFill>
                <a:srgbClr val="9DD1E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sp>
            <p:nvSpPr>
              <p:cNvPr id="31" name="Afgeronde rechthoek 30"/>
              <p:cNvSpPr/>
              <p:nvPr/>
            </p:nvSpPr>
            <p:spPr>
              <a:xfrm rot="5400000">
                <a:off x="8669887" y="1040154"/>
                <a:ext cx="140422" cy="140422"/>
              </a:xfrm>
              <a:prstGeom prst="roundRect">
                <a:avLst>
                  <a:gd name="adj" fmla="val 30233"/>
                </a:avLst>
              </a:prstGeom>
              <a:solidFill>
                <a:srgbClr val="C3004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1749196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 and content - no bullets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hart Placeholder 7"/>
          <p:cNvSpPr>
            <a:spLocks noGrp="1"/>
          </p:cNvSpPr>
          <p:nvPr>
            <p:ph type="chart" sz="quarter" idx="12"/>
          </p:nvPr>
        </p:nvSpPr>
        <p:spPr>
          <a:xfrm>
            <a:off x="628649" y="2035969"/>
            <a:ext cx="7877176" cy="2371725"/>
          </a:xfrm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r>
              <a:rPr lang="en-US"/>
              <a:t>Click icon to add chart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125" y="1407320"/>
            <a:ext cx="6134101" cy="557212"/>
          </a:xfrm>
        </p:spPr>
        <p:txBody>
          <a:bodyPr/>
          <a:lstStyle>
            <a:lvl1pPr marL="0" indent="0" algn="l">
              <a:lnSpc>
                <a:spcPct val="90000"/>
              </a:lnSpc>
              <a:spcBef>
                <a:spcPts val="0"/>
              </a:spcBef>
              <a:buFontTx/>
              <a:buNone/>
              <a:defRPr b="0">
                <a:latin typeface="+mj-lt"/>
              </a:defRPr>
            </a:lvl1pPr>
            <a:lvl2pPr marL="0" indent="0" algn="l">
              <a:spcBef>
                <a:spcPts val="0"/>
              </a:spcBef>
              <a:buFontTx/>
              <a:buNone/>
              <a:defRPr sz="1600"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11B73-C2DF-4477-9BB9-43D80AB2B9E8}" type="datetime1">
              <a:rPr lang="en-US" smtClean="0"/>
              <a:t>5/25/2021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GÉANT Cyber Security Month 2021</a:t>
            </a:r>
          </a:p>
        </p:txBody>
      </p:sp>
    </p:spTree>
    <p:extLst>
      <p:ext uri="{BB962C8B-B14F-4D97-AF65-F5344CB8AC3E}">
        <p14:creationId xmlns:p14="http://schemas.microsoft.com/office/powerpoint/2010/main" val="39996243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27A48D-4CD3-45AB-9C55-24CDBB9C0F3B}" type="datetime1">
              <a:rPr lang="en-US" smtClean="0"/>
              <a:t>5/25/2021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GÉANT Cyber Security Month 2021</a:t>
            </a:r>
          </a:p>
        </p:txBody>
      </p:sp>
    </p:spTree>
    <p:extLst>
      <p:ext uri="{BB962C8B-B14F-4D97-AF65-F5344CB8AC3E}">
        <p14:creationId xmlns:p14="http://schemas.microsoft.com/office/powerpoint/2010/main" val="41296256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Quot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867207" flipH="1" flipV="1">
            <a:off x="275019" y="3884025"/>
            <a:ext cx="11036262" cy="2144274"/>
          </a:xfrm>
          <a:prstGeom prst="rect">
            <a:avLst/>
          </a:prstGeom>
        </p:spPr>
      </p:pic>
      <p:grpSp>
        <p:nvGrpSpPr>
          <p:cNvPr id="6" name="Groeperen 42"/>
          <p:cNvGrpSpPr/>
          <p:nvPr userDrawn="1"/>
        </p:nvGrpSpPr>
        <p:grpSpPr>
          <a:xfrm>
            <a:off x="3086778" y="3606000"/>
            <a:ext cx="3008546" cy="140499"/>
            <a:chOff x="3067728" y="5089108"/>
            <a:chExt cx="3008546" cy="140499"/>
          </a:xfrm>
        </p:grpSpPr>
        <p:grpSp>
          <p:nvGrpSpPr>
            <p:cNvPr id="7" name="Groeperen 35"/>
            <p:cNvGrpSpPr/>
            <p:nvPr userDrawn="1"/>
          </p:nvGrpSpPr>
          <p:grpSpPr>
            <a:xfrm>
              <a:off x="4266254" y="5089108"/>
              <a:ext cx="614149" cy="140499"/>
              <a:chOff x="635058" y="586809"/>
              <a:chExt cx="614149" cy="140499"/>
            </a:xfrm>
          </p:grpSpPr>
          <p:sp>
            <p:nvSpPr>
              <p:cNvPr id="10" name="Afgeronde rechthoek 12"/>
              <p:cNvSpPr/>
              <p:nvPr userDrawn="1"/>
            </p:nvSpPr>
            <p:spPr>
              <a:xfrm>
                <a:off x="635058" y="587609"/>
                <a:ext cx="133350" cy="139699"/>
              </a:xfrm>
              <a:prstGeom prst="roundRect">
                <a:avLst>
                  <a:gd name="adj" fmla="val 30233"/>
                </a:avLst>
              </a:prstGeom>
              <a:solidFill>
                <a:srgbClr val="E3B24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sp>
            <p:nvSpPr>
              <p:cNvPr id="11" name="Afgeronde rechthoek 13"/>
              <p:cNvSpPr/>
              <p:nvPr userDrawn="1"/>
            </p:nvSpPr>
            <p:spPr>
              <a:xfrm>
                <a:off x="791196" y="586809"/>
                <a:ext cx="140422" cy="140422"/>
              </a:xfrm>
              <a:prstGeom prst="roundRect">
                <a:avLst>
                  <a:gd name="adj" fmla="val 30233"/>
                </a:avLst>
              </a:prstGeom>
              <a:solidFill>
                <a:srgbClr val="A5A32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sp>
            <p:nvSpPr>
              <p:cNvPr id="12" name="Afgeronde rechthoek 14"/>
              <p:cNvSpPr/>
              <p:nvPr userDrawn="1"/>
            </p:nvSpPr>
            <p:spPr>
              <a:xfrm>
                <a:off x="949991" y="586809"/>
                <a:ext cx="140422" cy="140422"/>
              </a:xfrm>
              <a:prstGeom prst="roundRect">
                <a:avLst>
                  <a:gd name="adj" fmla="val 30233"/>
                </a:avLst>
              </a:prstGeom>
              <a:solidFill>
                <a:srgbClr val="9DD1E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sp>
            <p:nvSpPr>
              <p:cNvPr id="13" name="Afgeronde rechthoek 15"/>
              <p:cNvSpPr/>
              <p:nvPr userDrawn="1"/>
            </p:nvSpPr>
            <p:spPr>
              <a:xfrm>
                <a:off x="1108785" y="586809"/>
                <a:ext cx="140422" cy="140422"/>
              </a:xfrm>
              <a:prstGeom prst="roundRect">
                <a:avLst>
                  <a:gd name="adj" fmla="val 30233"/>
                </a:avLst>
              </a:prstGeom>
              <a:solidFill>
                <a:srgbClr val="C3004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</p:grpSp>
        <p:cxnSp>
          <p:nvCxnSpPr>
            <p:cNvPr id="8" name="Rechte verbindingslijn 38"/>
            <p:cNvCxnSpPr/>
            <p:nvPr/>
          </p:nvCxnSpPr>
          <p:spPr>
            <a:xfrm flipH="1">
              <a:off x="3067728" y="5152878"/>
              <a:ext cx="1084724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Rechte verbindingslijn 39"/>
            <p:cNvCxnSpPr/>
            <p:nvPr/>
          </p:nvCxnSpPr>
          <p:spPr>
            <a:xfrm flipH="1">
              <a:off x="4970033" y="5152878"/>
              <a:ext cx="1106241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Text Placeholder 15"/>
          <p:cNvSpPr>
            <a:spLocks noGrp="1"/>
          </p:cNvSpPr>
          <p:nvPr>
            <p:ph type="body" sz="quarter" idx="10" hasCustomPrompt="1"/>
          </p:nvPr>
        </p:nvSpPr>
        <p:spPr>
          <a:xfrm>
            <a:off x="1404000" y="871537"/>
            <a:ext cx="6336000" cy="2365611"/>
          </a:xfrm>
        </p:spPr>
        <p:txBody>
          <a:bodyPr anchor="ctr" anchorCtr="0"/>
          <a:lstStyle>
            <a:lvl1pPr marL="0" indent="0" algn="ctr">
              <a:buFontTx/>
              <a:buNone/>
              <a:defRPr sz="50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“Click to add an</a:t>
            </a:r>
            <a:br>
              <a:rPr lang="en-US" dirty="0"/>
            </a:br>
            <a:r>
              <a:rPr lang="en-US" dirty="0"/>
              <a:t>inspiring quote”</a:t>
            </a:r>
          </a:p>
        </p:txBody>
      </p:sp>
    </p:spTree>
    <p:extLst>
      <p:ext uri="{BB962C8B-B14F-4D97-AF65-F5344CB8AC3E}">
        <p14:creationId xmlns:p14="http://schemas.microsoft.com/office/powerpoint/2010/main" val="9963936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BA8779-0D5F-4511-9AB9-FC42B5F0C1BD}" type="datetime1">
              <a:rPr lang="en-US" smtClean="0"/>
              <a:t>5/25/2021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GÉANT Cyber Security Month 2021</a:t>
            </a:r>
          </a:p>
        </p:txBody>
      </p:sp>
    </p:spTree>
    <p:extLst>
      <p:ext uri="{BB962C8B-B14F-4D97-AF65-F5344CB8AC3E}">
        <p14:creationId xmlns:p14="http://schemas.microsoft.com/office/powerpoint/2010/main" val="19005592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hank yo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2531" b="7862"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18" name="Rechthoek 3"/>
          <p:cNvSpPr/>
          <p:nvPr userDrawn="1"/>
        </p:nvSpPr>
        <p:spPr>
          <a:xfrm>
            <a:off x="-14990" y="2474064"/>
            <a:ext cx="9173980" cy="1274660"/>
          </a:xfrm>
          <a:prstGeom prst="rect">
            <a:avLst/>
          </a:prstGeom>
          <a:solidFill>
            <a:srgbClr val="00599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6623707" flipH="1" flipV="1">
            <a:off x="2979351" y="1506328"/>
            <a:ext cx="8277197" cy="2859032"/>
          </a:xfrm>
          <a:prstGeom prst="rect">
            <a:avLst/>
          </a:prstGeom>
        </p:spPr>
      </p:pic>
      <p:sp>
        <p:nvSpPr>
          <p:cNvPr id="16" name="Text Placeholder 15"/>
          <p:cNvSpPr>
            <a:spLocks noGrp="1"/>
          </p:cNvSpPr>
          <p:nvPr>
            <p:ph type="body" sz="quarter" idx="10" hasCustomPrompt="1"/>
          </p:nvPr>
        </p:nvSpPr>
        <p:spPr>
          <a:xfrm>
            <a:off x="1404000" y="2486025"/>
            <a:ext cx="6336000" cy="1250156"/>
          </a:xfrm>
        </p:spPr>
        <p:txBody>
          <a:bodyPr anchor="ctr" anchorCtr="0"/>
          <a:lstStyle>
            <a:lvl1pPr marL="0" indent="0" algn="ctr">
              <a:lnSpc>
                <a:spcPct val="80000"/>
              </a:lnSpc>
              <a:spcBef>
                <a:spcPts val="0"/>
              </a:spcBef>
              <a:buFontTx/>
              <a:buNone/>
              <a:defRPr sz="5400" baseline="0">
                <a:solidFill>
                  <a:schemeClr val="bg1"/>
                </a:solidFill>
                <a:latin typeface="+mj-lt"/>
              </a:defRPr>
            </a:lvl1pPr>
            <a:lvl2pPr marL="0" indent="0" algn="ctr">
              <a:lnSpc>
                <a:spcPct val="90000"/>
              </a:lnSpc>
              <a:spcBef>
                <a:spcPts val="0"/>
              </a:spcBef>
              <a:buFontTx/>
              <a:buNone/>
              <a:defRPr sz="3200">
                <a:solidFill>
                  <a:schemeClr val="bg1"/>
                </a:solidFill>
                <a:latin typeface="+mj-lt"/>
              </a:defRPr>
            </a:lvl2pPr>
          </a:lstStyle>
          <a:p>
            <a:pPr lvl="0"/>
            <a:r>
              <a:rPr lang="en-US" dirty="0"/>
              <a:t>Thank you</a:t>
            </a:r>
          </a:p>
          <a:p>
            <a:pPr lvl="1"/>
            <a:r>
              <a:rPr lang="en-US" dirty="0"/>
              <a:t>for your attention</a:t>
            </a:r>
          </a:p>
        </p:txBody>
      </p:sp>
      <p:pic>
        <p:nvPicPr>
          <p:cNvPr id="12" name="Afbeelding 13"/>
          <p:cNvPicPr>
            <a:picLocks noChangeAspect="1"/>
          </p:cNvPicPr>
          <p:nvPr userDrawn="1"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785679" y="4311522"/>
            <a:ext cx="953706" cy="479614"/>
          </a:xfrm>
          <a:prstGeom prst="rect">
            <a:avLst/>
          </a:prstGeom>
        </p:spPr>
      </p:pic>
      <p:grpSp>
        <p:nvGrpSpPr>
          <p:cNvPr id="14" name="Group 11"/>
          <p:cNvGrpSpPr/>
          <p:nvPr userDrawn="1"/>
        </p:nvGrpSpPr>
        <p:grpSpPr>
          <a:xfrm rot="16200000">
            <a:off x="8420951" y="8230"/>
            <a:ext cx="137401" cy="603539"/>
            <a:chOff x="8674370" y="364342"/>
            <a:chExt cx="140422" cy="616806"/>
          </a:xfrm>
        </p:grpSpPr>
        <p:sp>
          <p:nvSpPr>
            <p:cNvPr id="15" name="Afgeronde rechthoek 14"/>
            <p:cNvSpPr/>
            <p:nvPr/>
          </p:nvSpPr>
          <p:spPr>
            <a:xfrm rot="5400000">
              <a:off x="8674370" y="364342"/>
              <a:ext cx="140422" cy="140422"/>
            </a:xfrm>
            <a:prstGeom prst="roundRect">
              <a:avLst>
                <a:gd name="adj" fmla="val 30233"/>
              </a:avLst>
            </a:prstGeom>
            <a:solidFill>
              <a:srgbClr val="E3B24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grpSp>
          <p:nvGrpSpPr>
            <p:cNvPr id="17" name="Group 13"/>
            <p:cNvGrpSpPr/>
            <p:nvPr/>
          </p:nvGrpSpPr>
          <p:grpSpPr>
            <a:xfrm>
              <a:off x="8674370" y="523137"/>
              <a:ext cx="140422" cy="458011"/>
              <a:chOff x="8669887" y="722565"/>
              <a:chExt cx="140422" cy="458011"/>
            </a:xfrm>
          </p:grpSpPr>
          <p:sp>
            <p:nvSpPr>
              <p:cNvPr id="19" name="Afgeronde rechthoek 18"/>
              <p:cNvSpPr/>
              <p:nvPr/>
            </p:nvSpPr>
            <p:spPr>
              <a:xfrm rot="5400000">
                <a:off x="8669887" y="722565"/>
                <a:ext cx="140422" cy="140422"/>
              </a:xfrm>
              <a:prstGeom prst="roundRect">
                <a:avLst>
                  <a:gd name="adj" fmla="val 30233"/>
                </a:avLst>
              </a:prstGeom>
              <a:solidFill>
                <a:srgbClr val="A5A32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sp>
            <p:nvSpPr>
              <p:cNvPr id="20" name="Afgeronde rechthoek 19"/>
              <p:cNvSpPr/>
              <p:nvPr/>
            </p:nvSpPr>
            <p:spPr>
              <a:xfrm rot="5400000">
                <a:off x="8669887" y="881360"/>
                <a:ext cx="140422" cy="140422"/>
              </a:xfrm>
              <a:prstGeom prst="roundRect">
                <a:avLst>
                  <a:gd name="adj" fmla="val 30233"/>
                </a:avLst>
              </a:prstGeom>
              <a:solidFill>
                <a:srgbClr val="9DD1E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sp>
            <p:nvSpPr>
              <p:cNvPr id="21" name="Afgeronde rechthoek 20"/>
              <p:cNvSpPr/>
              <p:nvPr/>
            </p:nvSpPr>
            <p:spPr>
              <a:xfrm rot="5400000">
                <a:off x="8669887" y="1040154"/>
                <a:ext cx="140422" cy="140422"/>
              </a:xfrm>
              <a:prstGeom prst="roundRect">
                <a:avLst>
                  <a:gd name="adj" fmla="val 30233"/>
                </a:avLst>
              </a:prstGeom>
              <a:solidFill>
                <a:srgbClr val="C3004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2032640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50000" decel="5000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6" grpId="0" uiExpand="1" build="p">
        <p:tmplLst>
          <p:tmpl lvl="1">
            <p:tnLst>
              <p:par>
                <p:cTn presetID="2" presetClass="entr" presetSubtype="2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2">
            <p:tnLst>
              <p:par>
                <p:cTn presetID="2" presetClass="entr" presetSubtype="2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hank you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7531" b="14448"/>
          <a:stretch/>
        </p:blipFill>
        <p:spPr>
          <a:xfrm>
            <a:off x="0" y="0"/>
            <a:ext cx="9216000" cy="5143500"/>
          </a:xfrm>
          <a:prstGeom prst="rect">
            <a:avLst/>
          </a:prstGeom>
        </p:spPr>
      </p:pic>
      <p:sp>
        <p:nvSpPr>
          <p:cNvPr id="18" name="Rechthoek 3"/>
          <p:cNvSpPr/>
          <p:nvPr userDrawn="1"/>
        </p:nvSpPr>
        <p:spPr>
          <a:xfrm>
            <a:off x="-14991" y="1912989"/>
            <a:ext cx="9270115" cy="1274660"/>
          </a:xfrm>
          <a:prstGeom prst="rect">
            <a:avLst/>
          </a:prstGeom>
          <a:solidFill>
            <a:srgbClr val="00599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0" hasCustomPrompt="1"/>
          </p:nvPr>
        </p:nvSpPr>
        <p:spPr>
          <a:xfrm>
            <a:off x="1404000" y="1924950"/>
            <a:ext cx="6336000" cy="1250156"/>
          </a:xfrm>
        </p:spPr>
        <p:txBody>
          <a:bodyPr anchor="ctr" anchorCtr="0"/>
          <a:lstStyle>
            <a:lvl1pPr marL="0" indent="0" algn="ctr">
              <a:lnSpc>
                <a:spcPct val="80000"/>
              </a:lnSpc>
              <a:spcBef>
                <a:spcPts val="0"/>
              </a:spcBef>
              <a:buFontTx/>
              <a:buNone/>
              <a:defRPr sz="5400" baseline="0">
                <a:solidFill>
                  <a:schemeClr val="bg1"/>
                </a:solidFill>
                <a:latin typeface="+mj-lt"/>
              </a:defRPr>
            </a:lvl1pPr>
            <a:lvl2pPr marL="0" indent="0" algn="ctr">
              <a:lnSpc>
                <a:spcPct val="90000"/>
              </a:lnSpc>
              <a:spcBef>
                <a:spcPts val="0"/>
              </a:spcBef>
              <a:buFontTx/>
              <a:buNone/>
              <a:defRPr sz="3200">
                <a:solidFill>
                  <a:schemeClr val="bg1"/>
                </a:solidFill>
                <a:latin typeface="+mj-lt"/>
              </a:defRPr>
            </a:lvl2pPr>
          </a:lstStyle>
          <a:p>
            <a:pPr lvl="0"/>
            <a:r>
              <a:rPr lang="en-US" dirty="0"/>
              <a:t>Thank you</a:t>
            </a:r>
          </a:p>
          <a:p>
            <a:pPr lvl="1"/>
            <a:r>
              <a:rPr lang="en-US" dirty="0"/>
              <a:t>for your attention</a:t>
            </a:r>
          </a:p>
        </p:txBody>
      </p:sp>
      <p:pic>
        <p:nvPicPr>
          <p:cNvPr id="17" name="Picture 16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6623707" flipH="1" flipV="1">
            <a:off x="2979351" y="1506328"/>
            <a:ext cx="8277197" cy="2859032"/>
          </a:xfrm>
          <a:prstGeom prst="rect">
            <a:avLst/>
          </a:prstGeom>
        </p:spPr>
      </p:pic>
      <p:pic>
        <p:nvPicPr>
          <p:cNvPr id="13" name="Afbeelding 13"/>
          <p:cNvPicPr>
            <a:picLocks noChangeAspect="1"/>
          </p:cNvPicPr>
          <p:nvPr userDrawn="1"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785679" y="4311522"/>
            <a:ext cx="953706" cy="479614"/>
          </a:xfrm>
          <a:prstGeom prst="rect">
            <a:avLst/>
          </a:prstGeom>
        </p:spPr>
      </p:pic>
      <p:grpSp>
        <p:nvGrpSpPr>
          <p:cNvPr id="14" name="Group 11"/>
          <p:cNvGrpSpPr/>
          <p:nvPr userDrawn="1"/>
        </p:nvGrpSpPr>
        <p:grpSpPr>
          <a:xfrm rot="16200000">
            <a:off x="400901" y="8230"/>
            <a:ext cx="137401" cy="603539"/>
            <a:chOff x="8674370" y="364342"/>
            <a:chExt cx="140422" cy="616806"/>
          </a:xfrm>
        </p:grpSpPr>
        <p:sp>
          <p:nvSpPr>
            <p:cNvPr id="15" name="Afgeronde rechthoek 14"/>
            <p:cNvSpPr/>
            <p:nvPr/>
          </p:nvSpPr>
          <p:spPr>
            <a:xfrm rot="5400000">
              <a:off x="8674370" y="364342"/>
              <a:ext cx="140422" cy="140422"/>
            </a:xfrm>
            <a:prstGeom prst="roundRect">
              <a:avLst>
                <a:gd name="adj" fmla="val 30233"/>
              </a:avLst>
            </a:prstGeom>
            <a:solidFill>
              <a:srgbClr val="E3B24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grpSp>
          <p:nvGrpSpPr>
            <p:cNvPr id="19" name="Group 13"/>
            <p:cNvGrpSpPr/>
            <p:nvPr/>
          </p:nvGrpSpPr>
          <p:grpSpPr>
            <a:xfrm>
              <a:off x="8674370" y="523137"/>
              <a:ext cx="140422" cy="458011"/>
              <a:chOff x="8669887" y="722565"/>
              <a:chExt cx="140422" cy="458011"/>
            </a:xfrm>
          </p:grpSpPr>
          <p:sp>
            <p:nvSpPr>
              <p:cNvPr id="20" name="Afgeronde rechthoek 19"/>
              <p:cNvSpPr/>
              <p:nvPr/>
            </p:nvSpPr>
            <p:spPr>
              <a:xfrm rot="5400000">
                <a:off x="8669887" y="722565"/>
                <a:ext cx="140422" cy="140422"/>
              </a:xfrm>
              <a:prstGeom prst="roundRect">
                <a:avLst>
                  <a:gd name="adj" fmla="val 30233"/>
                </a:avLst>
              </a:prstGeom>
              <a:solidFill>
                <a:srgbClr val="A5A32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sp>
            <p:nvSpPr>
              <p:cNvPr id="21" name="Afgeronde rechthoek 20"/>
              <p:cNvSpPr/>
              <p:nvPr/>
            </p:nvSpPr>
            <p:spPr>
              <a:xfrm rot="5400000">
                <a:off x="8669887" y="881360"/>
                <a:ext cx="140422" cy="140422"/>
              </a:xfrm>
              <a:prstGeom prst="roundRect">
                <a:avLst>
                  <a:gd name="adj" fmla="val 30233"/>
                </a:avLst>
              </a:prstGeom>
              <a:solidFill>
                <a:srgbClr val="9DD1E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sp>
            <p:nvSpPr>
              <p:cNvPr id="22" name="Afgeronde rechthoek 21"/>
              <p:cNvSpPr/>
              <p:nvPr/>
            </p:nvSpPr>
            <p:spPr>
              <a:xfrm rot="5400000">
                <a:off x="8669887" y="1040154"/>
                <a:ext cx="140422" cy="140422"/>
              </a:xfrm>
              <a:prstGeom prst="roundRect">
                <a:avLst>
                  <a:gd name="adj" fmla="val 30233"/>
                </a:avLst>
              </a:prstGeom>
              <a:solidFill>
                <a:srgbClr val="C3004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9088078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50000" decel="5000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6" grpId="0" build="p">
        <p:tmplLst>
          <p:tmpl lvl="1">
            <p:tnLst>
              <p:par>
                <p:cTn presetID="2" presetClass="entr" presetSubtype="2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2">
            <p:tnLst>
              <p:par>
                <p:cTn presetID="2" presetClass="entr" presetSubtype="2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hank you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3936" b="6846"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18" name="Rechthoek 3"/>
          <p:cNvSpPr/>
          <p:nvPr userDrawn="1"/>
        </p:nvSpPr>
        <p:spPr>
          <a:xfrm>
            <a:off x="-14990" y="2336006"/>
            <a:ext cx="9173980" cy="1274660"/>
          </a:xfrm>
          <a:prstGeom prst="rect">
            <a:avLst/>
          </a:prstGeom>
          <a:solidFill>
            <a:srgbClr val="00599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3560000" flipH="1" flipV="1">
            <a:off x="2775656" y="-9151"/>
            <a:ext cx="8277197" cy="2859032"/>
          </a:xfrm>
          <a:prstGeom prst="rect">
            <a:avLst/>
          </a:prstGeom>
        </p:spPr>
      </p:pic>
      <p:sp>
        <p:nvSpPr>
          <p:cNvPr id="16" name="Text Placeholder 15"/>
          <p:cNvSpPr>
            <a:spLocks noGrp="1"/>
          </p:cNvSpPr>
          <p:nvPr>
            <p:ph type="body" sz="quarter" idx="10" hasCustomPrompt="1"/>
          </p:nvPr>
        </p:nvSpPr>
        <p:spPr>
          <a:xfrm>
            <a:off x="1404000" y="2347967"/>
            <a:ext cx="6336000" cy="1250156"/>
          </a:xfrm>
        </p:spPr>
        <p:txBody>
          <a:bodyPr anchor="ctr" anchorCtr="0"/>
          <a:lstStyle>
            <a:lvl1pPr marL="0" indent="0" algn="ctr">
              <a:lnSpc>
                <a:spcPct val="80000"/>
              </a:lnSpc>
              <a:spcBef>
                <a:spcPts val="0"/>
              </a:spcBef>
              <a:buFontTx/>
              <a:buNone/>
              <a:defRPr sz="5400" baseline="0">
                <a:solidFill>
                  <a:schemeClr val="bg1"/>
                </a:solidFill>
                <a:latin typeface="+mj-lt"/>
              </a:defRPr>
            </a:lvl1pPr>
            <a:lvl2pPr marL="0" indent="0" algn="ctr">
              <a:lnSpc>
                <a:spcPct val="90000"/>
              </a:lnSpc>
              <a:spcBef>
                <a:spcPts val="0"/>
              </a:spcBef>
              <a:buFontTx/>
              <a:buNone/>
              <a:defRPr sz="3200">
                <a:solidFill>
                  <a:schemeClr val="bg1"/>
                </a:solidFill>
                <a:latin typeface="+mj-lt"/>
              </a:defRPr>
            </a:lvl2pPr>
          </a:lstStyle>
          <a:p>
            <a:pPr lvl="0"/>
            <a:r>
              <a:rPr lang="en-US" dirty="0"/>
              <a:t>Thank you</a:t>
            </a:r>
          </a:p>
          <a:p>
            <a:pPr lvl="1"/>
            <a:r>
              <a:rPr lang="en-US" dirty="0"/>
              <a:t>for your attention</a:t>
            </a:r>
          </a:p>
        </p:txBody>
      </p:sp>
      <p:pic>
        <p:nvPicPr>
          <p:cNvPr id="15" name="Afbeelding 13"/>
          <p:cNvPicPr>
            <a:picLocks noChangeAspect="1"/>
          </p:cNvPicPr>
          <p:nvPr userDrawn="1"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785679" y="4311522"/>
            <a:ext cx="953706" cy="479614"/>
          </a:xfrm>
          <a:prstGeom prst="rect">
            <a:avLst/>
          </a:prstGeom>
        </p:spPr>
      </p:pic>
      <p:grpSp>
        <p:nvGrpSpPr>
          <p:cNvPr id="14" name="Group 11"/>
          <p:cNvGrpSpPr/>
          <p:nvPr userDrawn="1"/>
        </p:nvGrpSpPr>
        <p:grpSpPr>
          <a:xfrm rot="16200000">
            <a:off x="400901" y="8230"/>
            <a:ext cx="137401" cy="603539"/>
            <a:chOff x="8674370" y="364342"/>
            <a:chExt cx="140422" cy="616806"/>
          </a:xfrm>
        </p:grpSpPr>
        <p:sp>
          <p:nvSpPr>
            <p:cNvPr id="17" name="Afgeronde rechthoek 14"/>
            <p:cNvSpPr/>
            <p:nvPr/>
          </p:nvSpPr>
          <p:spPr>
            <a:xfrm rot="5400000">
              <a:off x="8674370" y="364342"/>
              <a:ext cx="140422" cy="140422"/>
            </a:xfrm>
            <a:prstGeom prst="roundRect">
              <a:avLst>
                <a:gd name="adj" fmla="val 30233"/>
              </a:avLst>
            </a:prstGeom>
            <a:solidFill>
              <a:srgbClr val="E3B24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grpSp>
          <p:nvGrpSpPr>
            <p:cNvPr id="19" name="Group 13"/>
            <p:cNvGrpSpPr/>
            <p:nvPr/>
          </p:nvGrpSpPr>
          <p:grpSpPr>
            <a:xfrm>
              <a:off x="8674370" y="523137"/>
              <a:ext cx="140422" cy="458011"/>
              <a:chOff x="8669887" y="722565"/>
              <a:chExt cx="140422" cy="458011"/>
            </a:xfrm>
          </p:grpSpPr>
          <p:sp>
            <p:nvSpPr>
              <p:cNvPr id="20" name="Afgeronde rechthoek 19"/>
              <p:cNvSpPr/>
              <p:nvPr/>
            </p:nvSpPr>
            <p:spPr>
              <a:xfrm rot="5400000">
                <a:off x="8669887" y="722565"/>
                <a:ext cx="140422" cy="140422"/>
              </a:xfrm>
              <a:prstGeom prst="roundRect">
                <a:avLst>
                  <a:gd name="adj" fmla="val 30233"/>
                </a:avLst>
              </a:prstGeom>
              <a:solidFill>
                <a:srgbClr val="A5A32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sp>
            <p:nvSpPr>
              <p:cNvPr id="21" name="Afgeronde rechthoek 20"/>
              <p:cNvSpPr/>
              <p:nvPr/>
            </p:nvSpPr>
            <p:spPr>
              <a:xfrm rot="5400000">
                <a:off x="8669887" y="881360"/>
                <a:ext cx="140422" cy="140422"/>
              </a:xfrm>
              <a:prstGeom prst="roundRect">
                <a:avLst>
                  <a:gd name="adj" fmla="val 30233"/>
                </a:avLst>
              </a:prstGeom>
              <a:solidFill>
                <a:srgbClr val="9DD1E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sp>
            <p:nvSpPr>
              <p:cNvPr id="22" name="Afgeronde rechthoek 21"/>
              <p:cNvSpPr/>
              <p:nvPr/>
            </p:nvSpPr>
            <p:spPr>
              <a:xfrm rot="5400000">
                <a:off x="8669887" y="1040154"/>
                <a:ext cx="140422" cy="140422"/>
              </a:xfrm>
              <a:prstGeom prst="roundRect">
                <a:avLst>
                  <a:gd name="adj" fmla="val 30233"/>
                </a:avLst>
              </a:prstGeom>
              <a:solidFill>
                <a:srgbClr val="C3004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8535370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50000" decel="5000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6" grpId="0" build="p">
        <p:tmplLst>
          <p:tmpl lvl="1">
            <p:tnLst>
              <p:par>
                <p:cTn presetID="2" presetClass="entr" presetSubtype="2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2">
            <p:tnLst>
              <p:par>
                <p:cTn presetID="2" presetClass="entr" presetSubtype="2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hank you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8188" b="11415"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18" name="Rechthoek 3"/>
          <p:cNvSpPr/>
          <p:nvPr userDrawn="1"/>
        </p:nvSpPr>
        <p:spPr>
          <a:xfrm>
            <a:off x="-14990" y="1914525"/>
            <a:ext cx="9173980" cy="1274660"/>
          </a:xfrm>
          <a:prstGeom prst="rect">
            <a:avLst/>
          </a:prstGeom>
          <a:solidFill>
            <a:srgbClr val="00599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pic>
        <p:nvPicPr>
          <p:cNvPr id="19" name="Picture 1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365617">
            <a:off x="1314451" y="2126353"/>
            <a:ext cx="11036262" cy="2144274"/>
          </a:xfrm>
          <a:prstGeom prst="rect">
            <a:avLst/>
          </a:prstGeom>
        </p:spPr>
      </p:pic>
      <p:sp>
        <p:nvSpPr>
          <p:cNvPr id="16" name="Text Placeholder 15"/>
          <p:cNvSpPr>
            <a:spLocks noGrp="1"/>
          </p:cNvSpPr>
          <p:nvPr>
            <p:ph type="body" sz="quarter" idx="10" hasCustomPrompt="1"/>
          </p:nvPr>
        </p:nvSpPr>
        <p:spPr>
          <a:xfrm>
            <a:off x="1404000" y="1926486"/>
            <a:ext cx="6336000" cy="1250156"/>
          </a:xfrm>
        </p:spPr>
        <p:txBody>
          <a:bodyPr anchor="ctr" anchorCtr="0"/>
          <a:lstStyle>
            <a:lvl1pPr marL="0" indent="0" algn="ctr">
              <a:lnSpc>
                <a:spcPct val="80000"/>
              </a:lnSpc>
              <a:spcBef>
                <a:spcPts val="0"/>
              </a:spcBef>
              <a:buFontTx/>
              <a:buNone/>
              <a:defRPr sz="5400" baseline="0">
                <a:solidFill>
                  <a:schemeClr val="bg1"/>
                </a:solidFill>
                <a:latin typeface="+mj-lt"/>
              </a:defRPr>
            </a:lvl1pPr>
            <a:lvl2pPr marL="0" indent="0" algn="ctr">
              <a:lnSpc>
                <a:spcPct val="90000"/>
              </a:lnSpc>
              <a:spcBef>
                <a:spcPts val="0"/>
              </a:spcBef>
              <a:buFontTx/>
              <a:buNone/>
              <a:defRPr sz="3200">
                <a:solidFill>
                  <a:schemeClr val="bg1"/>
                </a:solidFill>
                <a:latin typeface="+mj-lt"/>
              </a:defRPr>
            </a:lvl2pPr>
          </a:lstStyle>
          <a:p>
            <a:pPr lvl="0"/>
            <a:r>
              <a:rPr lang="en-US" dirty="0"/>
              <a:t>Thank you</a:t>
            </a:r>
          </a:p>
          <a:p>
            <a:pPr lvl="1"/>
            <a:r>
              <a:rPr lang="en-US" dirty="0"/>
              <a:t>for your attention</a:t>
            </a:r>
          </a:p>
        </p:txBody>
      </p:sp>
      <p:pic>
        <p:nvPicPr>
          <p:cNvPr id="13" name="Afbeelding 13"/>
          <p:cNvPicPr>
            <a:picLocks noChangeAspect="1"/>
          </p:cNvPicPr>
          <p:nvPr userDrawn="1"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785679" y="4311522"/>
            <a:ext cx="953706" cy="479614"/>
          </a:xfrm>
          <a:prstGeom prst="rect">
            <a:avLst/>
          </a:prstGeom>
        </p:spPr>
      </p:pic>
      <p:grpSp>
        <p:nvGrpSpPr>
          <p:cNvPr id="23" name="Group 11"/>
          <p:cNvGrpSpPr/>
          <p:nvPr userDrawn="1"/>
        </p:nvGrpSpPr>
        <p:grpSpPr>
          <a:xfrm rot="16200000">
            <a:off x="8420951" y="8230"/>
            <a:ext cx="137401" cy="603539"/>
            <a:chOff x="8674370" y="364342"/>
            <a:chExt cx="140422" cy="616806"/>
          </a:xfrm>
        </p:grpSpPr>
        <p:sp>
          <p:nvSpPr>
            <p:cNvPr id="24" name="Afgeronde rechthoek 14"/>
            <p:cNvSpPr/>
            <p:nvPr/>
          </p:nvSpPr>
          <p:spPr>
            <a:xfrm rot="5400000">
              <a:off x="8674370" y="364342"/>
              <a:ext cx="140422" cy="140422"/>
            </a:xfrm>
            <a:prstGeom prst="roundRect">
              <a:avLst>
                <a:gd name="adj" fmla="val 30233"/>
              </a:avLst>
            </a:prstGeom>
            <a:solidFill>
              <a:srgbClr val="E3B24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grpSp>
          <p:nvGrpSpPr>
            <p:cNvPr id="25" name="Group 13"/>
            <p:cNvGrpSpPr/>
            <p:nvPr/>
          </p:nvGrpSpPr>
          <p:grpSpPr>
            <a:xfrm>
              <a:off x="8674370" y="523137"/>
              <a:ext cx="140422" cy="458011"/>
              <a:chOff x="8669887" y="722565"/>
              <a:chExt cx="140422" cy="458011"/>
            </a:xfrm>
          </p:grpSpPr>
          <p:sp>
            <p:nvSpPr>
              <p:cNvPr id="26" name="Afgeronde rechthoek 25"/>
              <p:cNvSpPr/>
              <p:nvPr/>
            </p:nvSpPr>
            <p:spPr>
              <a:xfrm rot="5400000">
                <a:off x="8669887" y="722565"/>
                <a:ext cx="140422" cy="140422"/>
              </a:xfrm>
              <a:prstGeom prst="roundRect">
                <a:avLst>
                  <a:gd name="adj" fmla="val 30233"/>
                </a:avLst>
              </a:prstGeom>
              <a:solidFill>
                <a:srgbClr val="A5A32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sp>
            <p:nvSpPr>
              <p:cNvPr id="27" name="Afgeronde rechthoek 26"/>
              <p:cNvSpPr/>
              <p:nvPr/>
            </p:nvSpPr>
            <p:spPr>
              <a:xfrm rot="5400000">
                <a:off x="8669887" y="881360"/>
                <a:ext cx="140422" cy="140422"/>
              </a:xfrm>
              <a:prstGeom prst="roundRect">
                <a:avLst>
                  <a:gd name="adj" fmla="val 30233"/>
                </a:avLst>
              </a:prstGeom>
              <a:solidFill>
                <a:srgbClr val="9DD1E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sp>
            <p:nvSpPr>
              <p:cNvPr id="28" name="Afgeronde rechthoek 27"/>
              <p:cNvSpPr/>
              <p:nvPr/>
            </p:nvSpPr>
            <p:spPr>
              <a:xfrm rot="5400000">
                <a:off x="8669887" y="1040154"/>
                <a:ext cx="140422" cy="140422"/>
              </a:xfrm>
              <a:prstGeom prst="roundRect">
                <a:avLst>
                  <a:gd name="adj" fmla="val 30233"/>
                </a:avLst>
              </a:prstGeom>
              <a:solidFill>
                <a:srgbClr val="C3004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4563092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50000" decel="5000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6" grpId="0" build="p">
        <p:tmplLst>
          <p:tmpl lvl="1">
            <p:tnLst>
              <p:par>
                <p:cTn presetID="2" presetClass="entr" presetSubtype="2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2">
            <p:tnLst>
              <p:par>
                <p:cTn presetID="2" presetClass="entr" presetSubtype="2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hank you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9117" b="9829"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18" name="Rechthoek 3"/>
          <p:cNvSpPr/>
          <p:nvPr userDrawn="1"/>
        </p:nvSpPr>
        <p:spPr>
          <a:xfrm>
            <a:off x="-14990" y="2614612"/>
            <a:ext cx="9173980" cy="1274660"/>
          </a:xfrm>
          <a:prstGeom prst="rect">
            <a:avLst/>
          </a:prstGeom>
          <a:solidFill>
            <a:srgbClr val="00599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365617">
            <a:off x="1314451" y="2126353"/>
            <a:ext cx="11036262" cy="2144274"/>
          </a:xfrm>
          <a:prstGeom prst="rect">
            <a:avLst/>
          </a:prstGeom>
        </p:spPr>
      </p:pic>
      <p:sp>
        <p:nvSpPr>
          <p:cNvPr id="16" name="Text Placeholder 15"/>
          <p:cNvSpPr>
            <a:spLocks noGrp="1"/>
          </p:cNvSpPr>
          <p:nvPr>
            <p:ph type="body" sz="quarter" idx="10" hasCustomPrompt="1"/>
          </p:nvPr>
        </p:nvSpPr>
        <p:spPr>
          <a:xfrm>
            <a:off x="1404000" y="2626573"/>
            <a:ext cx="6336000" cy="1250156"/>
          </a:xfrm>
        </p:spPr>
        <p:txBody>
          <a:bodyPr anchor="ctr" anchorCtr="0"/>
          <a:lstStyle>
            <a:lvl1pPr marL="0" indent="0" algn="ctr">
              <a:lnSpc>
                <a:spcPct val="80000"/>
              </a:lnSpc>
              <a:spcBef>
                <a:spcPts val="0"/>
              </a:spcBef>
              <a:buFontTx/>
              <a:buNone/>
              <a:defRPr sz="5400" baseline="0">
                <a:solidFill>
                  <a:schemeClr val="bg1"/>
                </a:solidFill>
                <a:latin typeface="+mj-lt"/>
              </a:defRPr>
            </a:lvl1pPr>
            <a:lvl2pPr marL="0" indent="0" algn="ctr">
              <a:lnSpc>
                <a:spcPct val="90000"/>
              </a:lnSpc>
              <a:spcBef>
                <a:spcPts val="0"/>
              </a:spcBef>
              <a:buFontTx/>
              <a:buNone/>
              <a:defRPr sz="3200">
                <a:solidFill>
                  <a:schemeClr val="bg1"/>
                </a:solidFill>
                <a:latin typeface="+mj-lt"/>
              </a:defRPr>
            </a:lvl2pPr>
          </a:lstStyle>
          <a:p>
            <a:pPr lvl="0"/>
            <a:r>
              <a:rPr lang="en-US" dirty="0"/>
              <a:t>Thank you</a:t>
            </a:r>
          </a:p>
          <a:p>
            <a:pPr lvl="1"/>
            <a:r>
              <a:rPr lang="en-US" dirty="0"/>
              <a:t>for your attention</a:t>
            </a:r>
          </a:p>
        </p:txBody>
      </p:sp>
      <p:pic>
        <p:nvPicPr>
          <p:cNvPr id="12" name="Afbeelding 13"/>
          <p:cNvPicPr>
            <a:picLocks noChangeAspect="1"/>
          </p:cNvPicPr>
          <p:nvPr userDrawn="1"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785679" y="4311522"/>
            <a:ext cx="953706" cy="479614"/>
          </a:xfrm>
          <a:prstGeom prst="rect">
            <a:avLst/>
          </a:prstGeom>
        </p:spPr>
      </p:pic>
      <p:grpSp>
        <p:nvGrpSpPr>
          <p:cNvPr id="13" name="Group 11"/>
          <p:cNvGrpSpPr/>
          <p:nvPr userDrawn="1"/>
        </p:nvGrpSpPr>
        <p:grpSpPr>
          <a:xfrm rot="16200000">
            <a:off x="8420951" y="8230"/>
            <a:ext cx="137401" cy="603539"/>
            <a:chOff x="8674370" y="364342"/>
            <a:chExt cx="140422" cy="616806"/>
          </a:xfrm>
        </p:grpSpPr>
        <p:sp>
          <p:nvSpPr>
            <p:cNvPr id="17" name="Afgeronde rechthoek 14"/>
            <p:cNvSpPr/>
            <p:nvPr/>
          </p:nvSpPr>
          <p:spPr>
            <a:xfrm rot="5400000">
              <a:off x="8674370" y="364342"/>
              <a:ext cx="140422" cy="140422"/>
            </a:xfrm>
            <a:prstGeom prst="roundRect">
              <a:avLst>
                <a:gd name="adj" fmla="val 30233"/>
              </a:avLst>
            </a:prstGeom>
            <a:solidFill>
              <a:srgbClr val="E3B24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grpSp>
          <p:nvGrpSpPr>
            <p:cNvPr id="23" name="Group 13"/>
            <p:cNvGrpSpPr/>
            <p:nvPr/>
          </p:nvGrpSpPr>
          <p:grpSpPr>
            <a:xfrm>
              <a:off x="8674370" y="523137"/>
              <a:ext cx="140422" cy="458011"/>
              <a:chOff x="8669887" y="722565"/>
              <a:chExt cx="140422" cy="458011"/>
            </a:xfrm>
          </p:grpSpPr>
          <p:sp>
            <p:nvSpPr>
              <p:cNvPr id="24" name="Afgeronde rechthoek 23"/>
              <p:cNvSpPr/>
              <p:nvPr/>
            </p:nvSpPr>
            <p:spPr>
              <a:xfrm rot="5400000">
                <a:off x="8669887" y="722565"/>
                <a:ext cx="140422" cy="140422"/>
              </a:xfrm>
              <a:prstGeom prst="roundRect">
                <a:avLst>
                  <a:gd name="adj" fmla="val 30233"/>
                </a:avLst>
              </a:prstGeom>
              <a:solidFill>
                <a:srgbClr val="A5A32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sp>
            <p:nvSpPr>
              <p:cNvPr id="25" name="Afgeronde rechthoek 24"/>
              <p:cNvSpPr/>
              <p:nvPr/>
            </p:nvSpPr>
            <p:spPr>
              <a:xfrm rot="5400000">
                <a:off x="8669887" y="881360"/>
                <a:ext cx="140422" cy="140422"/>
              </a:xfrm>
              <a:prstGeom prst="roundRect">
                <a:avLst>
                  <a:gd name="adj" fmla="val 30233"/>
                </a:avLst>
              </a:prstGeom>
              <a:solidFill>
                <a:srgbClr val="9DD1E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sp>
            <p:nvSpPr>
              <p:cNvPr id="26" name="Afgeronde rechthoek 25"/>
              <p:cNvSpPr/>
              <p:nvPr/>
            </p:nvSpPr>
            <p:spPr>
              <a:xfrm rot="5400000">
                <a:off x="8669887" y="1040154"/>
                <a:ext cx="140422" cy="140422"/>
              </a:xfrm>
              <a:prstGeom prst="roundRect">
                <a:avLst>
                  <a:gd name="adj" fmla="val 30233"/>
                </a:avLst>
              </a:prstGeom>
              <a:solidFill>
                <a:srgbClr val="C3004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7282380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50000" decel="5000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6" grpId="0" build="p">
        <p:tmplLst>
          <p:tmpl lvl="1">
            <p:tnLst>
              <p:par>
                <p:cTn presetID="2" presetClass="entr" presetSubtype="2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2">
            <p:tnLst>
              <p:par>
                <p:cTn presetID="2" presetClass="entr" presetSubtype="2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d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3026070" flipH="1" flipV="1">
            <a:off x="-3546456" y="2705346"/>
            <a:ext cx="11036262" cy="2144274"/>
          </a:xfrm>
          <a:prstGeom prst="rect">
            <a:avLst/>
          </a:prstGeom>
        </p:spPr>
      </p:pic>
      <p:pic>
        <p:nvPicPr>
          <p:cNvPr id="15" name="Afbeelding 13"/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85177" y="2185558"/>
            <a:ext cx="1485324" cy="746962"/>
          </a:xfrm>
          <a:prstGeom prst="rect">
            <a:avLst/>
          </a:prstGeom>
        </p:spPr>
      </p:pic>
      <p:pic>
        <p:nvPicPr>
          <p:cNvPr id="16" name="Afbeelding 16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51672" y="4568366"/>
            <a:ext cx="362078" cy="270664"/>
          </a:xfrm>
          <a:prstGeom prst="rect">
            <a:avLst/>
          </a:prstGeom>
        </p:spPr>
      </p:pic>
      <p:grpSp>
        <p:nvGrpSpPr>
          <p:cNvPr id="21" name="Group 11"/>
          <p:cNvGrpSpPr/>
          <p:nvPr userDrawn="1"/>
        </p:nvGrpSpPr>
        <p:grpSpPr>
          <a:xfrm rot="16200000">
            <a:off x="756501" y="4459580"/>
            <a:ext cx="137401" cy="603539"/>
            <a:chOff x="8674370" y="364342"/>
            <a:chExt cx="140422" cy="616806"/>
          </a:xfrm>
        </p:grpSpPr>
        <p:sp>
          <p:nvSpPr>
            <p:cNvPr id="22" name="Afgeronde rechthoek 14"/>
            <p:cNvSpPr/>
            <p:nvPr/>
          </p:nvSpPr>
          <p:spPr>
            <a:xfrm rot="5400000">
              <a:off x="8674370" y="364342"/>
              <a:ext cx="140422" cy="140422"/>
            </a:xfrm>
            <a:prstGeom prst="roundRect">
              <a:avLst>
                <a:gd name="adj" fmla="val 30233"/>
              </a:avLst>
            </a:prstGeom>
            <a:solidFill>
              <a:srgbClr val="E3B24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grpSp>
          <p:nvGrpSpPr>
            <p:cNvPr id="23" name="Group 13"/>
            <p:cNvGrpSpPr/>
            <p:nvPr/>
          </p:nvGrpSpPr>
          <p:grpSpPr>
            <a:xfrm>
              <a:off x="8674370" y="523137"/>
              <a:ext cx="140422" cy="458011"/>
              <a:chOff x="8669887" y="722565"/>
              <a:chExt cx="140422" cy="458011"/>
            </a:xfrm>
          </p:grpSpPr>
          <p:sp>
            <p:nvSpPr>
              <p:cNvPr id="24" name="Afgeronde rechthoek 23"/>
              <p:cNvSpPr/>
              <p:nvPr/>
            </p:nvSpPr>
            <p:spPr>
              <a:xfrm rot="5400000">
                <a:off x="8669887" y="722565"/>
                <a:ext cx="140422" cy="140422"/>
              </a:xfrm>
              <a:prstGeom prst="roundRect">
                <a:avLst>
                  <a:gd name="adj" fmla="val 30233"/>
                </a:avLst>
              </a:prstGeom>
              <a:solidFill>
                <a:srgbClr val="A5A32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sp>
            <p:nvSpPr>
              <p:cNvPr id="25" name="Afgeronde rechthoek 24"/>
              <p:cNvSpPr/>
              <p:nvPr/>
            </p:nvSpPr>
            <p:spPr>
              <a:xfrm rot="5400000">
                <a:off x="8669887" y="881360"/>
                <a:ext cx="140422" cy="140422"/>
              </a:xfrm>
              <a:prstGeom prst="roundRect">
                <a:avLst>
                  <a:gd name="adj" fmla="val 30233"/>
                </a:avLst>
              </a:prstGeom>
              <a:solidFill>
                <a:srgbClr val="9DD1E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sp>
            <p:nvSpPr>
              <p:cNvPr id="26" name="Afgeronde rechthoek 25"/>
              <p:cNvSpPr/>
              <p:nvPr/>
            </p:nvSpPr>
            <p:spPr>
              <a:xfrm rot="5400000">
                <a:off x="8669887" y="1040154"/>
                <a:ext cx="140422" cy="140422"/>
              </a:xfrm>
              <a:prstGeom prst="roundRect">
                <a:avLst>
                  <a:gd name="adj" fmla="val 30233"/>
                </a:avLst>
              </a:prstGeom>
              <a:solidFill>
                <a:srgbClr val="C3004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7381611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 banner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01601" y="166629"/>
            <a:ext cx="9232345" cy="1785996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280000" flipH="1" flipV="1">
            <a:off x="632043" y="279860"/>
            <a:ext cx="11036262" cy="214427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57225" y="2278856"/>
            <a:ext cx="6610351" cy="1293019"/>
          </a:xfrm>
        </p:spPr>
        <p:txBody>
          <a:bodyPr anchor="t" anchorCtr="0"/>
          <a:lstStyle>
            <a:lvl1pPr algn="l">
              <a:lnSpc>
                <a:spcPct val="80000"/>
              </a:lnSpc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57225" y="3550444"/>
            <a:ext cx="6610351" cy="671513"/>
          </a:xfrm>
        </p:spPr>
        <p:txBody>
          <a:bodyPr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err="1"/>
              <a:t>Belnet</a:t>
            </a:r>
            <a:r>
              <a:rPr lang="en-US" dirty="0"/>
              <a:t> – Name</a:t>
            </a:r>
            <a:br>
              <a:rPr lang="en-US" dirty="0"/>
            </a:br>
            <a:r>
              <a:rPr lang="en-US" dirty="0"/>
              <a:t>Place – DD.MM.YY</a:t>
            </a:r>
          </a:p>
        </p:txBody>
      </p:sp>
      <p:pic>
        <p:nvPicPr>
          <p:cNvPr id="15" name="Afbeelding 14"/>
          <p:cNvPicPr>
            <a:picLocks noChangeAspect="1"/>
          </p:cNvPicPr>
          <p:nvPr userDrawn="1"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41929" y="4327397"/>
            <a:ext cx="953706" cy="479614"/>
          </a:xfrm>
          <a:prstGeom prst="rect">
            <a:avLst/>
          </a:prstGeom>
        </p:spPr>
      </p:pic>
      <p:pic>
        <p:nvPicPr>
          <p:cNvPr id="16" name="Afbeelding 16"/>
          <p:cNvPicPr>
            <a:picLocks noChangeAspect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51672" y="4568366"/>
            <a:ext cx="362078" cy="270664"/>
          </a:xfrm>
          <a:prstGeom prst="rect">
            <a:avLst/>
          </a:prstGeom>
        </p:spPr>
      </p:pic>
      <p:grpSp>
        <p:nvGrpSpPr>
          <p:cNvPr id="13" name="Group 11"/>
          <p:cNvGrpSpPr/>
          <p:nvPr userDrawn="1"/>
        </p:nvGrpSpPr>
        <p:grpSpPr>
          <a:xfrm rot="16200000">
            <a:off x="8262768" y="2794"/>
            <a:ext cx="144699" cy="635597"/>
            <a:chOff x="8674370" y="364342"/>
            <a:chExt cx="140422" cy="616806"/>
          </a:xfrm>
        </p:grpSpPr>
        <p:sp>
          <p:nvSpPr>
            <p:cNvPr id="17" name="Afgeronde rechthoek 14"/>
            <p:cNvSpPr/>
            <p:nvPr/>
          </p:nvSpPr>
          <p:spPr>
            <a:xfrm rot="5400000">
              <a:off x="8674370" y="364342"/>
              <a:ext cx="140422" cy="140422"/>
            </a:xfrm>
            <a:prstGeom prst="roundRect">
              <a:avLst>
                <a:gd name="adj" fmla="val 30233"/>
              </a:avLst>
            </a:prstGeom>
            <a:solidFill>
              <a:srgbClr val="E3B24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grpSp>
          <p:nvGrpSpPr>
            <p:cNvPr id="18" name="Group 13"/>
            <p:cNvGrpSpPr/>
            <p:nvPr/>
          </p:nvGrpSpPr>
          <p:grpSpPr>
            <a:xfrm>
              <a:off x="8674370" y="523137"/>
              <a:ext cx="140422" cy="458011"/>
              <a:chOff x="8669887" y="722565"/>
              <a:chExt cx="140422" cy="458011"/>
            </a:xfrm>
          </p:grpSpPr>
          <p:sp>
            <p:nvSpPr>
              <p:cNvPr id="19" name="Afgeronde rechthoek 18"/>
              <p:cNvSpPr/>
              <p:nvPr/>
            </p:nvSpPr>
            <p:spPr>
              <a:xfrm rot="5400000">
                <a:off x="8669887" y="722565"/>
                <a:ext cx="140422" cy="140422"/>
              </a:xfrm>
              <a:prstGeom prst="roundRect">
                <a:avLst>
                  <a:gd name="adj" fmla="val 30233"/>
                </a:avLst>
              </a:prstGeom>
              <a:solidFill>
                <a:srgbClr val="A5A32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sp>
            <p:nvSpPr>
              <p:cNvPr id="20" name="Afgeronde rechthoek 19"/>
              <p:cNvSpPr/>
              <p:nvPr/>
            </p:nvSpPr>
            <p:spPr>
              <a:xfrm rot="5400000">
                <a:off x="8669887" y="881360"/>
                <a:ext cx="140422" cy="140422"/>
              </a:xfrm>
              <a:prstGeom prst="roundRect">
                <a:avLst>
                  <a:gd name="adj" fmla="val 30233"/>
                </a:avLst>
              </a:prstGeom>
              <a:solidFill>
                <a:srgbClr val="9DD1E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sp>
            <p:nvSpPr>
              <p:cNvPr id="26" name="Afgeronde rechthoek 25"/>
              <p:cNvSpPr/>
              <p:nvPr/>
            </p:nvSpPr>
            <p:spPr>
              <a:xfrm rot="5400000">
                <a:off x="8669887" y="1040154"/>
                <a:ext cx="140422" cy="140422"/>
              </a:xfrm>
              <a:prstGeom prst="roundRect">
                <a:avLst>
                  <a:gd name="adj" fmla="val 30233"/>
                </a:avLst>
              </a:prstGeom>
              <a:solidFill>
                <a:srgbClr val="C3004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367072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 imag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5717" b="20197"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3041070" flipV="1">
            <a:off x="3289822" y="-9836"/>
            <a:ext cx="8277197" cy="285903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04850" y="1685925"/>
            <a:ext cx="6610351" cy="1293019"/>
          </a:xfrm>
        </p:spPr>
        <p:txBody>
          <a:bodyPr anchor="t" anchorCtr="0"/>
          <a:lstStyle>
            <a:lvl1pPr algn="l">
              <a:lnSpc>
                <a:spcPct val="80000"/>
              </a:lnSpc>
              <a:defRPr sz="4000" cap="all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704850" y="3150394"/>
            <a:ext cx="6610351" cy="671513"/>
          </a:xfrm>
        </p:spPr>
        <p:txBody>
          <a:bodyPr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err="1"/>
              <a:t>Belnet</a:t>
            </a:r>
            <a:r>
              <a:rPr lang="en-US" dirty="0"/>
              <a:t> – Name</a:t>
            </a:r>
            <a:br>
              <a:rPr lang="en-US" dirty="0"/>
            </a:br>
            <a:r>
              <a:rPr lang="en-US" dirty="0"/>
              <a:t>Place – DD.MM.YY</a:t>
            </a:r>
          </a:p>
        </p:txBody>
      </p:sp>
      <p:pic>
        <p:nvPicPr>
          <p:cNvPr id="16" name="Afbeelding 16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51672" y="4568366"/>
            <a:ext cx="362078" cy="270664"/>
          </a:xfrm>
          <a:prstGeom prst="rect">
            <a:avLst/>
          </a:prstGeom>
        </p:spPr>
      </p:pic>
      <p:pic>
        <p:nvPicPr>
          <p:cNvPr id="17" name="Afbeelding 16"/>
          <p:cNvPicPr>
            <a:picLocks noChangeAspect="1"/>
          </p:cNvPicPr>
          <p:nvPr userDrawn="1"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41929" y="4327397"/>
            <a:ext cx="953706" cy="479614"/>
          </a:xfrm>
          <a:prstGeom prst="rect">
            <a:avLst/>
          </a:prstGeom>
        </p:spPr>
      </p:pic>
      <p:grpSp>
        <p:nvGrpSpPr>
          <p:cNvPr id="13" name="Group 11"/>
          <p:cNvGrpSpPr/>
          <p:nvPr userDrawn="1"/>
        </p:nvGrpSpPr>
        <p:grpSpPr>
          <a:xfrm rot="16200000">
            <a:off x="928727" y="1084351"/>
            <a:ext cx="144699" cy="635597"/>
            <a:chOff x="8674370" y="364342"/>
            <a:chExt cx="140422" cy="616806"/>
          </a:xfrm>
        </p:grpSpPr>
        <p:sp>
          <p:nvSpPr>
            <p:cNvPr id="14" name="Afgeronde rechthoek 14"/>
            <p:cNvSpPr/>
            <p:nvPr/>
          </p:nvSpPr>
          <p:spPr>
            <a:xfrm rot="5400000">
              <a:off x="8674370" y="364342"/>
              <a:ext cx="140422" cy="140422"/>
            </a:xfrm>
            <a:prstGeom prst="roundRect">
              <a:avLst>
                <a:gd name="adj" fmla="val 30233"/>
              </a:avLst>
            </a:prstGeom>
            <a:solidFill>
              <a:srgbClr val="E3B24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grpSp>
          <p:nvGrpSpPr>
            <p:cNvPr id="18" name="Group 13"/>
            <p:cNvGrpSpPr/>
            <p:nvPr/>
          </p:nvGrpSpPr>
          <p:grpSpPr>
            <a:xfrm>
              <a:off x="8674370" y="523137"/>
              <a:ext cx="140422" cy="458011"/>
              <a:chOff x="8669887" y="722565"/>
              <a:chExt cx="140422" cy="458011"/>
            </a:xfrm>
          </p:grpSpPr>
          <p:sp>
            <p:nvSpPr>
              <p:cNvPr id="19" name="Afgeronde rechthoek 18"/>
              <p:cNvSpPr/>
              <p:nvPr/>
            </p:nvSpPr>
            <p:spPr>
              <a:xfrm rot="5400000">
                <a:off x="8669887" y="722565"/>
                <a:ext cx="140422" cy="140422"/>
              </a:xfrm>
              <a:prstGeom prst="roundRect">
                <a:avLst>
                  <a:gd name="adj" fmla="val 30233"/>
                </a:avLst>
              </a:prstGeom>
              <a:solidFill>
                <a:srgbClr val="A5A32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sp>
            <p:nvSpPr>
              <p:cNvPr id="20" name="Afgeronde rechthoek 19"/>
              <p:cNvSpPr/>
              <p:nvPr/>
            </p:nvSpPr>
            <p:spPr>
              <a:xfrm rot="5400000">
                <a:off x="8669887" y="881360"/>
                <a:ext cx="140422" cy="140422"/>
              </a:xfrm>
              <a:prstGeom prst="roundRect">
                <a:avLst>
                  <a:gd name="adj" fmla="val 30233"/>
                </a:avLst>
              </a:prstGeom>
              <a:solidFill>
                <a:srgbClr val="9DD1E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sp>
            <p:nvSpPr>
              <p:cNvPr id="21" name="Afgeronde rechthoek 20"/>
              <p:cNvSpPr/>
              <p:nvPr/>
            </p:nvSpPr>
            <p:spPr>
              <a:xfrm rot="5400000">
                <a:off x="8669887" y="1040154"/>
                <a:ext cx="140422" cy="140422"/>
              </a:xfrm>
              <a:prstGeom prst="roundRect">
                <a:avLst>
                  <a:gd name="adj" fmla="val 30233"/>
                </a:avLst>
              </a:prstGeom>
              <a:solidFill>
                <a:srgbClr val="C3004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8982338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15ECA2-1E5D-4ABF-B4CF-5E44F73CDD66}" type="datetime1">
              <a:rPr lang="en-US" smtClean="0"/>
              <a:t>5/25/2021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GÉANT Cyber Security Month 2021</a:t>
            </a:r>
          </a:p>
        </p:txBody>
      </p:sp>
      <p:sp>
        <p:nvSpPr>
          <p:cNvPr id="13" name="Tekstvak 12"/>
          <p:cNvSpPr txBox="1"/>
          <p:nvPr userDrawn="1"/>
        </p:nvSpPr>
        <p:spPr>
          <a:xfrm>
            <a:off x="8157463" y="4570449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7190556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er green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8619852" flipH="1" flipV="1">
            <a:off x="1368561" y="2673262"/>
            <a:ext cx="11036262" cy="214427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9" y="1907382"/>
            <a:ext cx="6015037" cy="1357313"/>
          </a:xfrm>
        </p:spPr>
        <p:txBody>
          <a:bodyPr anchor="t" anchorCtr="0"/>
          <a:lstStyle>
            <a:lvl1pPr>
              <a:lnSpc>
                <a:spcPct val="80000"/>
              </a:lnSpc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399236"/>
            <a:ext cx="6043612" cy="1125140"/>
          </a:xfrm>
        </p:spPr>
        <p:txBody>
          <a:bodyPr/>
          <a:lstStyle>
            <a:lvl1pPr marL="0" indent="0">
              <a:lnSpc>
                <a:spcPct val="80000"/>
              </a:lnSpc>
              <a:buNone/>
              <a:defRPr sz="2800">
                <a:solidFill>
                  <a:schemeClr val="bg1"/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0" hasCustomPrompt="1"/>
          </p:nvPr>
        </p:nvSpPr>
        <p:spPr>
          <a:xfrm>
            <a:off x="623889" y="1214437"/>
            <a:ext cx="1471612" cy="614363"/>
          </a:xfrm>
        </p:spPr>
        <p:txBody>
          <a:bodyPr/>
          <a:lstStyle>
            <a:lvl1pPr marL="0" indent="0">
              <a:buNone/>
              <a:defRPr sz="500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#.#</a:t>
            </a:r>
          </a:p>
        </p:txBody>
      </p:sp>
      <p:pic>
        <p:nvPicPr>
          <p:cNvPr id="19" name="Afbeelding 13"/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785679" y="4311522"/>
            <a:ext cx="953706" cy="479614"/>
          </a:xfrm>
          <a:prstGeom prst="rect">
            <a:avLst/>
          </a:prstGeom>
        </p:spPr>
      </p:pic>
      <p:grpSp>
        <p:nvGrpSpPr>
          <p:cNvPr id="29" name="Group 14"/>
          <p:cNvGrpSpPr/>
          <p:nvPr userDrawn="1"/>
        </p:nvGrpSpPr>
        <p:grpSpPr>
          <a:xfrm>
            <a:off x="4259287" y="336551"/>
            <a:ext cx="616806" cy="139700"/>
            <a:chOff x="4259287" y="501303"/>
            <a:chExt cx="616806" cy="140422"/>
          </a:xfrm>
        </p:grpSpPr>
        <p:sp>
          <p:nvSpPr>
            <p:cNvPr id="30" name="Afgeronde rechthoek 24"/>
            <p:cNvSpPr/>
            <p:nvPr/>
          </p:nvSpPr>
          <p:spPr>
            <a:xfrm>
              <a:off x="4259287" y="501303"/>
              <a:ext cx="140422" cy="140422"/>
            </a:xfrm>
            <a:prstGeom prst="roundRect">
              <a:avLst>
                <a:gd name="adj" fmla="val 30233"/>
              </a:avLst>
            </a:prstGeom>
            <a:solidFill>
              <a:srgbClr val="E3B24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31" name="Afgeronde rechthoek 25"/>
            <p:cNvSpPr/>
            <p:nvPr/>
          </p:nvSpPr>
          <p:spPr>
            <a:xfrm>
              <a:off x="4418082" y="501303"/>
              <a:ext cx="140422" cy="140422"/>
            </a:xfrm>
            <a:prstGeom prst="roundRect">
              <a:avLst>
                <a:gd name="adj" fmla="val 30233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32" name="Afgeronde rechthoek 26"/>
            <p:cNvSpPr/>
            <p:nvPr/>
          </p:nvSpPr>
          <p:spPr>
            <a:xfrm>
              <a:off x="4576877" y="501303"/>
              <a:ext cx="140422" cy="140422"/>
            </a:xfrm>
            <a:prstGeom prst="roundRect">
              <a:avLst>
                <a:gd name="adj" fmla="val 30233"/>
              </a:avLst>
            </a:prstGeom>
            <a:solidFill>
              <a:srgbClr val="9DD1E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33" name="Afgeronde rechthoek 27"/>
            <p:cNvSpPr/>
            <p:nvPr/>
          </p:nvSpPr>
          <p:spPr>
            <a:xfrm>
              <a:off x="4735671" y="501303"/>
              <a:ext cx="140422" cy="140422"/>
            </a:xfrm>
            <a:prstGeom prst="roundRect">
              <a:avLst>
                <a:gd name="adj" fmla="val 30233"/>
              </a:avLst>
            </a:prstGeom>
            <a:solidFill>
              <a:srgbClr val="00599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</p:grpSp>
    </p:spTree>
    <p:extLst>
      <p:ext uri="{BB962C8B-B14F-4D97-AF65-F5344CB8AC3E}">
        <p14:creationId xmlns:p14="http://schemas.microsoft.com/office/powerpoint/2010/main" val="23513844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er fuchsia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6594157" flipH="1" flipV="1">
            <a:off x="4143352" y="702330"/>
            <a:ext cx="8277197" cy="285903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9" y="1907382"/>
            <a:ext cx="6015037" cy="1357313"/>
          </a:xfrm>
        </p:spPr>
        <p:txBody>
          <a:bodyPr anchor="t" anchorCtr="0"/>
          <a:lstStyle>
            <a:lvl1pPr>
              <a:lnSpc>
                <a:spcPct val="80000"/>
              </a:lnSpc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399236"/>
            <a:ext cx="6043612" cy="1125140"/>
          </a:xfrm>
        </p:spPr>
        <p:txBody>
          <a:bodyPr/>
          <a:lstStyle>
            <a:lvl1pPr marL="0" indent="0">
              <a:lnSpc>
                <a:spcPct val="80000"/>
              </a:lnSpc>
              <a:buNone/>
              <a:defRPr sz="2800">
                <a:solidFill>
                  <a:schemeClr val="bg1"/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0" hasCustomPrompt="1"/>
          </p:nvPr>
        </p:nvSpPr>
        <p:spPr>
          <a:xfrm>
            <a:off x="623889" y="1214437"/>
            <a:ext cx="1471612" cy="614363"/>
          </a:xfrm>
        </p:spPr>
        <p:txBody>
          <a:bodyPr/>
          <a:lstStyle>
            <a:lvl1pPr marL="0" indent="0">
              <a:buNone/>
              <a:defRPr sz="5000">
                <a:solidFill>
                  <a:schemeClr val="accent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#.#</a:t>
            </a:r>
          </a:p>
        </p:txBody>
      </p:sp>
      <p:grpSp>
        <p:nvGrpSpPr>
          <p:cNvPr id="15" name="Group 14"/>
          <p:cNvGrpSpPr/>
          <p:nvPr userDrawn="1"/>
        </p:nvGrpSpPr>
        <p:grpSpPr>
          <a:xfrm>
            <a:off x="4259287" y="336551"/>
            <a:ext cx="616806" cy="139700"/>
            <a:chOff x="4259287" y="501303"/>
            <a:chExt cx="616806" cy="140422"/>
          </a:xfrm>
        </p:grpSpPr>
        <p:sp>
          <p:nvSpPr>
            <p:cNvPr id="16" name="Afgeronde rechthoek 24"/>
            <p:cNvSpPr/>
            <p:nvPr/>
          </p:nvSpPr>
          <p:spPr>
            <a:xfrm>
              <a:off x="4259287" y="501303"/>
              <a:ext cx="140422" cy="140422"/>
            </a:xfrm>
            <a:prstGeom prst="roundRect">
              <a:avLst>
                <a:gd name="adj" fmla="val 30233"/>
              </a:avLst>
            </a:prstGeom>
            <a:solidFill>
              <a:srgbClr val="E3B24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17" name="Afgeronde rechthoek 25"/>
            <p:cNvSpPr/>
            <p:nvPr/>
          </p:nvSpPr>
          <p:spPr>
            <a:xfrm>
              <a:off x="4418082" y="501303"/>
              <a:ext cx="140422" cy="140422"/>
            </a:xfrm>
            <a:prstGeom prst="roundRect">
              <a:avLst>
                <a:gd name="adj" fmla="val 30233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19" name="Afgeronde rechthoek 26"/>
            <p:cNvSpPr/>
            <p:nvPr/>
          </p:nvSpPr>
          <p:spPr>
            <a:xfrm>
              <a:off x="4576877" y="501303"/>
              <a:ext cx="140422" cy="140422"/>
            </a:xfrm>
            <a:prstGeom prst="roundRect">
              <a:avLst>
                <a:gd name="adj" fmla="val 30233"/>
              </a:avLst>
            </a:prstGeom>
            <a:solidFill>
              <a:srgbClr val="9DD1E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20" name="Afgeronde rechthoek 27"/>
            <p:cNvSpPr/>
            <p:nvPr/>
          </p:nvSpPr>
          <p:spPr>
            <a:xfrm>
              <a:off x="4735671" y="501303"/>
              <a:ext cx="140422" cy="140422"/>
            </a:xfrm>
            <a:prstGeom prst="roundRect">
              <a:avLst>
                <a:gd name="adj" fmla="val 30233"/>
              </a:avLst>
            </a:prstGeom>
            <a:solidFill>
              <a:srgbClr val="00599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</p:grpSp>
      <p:pic>
        <p:nvPicPr>
          <p:cNvPr id="21" name="Afbeelding 13"/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785679" y="4311522"/>
            <a:ext cx="953706" cy="4796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07140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er yellow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7748175" flipH="1" flipV="1">
            <a:off x="3597371" y="1989704"/>
            <a:ext cx="8277197" cy="285903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9" y="1907382"/>
            <a:ext cx="6015037" cy="1357313"/>
          </a:xfrm>
        </p:spPr>
        <p:txBody>
          <a:bodyPr anchor="t" anchorCtr="0"/>
          <a:lstStyle>
            <a:lvl1pPr>
              <a:lnSpc>
                <a:spcPct val="80000"/>
              </a:lnSpc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399236"/>
            <a:ext cx="6043612" cy="1125140"/>
          </a:xfrm>
        </p:spPr>
        <p:txBody>
          <a:bodyPr/>
          <a:lstStyle>
            <a:lvl1pPr marL="0" indent="0">
              <a:lnSpc>
                <a:spcPct val="80000"/>
              </a:lnSpc>
              <a:buNone/>
              <a:defRPr sz="2800">
                <a:solidFill>
                  <a:schemeClr val="bg1"/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0" hasCustomPrompt="1"/>
          </p:nvPr>
        </p:nvSpPr>
        <p:spPr>
          <a:xfrm>
            <a:off x="623889" y="1214437"/>
            <a:ext cx="1471612" cy="614363"/>
          </a:xfrm>
        </p:spPr>
        <p:txBody>
          <a:bodyPr/>
          <a:lstStyle>
            <a:lvl1pPr marL="0" indent="0">
              <a:buNone/>
              <a:defRPr sz="5000">
                <a:solidFill>
                  <a:schemeClr val="accent4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#.#</a:t>
            </a:r>
          </a:p>
        </p:txBody>
      </p:sp>
      <p:pic>
        <p:nvPicPr>
          <p:cNvPr id="16" name="Afbeelding 13"/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785679" y="4311522"/>
            <a:ext cx="953706" cy="479614"/>
          </a:xfrm>
          <a:prstGeom prst="rect">
            <a:avLst/>
          </a:prstGeom>
        </p:spPr>
      </p:pic>
      <p:grpSp>
        <p:nvGrpSpPr>
          <p:cNvPr id="25" name="Group 14"/>
          <p:cNvGrpSpPr/>
          <p:nvPr userDrawn="1"/>
        </p:nvGrpSpPr>
        <p:grpSpPr>
          <a:xfrm>
            <a:off x="4259287" y="336551"/>
            <a:ext cx="616806" cy="139700"/>
            <a:chOff x="4259287" y="501303"/>
            <a:chExt cx="616806" cy="140422"/>
          </a:xfrm>
        </p:grpSpPr>
        <p:sp>
          <p:nvSpPr>
            <p:cNvPr id="26" name="Afgeronde rechthoek 24"/>
            <p:cNvSpPr/>
            <p:nvPr/>
          </p:nvSpPr>
          <p:spPr>
            <a:xfrm>
              <a:off x="4259287" y="501303"/>
              <a:ext cx="140422" cy="140422"/>
            </a:xfrm>
            <a:prstGeom prst="roundRect">
              <a:avLst>
                <a:gd name="adj" fmla="val 30233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27" name="Afgeronde rechthoek 25"/>
            <p:cNvSpPr/>
            <p:nvPr/>
          </p:nvSpPr>
          <p:spPr>
            <a:xfrm>
              <a:off x="4418082" y="501303"/>
              <a:ext cx="140422" cy="140422"/>
            </a:xfrm>
            <a:prstGeom prst="roundRect">
              <a:avLst>
                <a:gd name="adj" fmla="val 30233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28" name="Afgeronde rechthoek 26"/>
            <p:cNvSpPr/>
            <p:nvPr/>
          </p:nvSpPr>
          <p:spPr>
            <a:xfrm>
              <a:off x="4576877" y="501303"/>
              <a:ext cx="140422" cy="140422"/>
            </a:xfrm>
            <a:prstGeom prst="roundRect">
              <a:avLst>
                <a:gd name="adj" fmla="val 30233"/>
              </a:avLst>
            </a:prstGeom>
            <a:solidFill>
              <a:srgbClr val="9DD1E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29" name="Afgeronde rechthoek 27"/>
            <p:cNvSpPr/>
            <p:nvPr/>
          </p:nvSpPr>
          <p:spPr>
            <a:xfrm>
              <a:off x="4735671" y="501303"/>
              <a:ext cx="140422" cy="140422"/>
            </a:xfrm>
            <a:prstGeom prst="roundRect">
              <a:avLst>
                <a:gd name="adj" fmla="val 30233"/>
              </a:avLst>
            </a:prstGeom>
            <a:solidFill>
              <a:srgbClr val="00599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</p:grpSp>
    </p:spTree>
    <p:extLst>
      <p:ext uri="{BB962C8B-B14F-4D97-AF65-F5344CB8AC3E}">
        <p14:creationId xmlns:p14="http://schemas.microsoft.com/office/powerpoint/2010/main" val="37333632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ee objec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03847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03847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64960C-687C-4E09-942A-BC02D2104F6E}" type="datetime1">
              <a:rPr lang="en-US" smtClean="0"/>
              <a:t>5/25/2021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GÉANT Cyber Security Month 2021</a:t>
            </a:r>
          </a:p>
        </p:txBody>
      </p:sp>
      <p:sp>
        <p:nvSpPr>
          <p:cNvPr id="8" name="Tekstvak 7"/>
          <p:cNvSpPr txBox="1"/>
          <p:nvPr userDrawn="1"/>
        </p:nvSpPr>
        <p:spPr>
          <a:xfrm>
            <a:off x="8794750" y="4460875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6970913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 and content - no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hart Placeholder 7"/>
          <p:cNvSpPr>
            <a:spLocks noGrp="1"/>
          </p:cNvSpPr>
          <p:nvPr>
            <p:ph type="chart" sz="quarter" idx="12"/>
          </p:nvPr>
        </p:nvSpPr>
        <p:spPr>
          <a:xfrm>
            <a:off x="628650" y="1371600"/>
            <a:ext cx="4467225" cy="3036094"/>
          </a:xfrm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r>
              <a:rPr lang="en-US"/>
              <a:t>Click icon to add chart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91150" y="1864519"/>
            <a:ext cx="3114676" cy="2250281"/>
          </a:xfrm>
        </p:spPr>
        <p:txBody>
          <a:bodyPr/>
          <a:lstStyle>
            <a:lvl1pPr marL="0" indent="0" algn="l">
              <a:lnSpc>
                <a:spcPct val="90000"/>
              </a:lnSpc>
              <a:spcBef>
                <a:spcPts val="0"/>
              </a:spcBef>
              <a:buFontTx/>
              <a:buNone/>
              <a:defRPr b="0">
                <a:latin typeface="+mj-lt"/>
              </a:defRPr>
            </a:lvl1pPr>
            <a:lvl2pPr marL="0" indent="0" algn="l">
              <a:spcBef>
                <a:spcPts val="0"/>
              </a:spcBef>
              <a:buFontTx/>
              <a:buNone/>
              <a:defRPr sz="1600"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E9BAA1-A23E-4AEB-891A-389E5854199E}" type="datetime1">
              <a:rPr lang="en-US" smtClean="0"/>
              <a:t>5/25/2021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GÉANT Cyber Security Month 2021</a:t>
            </a:r>
          </a:p>
        </p:txBody>
      </p:sp>
    </p:spTree>
    <p:extLst>
      <p:ext uri="{BB962C8B-B14F-4D97-AF65-F5344CB8AC3E}">
        <p14:creationId xmlns:p14="http://schemas.microsoft.com/office/powerpoint/2010/main" val="24323278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1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Afbeelding 19"/>
          <p:cNvPicPr>
            <a:picLocks noChangeAspect="1"/>
          </p:cNvPicPr>
          <p:nvPr/>
        </p:nvPicPr>
        <p:blipFill rotWithShape="1">
          <a:blip r:embed="rId2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9195897">
            <a:off x="7050270" y="3931370"/>
            <a:ext cx="2566597" cy="153279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7640" y="343217"/>
            <a:ext cx="7886700" cy="699771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nl-BE"/>
              <a:t>Titelstijl van model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7640" y="1164432"/>
            <a:ext cx="7886700" cy="3236119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857250" cy="189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9C161080-5152-4A83-9BF7-36DBE0DD5306}" type="datetime1">
              <a:rPr lang="en-US" smtClean="0"/>
              <a:t>5/25/2021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704975" y="4767263"/>
            <a:ext cx="3086100" cy="189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/>
              <a:t>GÉANT Cyber Security Month 2021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4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8C1F47-022D-4CA2-94A0-04C9422EC9C8}" type="slidenum">
              <a:rPr lang="en-US" smtClean="0"/>
              <a:t>‹#›</a:t>
            </a:fld>
            <a:endParaRPr lang="en-US"/>
          </a:p>
        </p:txBody>
      </p:sp>
      <p:cxnSp>
        <p:nvCxnSpPr>
          <p:cNvPr id="20" name="Straight Connector 19"/>
          <p:cNvCxnSpPr/>
          <p:nvPr/>
        </p:nvCxnSpPr>
        <p:spPr>
          <a:xfrm>
            <a:off x="1552575" y="4800600"/>
            <a:ext cx="0" cy="86400"/>
          </a:xfrm>
          <a:prstGeom prst="line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2" name="Group 9"/>
          <p:cNvGrpSpPr/>
          <p:nvPr/>
        </p:nvGrpSpPr>
        <p:grpSpPr>
          <a:xfrm>
            <a:off x="7795497" y="4318001"/>
            <a:ext cx="939600" cy="457272"/>
            <a:chOff x="7843122" y="6000751"/>
            <a:chExt cx="939600" cy="457272"/>
          </a:xfrm>
        </p:grpSpPr>
        <p:sp>
          <p:nvSpPr>
            <p:cNvPr id="23" name="Rounded Rectangle 8"/>
            <p:cNvSpPr/>
            <p:nvPr userDrawn="1"/>
          </p:nvSpPr>
          <p:spPr>
            <a:xfrm>
              <a:off x="7877175" y="6029325"/>
              <a:ext cx="876300" cy="396000"/>
            </a:xfrm>
            <a:prstGeom prst="roundRect">
              <a:avLst>
                <a:gd name="adj" fmla="val 7046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24" name="Picture 7"/>
            <p:cNvPicPr>
              <a:picLocks noChangeAspect="1"/>
            </p:cNvPicPr>
            <p:nvPr userDrawn="1"/>
          </p:nvPicPr>
          <p:blipFill>
            <a:blip r:embed="rId2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843122" y="6000751"/>
              <a:ext cx="939600" cy="457272"/>
            </a:xfrm>
            <a:prstGeom prst="rect">
              <a:avLst/>
            </a:prstGeom>
          </p:spPr>
        </p:pic>
      </p:grpSp>
      <p:grpSp>
        <p:nvGrpSpPr>
          <p:cNvPr id="28" name="Group 11"/>
          <p:cNvGrpSpPr/>
          <p:nvPr/>
        </p:nvGrpSpPr>
        <p:grpSpPr>
          <a:xfrm>
            <a:off x="8689736" y="286088"/>
            <a:ext cx="104329" cy="458269"/>
            <a:chOff x="8674370" y="364342"/>
            <a:chExt cx="140422" cy="616806"/>
          </a:xfrm>
        </p:grpSpPr>
        <p:sp>
          <p:nvSpPr>
            <p:cNvPr id="29" name="Afgeronde rechthoek 14"/>
            <p:cNvSpPr/>
            <p:nvPr/>
          </p:nvSpPr>
          <p:spPr>
            <a:xfrm rot="5400000">
              <a:off x="8674370" y="364342"/>
              <a:ext cx="140422" cy="140422"/>
            </a:xfrm>
            <a:prstGeom prst="roundRect">
              <a:avLst>
                <a:gd name="adj" fmla="val 30233"/>
              </a:avLst>
            </a:prstGeom>
            <a:solidFill>
              <a:srgbClr val="E3B24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grpSp>
          <p:nvGrpSpPr>
            <p:cNvPr id="30" name="Group 13"/>
            <p:cNvGrpSpPr/>
            <p:nvPr/>
          </p:nvGrpSpPr>
          <p:grpSpPr>
            <a:xfrm>
              <a:off x="8674370" y="523137"/>
              <a:ext cx="140422" cy="458011"/>
              <a:chOff x="8669887" y="722565"/>
              <a:chExt cx="140422" cy="458011"/>
            </a:xfrm>
          </p:grpSpPr>
          <p:sp>
            <p:nvSpPr>
              <p:cNvPr id="31" name="Afgeronde rechthoek 30"/>
              <p:cNvSpPr/>
              <p:nvPr/>
            </p:nvSpPr>
            <p:spPr>
              <a:xfrm rot="5400000">
                <a:off x="8669887" y="722565"/>
                <a:ext cx="140422" cy="140422"/>
              </a:xfrm>
              <a:prstGeom prst="roundRect">
                <a:avLst>
                  <a:gd name="adj" fmla="val 30233"/>
                </a:avLst>
              </a:prstGeom>
              <a:solidFill>
                <a:srgbClr val="A5A32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sp>
            <p:nvSpPr>
              <p:cNvPr id="32" name="Afgeronde rechthoek 31"/>
              <p:cNvSpPr/>
              <p:nvPr/>
            </p:nvSpPr>
            <p:spPr>
              <a:xfrm rot="5400000">
                <a:off x="8669887" y="881360"/>
                <a:ext cx="140422" cy="140422"/>
              </a:xfrm>
              <a:prstGeom prst="roundRect">
                <a:avLst>
                  <a:gd name="adj" fmla="val 30233"/>
                </a:avLst>
              </a:prstGeom>
              <a:solidFill>
                <a:srgbClr val="9DD1E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sp>
            <p:nvSpPr>
              <p:cNvPr id="33" name="Afgeronde rechthoek 32"/>
              <p:cNvSpPr/>
              <p:nvPr/>
            </p:nvSpPr>
            <p:spPr>
              <a:xfrm rot="5400000">
                <a:off x="8669887" y="1040154"/>
                <a:ext cx="140422" cy="140422"/>
              </a:xfrm>
              <a:prstGeom prst="roundRect">
                <a:avLst>
                  <a:gd name="adj" fmla="val 30233"/>
                </a:avLst>
              </a:prstGeom>
              <a:solidFill>
                <a:srgbClr val="C3004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251037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73" r:id="rId2"/>
    <p:sldLayoutId id="2147483674" r:id="rId3"/>
    <p:sldLayoutId id="2147483650" r:id="rId4"/>
    <p:sldLayoutId id="2147483651" r:id="rId5"/>
    <p:sldLayoutId id="2147483662" r:id="rId6"/>
    <p:sldLayoutId id="2147483663" r:id="rId7"/>
    <p:sldLayoutId id="2147483652" r:id="rId8"/>
    <p:sldLayoutId id="2147483665" r:id="rId9"/>
    <p:sldLayoutId id="2147483666" r:id="rId10"/>
    <p:sldLayoutId id="2147483654" r:id="rId11"/>
    <p:sldLayoutId id="2147483664" r:id="rId12"/>
    <p:sldLayoutId id="2147483655" r:id="rId13"/>
    <p:sldLayoutId id="2147483667" r:id="rId14"/>
    <p:sldLayoutId id="2147483669" r:id="rId15"/>
    <p:sldLayoutId id="2147483671" r:id="rId16"/>
    <p:sldLayoutId id="2147483670" r:id="rId17"/>
    <p:sldLayoutId id="2147483672" r:id="rId18"/>
    <p:sldLayoutId id="2147483668" r:id="rId19"/>
  </p:sldLayoutIdLst>
  <p:hf sldNum="0"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33350" indent="-133350" algn="l" defTabSz="914400" rtl="0" eaLnBrk="1" latinLnBrk="0" hangingPunct="1">
        <a:lnSpc>
          <a:spcPct val="100000"/>
        </a:lnSpc>
        <a:spcBef>
          <a:spcPts val="6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71500" indent="-114300" algn="l" defTabSz="914400" rtl="0" eaLnBrk="1" latinLnBrk="0" hangingPunct="1">
        <a:lnSpc>
          <a:spcPct val="100000"/>
        </a:lnSpc>
        <a:spcBef>
          <a:spcPts val="4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1019175" indent="-104775" algn="l" defTabSz="914400" rtl="0" eaLnBrk="1" latinLnBrk="0" hangingPunct="1">
        <a:lnSpc>
          <a:spcPct val="100000"/>
        </a:lnSpc>
        <a:spcBef>
          <a:spcPts val="4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mailto:csm21@geant.org" TargetMode="Externa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mailto:csm21@geant.org" TargetMode="Externa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mailto:csm21@geant.org" TargetMode="Externa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mailto:csm21@geant.org" TargetMode="Externa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GÉANT Cyber Security </a:t>
            </a:r>
            <a:r>
              <a:rPr lang="nl-NL" dirty="0" err="1"/>
              <a:t>Month</a:t>
            </a:r>
            <a:r>
              <a:rPr lang="nl-NL" dirty="0"/>
              <a:t> 2021</a:t>
            </a:r>
          </a:p>
        </p:txBody>
      </p:sp>
      <p:sp>
        <p:nvSpPr>
          <p:cNvPr id="3" name="Sub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/>
              <a:t>Call </a:t>
            </a:r>
            <a:r>
              <a:rPr lang="nl-NL" dirty="0" err="1"/>
              <a:t>for</a:t>
            </a:r>
            <a:r>
              <a:rPr lang="nl-NL" dirty="0"/>
              <a:t> </a:t>
            </a:r>
            <a:r>
              <a:rPr lang="nl-NL" dirty="0" err="1"/>
              <a:t>contributions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9229217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tekst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nl-NL" dirty="0" err="1"/>
              <a:t>Thank</a:t>
            </a:r>
            <a:r>
              <a:rPr lang="nl-NL" dirty="0"/>
              <a:t> </a:t>
            </a:r>
            <a:r>
              <a:rPr lang="nl-NL" dirty="0" err="1"/>
              <a:t>you</a:t>
            </a:r>
            <a:endParaRPr lang="nl-NL" dirty="0"/>
          </a:p>
          <a:p>
            <a:r>
              <a:rPr lang="nl-NL" sz="3200" dirty="0" err="1"/>
              <a:t>for</a:t>
            </a:r>
            <a:r>
              <a:rPr lang="nl-NL" sz="3200" dirty="0"/>
              <a:t> </a:t>
            </a:r>
            <a:r>
              <a:rPr lang="nl-NL" sz="3200" dirty="0" err="1"/>
              <a:t>your</a:t>
            </a:r>
            <a:r>
              <a:rPr lang="nl-NL" sz="3200" dirty="0"/>
              <a:t> attention</a:t>
            </a:r>
          </a:p>
        </p:txBody>
      </p:sp>
    </p:spTree>
    <p:extLst>
      <p:ext uri="{BB962C8B-B14F-4D97-AF65-F5344CB8AC3E}">
        <p14:creationId xmlns:p14="http://schemas.microsoft.com/office/powerpoint/2010/main" val="19072683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669898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>
                <a:solidFill>
                  <a:srgbClr val="0071BA"/>
                </a:solidFill>
              </a:rPr>
              <a:t>Cyber </a:t>
            </a:r>
            <a:r>
              <a:rPr lang="nl-BE" dirty="0" err="1">
                <a:solidFill>
                  <a:srgbClr val="0071BA"/>
                </a:solidFill>
              </a:rPr>
              <a:t>Heroes</a:t>
            </a:r>
            <a:r>
              <a:rPr lang="nl-BE" dirty="0">
                <a:solidFill>
                  <a:srgbClr val="0071BA"/>
                </a:solidFill>
              </a:rPr>
              <a:t> @ home</a:t>
            </a:r>
            <a:endParaRPr lang="en-US" dirty="0">
              <a:solidFill>
                <a:srgbClr val="0071BA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512105" y="1157608"/>
            <a:ext cx="3943350" cy="3236119"/>
          </a:xfrm>
        </p:spPr>
        <p:txBody>
          <a:bodyPr/>
          <a:lstStyle/>
          <a:p>
            <a:r>
              <a:rPr lang="en-US" dirty="0"/>
              <a:t>Extend the concept of the “Cyber Hero” campaign to a home work environment and encourage people to be cyber safe at home as well</a:t>
            </a:r>
          </a:p>
          <a:p>
            <a:r>
              <a:rPr lang="en-US" dirty="0"/>
              <a:t>Further build on the successful collaboration with the NREN community and involve more NRENs</a:t>
            </a:r>
          </a:p>
          <a:p>
            <a:r>
              <a:rPr lang="nl-BE" dirty="0" err="1"/>
              <a:t>Create</a:t>
            </a:r>
            <a:r>
              <a:rPr lang="nl-BE" dirty="0"/>
              <a:t> new awareness </a:t>
            </a:r>
            <a:r>
              <a:rPr lang="nl-BE" dirty="0" err="1"/>
              <a:t>materials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32627-7CBB-45FA-9177-CD1AA248CC7D}" type="datetime1">
              <a:rPr lang="en-US" smtClean="0"/>
              <a:t>5/25/2021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GÉANT Cyber Security Month 2021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0990" y="1464291"/>
            <a:ext cx="4339473" cy="24414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08140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/>
              <a:t>4 </a:t>
            </a:r>
            <a:r>
              <a:rPr lang="nl-BE" dirty="0" err="1"/>
              <a:t>subtopics</a:t>
            </a:r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52568902"/>
              </p:ext>
            </p:extLst>
          </p:nvPr>
        </p:nvGraphicFramePr>
        <p:xfrm>
          <a:off x="367411" y="1042988"/>
          <a:ext cx="8285270" cy="331944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72679">
                  <a:extLst>
                    <a:ext uri="{9D8B030D-6E8A-4147-A177-3AD203B41FA5}">
                      <a16:colId xmlns:a16="http://schemas.microsoft.com/office/drawing/2014/main" val="787392452"/>
                    </a:ext>
                  </a:extLst>
                </a:gridCol>
                <a:gridCol w="2210937">
                  <a:extLst>
                    <a:ext uri="{9D8B030D-6E8A-4147-A177-3AD203B41FA5}">
                      <a16:colId xmlns:a16="http://schemas.microsoft.com/office/drawing/2014/main" val="233127820"/>
                    </a:ext>
                  </a:extLst>
                </a:gridCol>
                <a:gridCol w="4701654">
                  <a:extLst>
                    <a:ext uri="{9D8B030D-6E8A-4147-A177-3AD203B41FA5}">
                      <a16:colId xmlns:a16="http://schemas.microsoft.com/office/drawing/2014/main" val="3000686469"/>
                    </a:ext>
                  </a:extLst>
                </a:gridCol>
              </a:tblGrid>
              <a:tr h="383203"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BE" sz="1400" dirty="0" err="1"/>
                        <a:t>Subtopic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7277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BE" sz="1400" dirty="0"/>
                        <a:t>Kick-off</a:t>
                      </a:r>
                      <a:r>
                        <a:rPr lang="nl-BE" sz="1400" baseline="0" dirty="0"/>
                        <a:t> (1 </a:t>
                      </a:r>
                      <a:r>
                        <a:rPr lang="nl-BE" sz="1400" baseline="0" dirty="0" err="1"/>
                        <a:t>Oct</a:t>
                      </a:r>
                      <a:r>
                        <a:rPr lang="nl-BE" sz="1400" baseline="0" dirty="0"/>
                        <a:t>)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790957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BE" sz="1400" dirty="0"/>
                        <a:t>4-10</a:t>
                      </a:r>
                      <a:r>
                        <a:rPr lang="nl-BE" sz="1400" baseline="0" dirty="0"/>
                        <a:t> </a:t>
                      </a:r>
                      <a:r>
                        <a:rPr lang="nl-BE" sz="1400" baseline="0" dirty="0" err="1"/>
                        <a:t>Oct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BE" sz="1400" b="1" dirty="0"/>
                        <a:t>Be </a:t>
                      </a:r>
                      <a:r>
                        <a:rPr lang="nl-BE" sz="1400" b="1" dirty="0" err="1"/>
                        <a:t>aware</a:t>
                      </a:r>
                      <a:r>
                        <a:rPr lang="nl-BE" sz="1400" b="1" baseline="0" dirty="0"/>
                        <a:t> of cybercrime</a:t>
                      </a:r>
                      <a:endParaRPr 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phishing, social engineering, ransomware, importance of back-ups, …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3531507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BE" sz="1400" dirty="0"/>
                        <a:t>11-17 </a:t>
                      </a:r>
                      <a:r>
                        <a:rPr lang="nl-BE" sz="1400" dirty="0" err="1"/>
                        <a:t>Oct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BE" sz="1400" b="1" dirty="0" err="1"/>
                        <a:t>Protect</a:t>
                      </a:r>
                      <a:r>
                        <a:rPr lang="nl-BE" sz="1400" b="1" baseline="0" dirty="0"/>
                        <a:t> </a:t>
                      </a:r>
                      <a:r>
                        <a:rPr lang="nl-BE" sz="1400" b="1" baseline="0" dirty="0" err="1"/>
                        <a:t>your</a:t>
                      </a:r>
                      <a:r>
                        <a:rPr lang="nl-BE" sz="1400" b="1" baseline="0" dirty="0"/>
                        <a:t> </a:t>
                      </a:r>
                      <a:r>
                        <a:rPr lang="nl-BE" sz="1400" b="1" baseline="0" dirty="0" err="1"/>
                        <a:t>network</a:t>
                      </a:r>
                      <a:endParaRPr 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avoid public Wi-Fi, secure your home Wi-Fi, use VPN, …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4004497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BE" sz="1400" dirty="0"/>
                        <a:t>18-24 </a:t>
                      </a:r>
                      <a:r>
                        <a:rPr lang="nl-BE" sz="1400" dirty="0" err="1"/>
                        <a:t>Oct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BE" sz="1400" b="1" dirty="0" err="1"/>
                        <a:t>Protect</a:t>
                      </a:r>
                      <a:r>
                        <a:rPr lang="nl-BE" sz="1400" b="1" dirty="0"/>
                        <a:t> </a:t>
                      </a:r>
                      <a:r>
                        <a:rPr lang="nl-BE" sz="1400" b="1" dirty="0" err="1"/>
                        <a:t>your</a:t>
                      </a:r>
                      <a:r>
                        <a:rPr lang="nl-BE" sz="1400" b="1" dirty="0"/>
                        <a:t> </a:t>
                      </a:r>
                      <a:r>
                        <a:rPr lang="nl-BE" sz="1400" b="1" dirty="0" err="1"/>
                        <a:t>devices</a:t>
                      </a:r>
                      <a:endParaRPr 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install antivirus software, carry out updates, only download verified apps, keep family members away from work devices, change the standard passwords of your devices,</a:t>
                      </a:r>
                      <a:r>
                        <a:rPr lang="en-US" sz="1400" baseline="0" dirty="0"/>
                        <a:t> </a:t>
                      </a:r>
                      <a:r>
                        <a:rPr lang="en-US" sz="1400" dirty="0"/>
                        <a:t>…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5816007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BE" sz="1400" dirty="0"/>
                        <a:t>25-31 </a:t>
                      </a:r>
                      <a:r>
                        <a:rPr lang="nl-BE" sz="1400" dirty="0" err="1"/>
                        <a:t>Oct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BE" sz="1400" b="1" dirty="0" err="1"/>
                        <a:t>Protect</a:t>
                      </a:r>
                      <a:r>
                        <a:rPr lang="nl-BE" sz="1400" b="1" baseline="0" dirty="0"/>
                        <a:t> </a:t>
                      </a:r>
                      <a:r>
                        <a:rPr lang="nl-BE" sz="1400" b="1" baseline="0" dirty="0" err="1"/>
                        <a:t>your</a:t>
                      </a:r>
                      <a:r>
                        <a:rPr lang="nl-BE" sz="1400" b="1" baseline="0" dirty="0"/>
                        <a:t> </a:t>
                      </a:r>
                      <a:r>
                        <a:rPr lang="nl-BE" sz="1400" b="1" baseline="0" dirty="0" err="1"/>
                        <a:t>identity</a:t>
                      </a:r>
                      <a:endParaRPr 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safe videoconferencing, use of a webcam cover, use a corporate solution for storage, strong passwords, MFA, …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90896892"/>
                  </a:ext>
                </a:extLst>
              </a:tr>
            </a:tbl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82EF3D-3E98-4DED-B7B1-9607F29DB595}" type="datetime1">
              <a:rPr lang="en-US" smtClean="0"/>
              <a:t>5/25/2021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GÉANT Cyber Security Month 2021</a:t>
            </a:r>
          </a:p>
        </p:txBody>
      </p:sp>
    </p:spTree>
    <p:extLst>
      <p:ext uri="{BB962C8B-B14F-4D97-AF65-F5344CB8AC3E}">
        <p14:creationId xmlns:p14="http://schemas.microsoft.com/office/powerpoint/2010/main" val="4614497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/>
              <a:t>Help </a:t>
            </a:r>
            <a:r>
              <a:rPr lang="nl-BE" dirty="0" err="1"/>
              <a:t>us</a:t>
            </a:r>
            <a:r>
              <a:rPr lang="nl-BE" dirty="0"/>
              <a:t> in making CSM21 a </a:t>
            </a:r>
            <a:r>
              <a:rPr lang="nl-BE" dirty="0" err="1"/>
              <a:t>success</a:t>
            </a:r>
            <a:r>
              <a:rPr lang="nl-BE" dirty="0"/>
              <a:t>!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67701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/>
              <a:t>How </a:t>
            </a:r>
            <a:r>
              <a:rPr lang="nl-BE" dirty="0" err="1"/>
              <a:t>can</a:t>
            </a:r>
            <a:r>
              <a:rPr lang="nl-BE" dirty="0"/>
              <a:t> </a:t>
            </a:r>
            <a:r>
              <a:rPr lang="nl-BE" dirty="0" err="1"/>
              <a:t>you</a:t>
            </a:r>
            <a:r>
              <a:rPr lang="nl-BE" dirty="0"/>
              <a:t> help </a:t>
            </a:r>
            <a:r>
              <a:rPr lang="nl-BE" dirty="0" err="1"/>
              <a:t>us</a:t>
            </a:r>
            <a:r>
              <a:rPr lang="nl-BE" dirty="0"/>
              <a:t>?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2FBE05-1D58-4BA7-808D-9D2CED5375DC}" type="datetime1">
              <a:rPr lang="en-US" smtClean="0"/>
              <a:t>5/25/2021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GÉANT Cyber Security Month 2021</a:t>
            </a:r>
          </a:p>
        </p:txBody>
      </p:sp>
      <p:sp>
        <p:nvSpPr>
          <p:cNvPr id="6" name="Oval 5"/>
          <p:cNvSpPr/>
          <p:nvPr/>
        </p:nvSpPr>
        <p:spPr>
          <a:xfrm>
            <a:off x="683242" y="1159316"/>
            <a:ext cx="1958453" cy="15763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BE" dirty="0"/>
              <a:t>Write </a:t>
            </a:r>
            <a:r>
              <a:rPr lang="nl-BE" dirty="0" err="1"/>
              <a:t>an</a:t>
            </a:r>
            <a:r>
              <a:rPr lang="nl-BE" dirty="0"/>
              <a:t> </a:t>
            </a:r>
            <a:r>
              <a:rPr lang="nl-BE" dirty="0" err="1"/>
              <a:t>article</a:t>
            </a:r>
            <a:r>
              <a:rPr lang="nl-BE" dirty="0"/>
              <a:t> / blog</a:t>
            </a:r>
            <a:endParaRPr lang="en-US" dirty="0"/>
          </a:p>
        </p:txBody>
      </p:sp>
      <p:sp>
        <p:nvSpPr>
          <p:cNvPr id="8" name="Oval 7"/>
          <p:cNvSpPr/>
          <p:nvPr/>
        </p:nvSpPr>
        <p:spPr>
          <a:xfrm>
            <a:off x="1955849" y="2675879"/>
            <a:ext cx="2122227" cy="165422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BE" dirty="0" err="1"/>
              <a:t>Give</a:t>
            </a:r>
            <a:r>
              <a:rPr lang="nl-BE" dirty="0"/>
              <a:t> a (video) interview</a:t>
            </a:r>
            <a:endParaRPr lang="en-US" dirty="0"/>
          </a:p>
        </p:txBody>
      </p:sp>
      <p:sp>
        <p:nvSpPr>
          <p:cNvPr id="9" name="Oval 8"/>
          <p:cNvSpPr/>
          <p:nvPr/>
        </p:nvSpPr>
        <p:spPr>
          <a:xfrm>
            <a:off x="3392229" y="1191409"/>
            <a:ext cx="2013044" cy="15763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BE" dirty="0" err="1"/>
              <a:t>Become</a:t>
            </a:r>
            <a:r>
              <a:rPr lang="nl-BE" dirty="0"/>
              <a:t> a speaker</a:t>
            </a:r>
            <a:endParaRPr lang="en-US" dirty="0"/>
          </a:p>
        </p:txBody>
      </p:sp>
      <p:sp>
        <p:nvSpPr>
          <p:cNvPr id="10" name="Oval 9"/>
          <p:cNvSpPr/>
          <p:nvPr/>
        </p:nvSpPr>
        <p:spPr>
          <a:xfrm>
            <a:off x="5079304" y="2739685"/>
            <a:ext cx="2053988" cy="161937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BE" dirty="0"/>
              <a:t>Translate </a:t>
            </a:r>
            <a:r>
              <a:rPr lang="nl-BE" dirty="0" err="1"/>
              <a:t>materials</a:t>
            </a:r>
            <a:r>
              <a:rPr lang="nl-BE" dirty="0"/>
              <a:t> in </a:t>
            </a:r>
            <a:r>
              <a:rPr lang="nl-BE" dirty="0" err="1"/>
              <a:t>your</a:t>
            </a:r>
            <a:r>
              <a:rPr lang="nl-BE" dirty="0"/>
              <a:t> </a:t>
            </a:r>
            <a:r>
              <a:rPr lang="nl-BE" dirty="0" err="1"/>
              <a:t>local</a:t>
            </a:r>
            <a:r>
              <a:rPr lang="nl-BE" dirty="0"/>
              <a:t> </a:t>
            </a:r>
            <a:r>
              <a:rPr lang="nl-BE" dirty="0" err="1"/>
              <a:t>language</a:t>
            </a:r>
            <a:endParaRPr lang="en-US" dirty="0"/>
          </a:p>
        </p:txBody>
      </p:sp>
      <p:sp>
        <p:nvSpPr>
          <p:cNvPr id="11" name="Oval 10"/>
          <p:cNvSpPr/>
          <p:nvPr/>
        </p:nvSpPr>
        <p:spPr>
          <a:xfrm>
            <a:off x="6448567" y="1219718"/>
            <a:ext cx="1821977" cy="149165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BE" dirty="0" err="1"/>
              <a:t>Promote</a:t>
            </a:r>
            <a:r>
              <a:rPr lang="nl-BE" dirty="0"/>
              <a:t> </a:t>
            </a:r>
            <a:r>
              <a:rPr lang="nl-BE" dirty="0" err="1"/>
              <a:t>the</a:t>
            </a:r>
            <a:r>
              <a:rPr lang="nl-BE" dirty="0"/>
              <a:t> </a:t>
            </a:r>
            <a:r>
              <a:rPr lang="nl-BE" dirty="0" err="1"/>
              <a:t>campaign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0423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  <p:bldP spid="9" grpId="0" animBg="1"/>
      <p:bldP spid="10" grpId="0" animBg="1"/>
      <p:bldP spid="11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/>
              <a:t>Write </a:t>
            </a:r>
            <a:r>
              <a:rPr lang="nl-BE" dirty="0" err="1"/>
              <a:t>an</a:t>
            </a:r>
            <a:r>
              <a:rPr lang="nl-BE" dirty="0"/>
              <a:t> </a:t>
            </a:r>
            <a:r>
              <a:rPr lang="nl-BE" dirty="0" err="1"/>
              <a:t>article</a:t>
            </a:r>
            <a:r>
              <a:rPr lang="nl-BE" dirty="0"/>
              <a:t> or blog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Elaborate a topic in an understandable (not technical) way</a:t>
            </a:r>
          </a:p>
          <a:p>
            <a:pPr lvl="0"/>
            <a:r>
              <a:rPr lang="en-US" dirty="0"/>
              <a:t>Write about your experience on the topic(s), give new insights</a:t>
            </a:r>
          </a:p>
          <a:p>
            <a:pPr lvl="0"/>
            <a:r>
              <a:rPr lang="en-US" dirty="0"/>
              <a:t>Share a best practice: how did you handle this topic in your organization? </a:t>
            </a:r>
          </a:p>
          <a:p>
            <a:pPr lvl="0"/>
            <a:r>
              <a:rPr lang="en-US" dirty="0"/>
              <a:t>Testimonial: what went wrong – how did you resolve the problem? </a:t>
            </a:r>
          </a:p>
          <a:p>
            <a:pPr marL="0" indent="0">
              <a:buNone/>
            </a:pPr>
            <a:endParaRPr lang="nl-BE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28A442-35F0-4E2D-8715-844870303B8C}" type="datetime1">
              <a:rPr lang="en-US" smtClean="0"/>
              <a:t>5/25/2021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GÉANT Cyber Security Month 2021</a:t>
            </a:r>
          </a:p>
        </p:txBody>
      </p:sp>
      <p:sp>
        <p:nvSpPr>
          <p:cNvPr id="6" name="Rounded Rectangle 5"/>
          <p:cNvSpPr/>
          <p:nvPr/>
        </p:nvSpPr>
        <p:spPr>
          <a:xfrm>
            <a:off x="1057275" y="3103124"/>
            <a:ext cx="6605203" cy="1297427"/>
          </a:xfrm>
          <a:prstGeom prst="roundRect">
            <a:avLst/>
          </a:prstGeom>
          <a:ln>
            <a:solidFill>
              <a:schemeClr val="accent3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BE" dirty="0"/>
              <a:t>Contact </a:t>
            </a:r>
            <a:r>
              <a:rPr lang="nl-BE" dirty="0">
                <a:solidFill>
                  <a:schemeClr val="bg1"/>
                </a:solidFill>
                <a:hlinkClick r:id="rId2"/>
              </a:rPr>
              <a:t>csm21@geant.org</a:t>
            </a:r>
            <a:endParaRPr lang="nl-BE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We’ll send you a list with possible topics and some guidelines / tips &amp; tricks</a:t>
            </a:r>
            <a:endParaRPr lang="nl-BE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BE" dirty="0">
                <a:solidFill>
                  <a:schemeClr val="bg1"/>
                </a:solidFill>
              </a:rPr>
              <a:t>Deadline </a:t>
            </a:r>
            <a:r>
              <a:rPr lang="nl-BE" dirty="0" err="1">
                <a:solidFill>
                  <a:schemeClr val="bg1"/>
                </a:solidFill>
              </a:rPr>
              <a:t>for</a:t>
            </a:r>
            <a:r>
              <a:rPr lang="nl-BE" dirty="0">
                <a:solidFill>
                  <a:schemeClr val="bg1"/>
                </a:solidFill>
              </a:rPr>
              <a:t> </a:t>
            </a:r>
            <a:r>
              <a:rPr lang="nl-BE" dirty="0" err="1">
                <a:solidFill>
                  <a:schemeClr val="bg1"/>
                </a:solidFill>
              </a:rPr>
              <a:t>contributions</a:t>
            </a:r>
            <a:r>
              <a:rPr lang="nl-BE" dirty="0">
                <a:solidFill>
                  <a:schemeClr val="bg1"/>
                </a:solidFill>
              </a:rPr>
              <a:t> (in English): 1 September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nl-BE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80682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err="1"/>
              <a:t>Give</a:t>
            </a:r>
            <a:r>
              <a:rPr lang="nl-BE" dirty="0"/>
              <a:t> a (video) interview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7640" y="1042988"/>
            <a:ext cx="7886700" cy="3236119"/>
          </a:xfrm>
        </p:spPr>
        <p:txBody>
          <a:bodyPr/>
          <a:lstStyle/>
          <a:p>
            <a:pPr marL="0" lvl="0" indent="0">
              <a:buNone/>
            </a:pPr>
            <a:r>
              <a:rPr lang="en-US" dirty="0"/>
              <a:t>Different kind of videos are possible:</a:t>
            </a:r>
          </a:p>
          <a:p>
            <a:pPr lvl="0"/>
            <a:r>
              <a:rPr lang="en-US" dirty="0"/>
              <a:t>Explainer: e.g. ‘What is 2FA and how does it work?’</a:t>
            </a:r>
          </a:p>
          <a:p>
            <a:pPr lvl="0"/>
            <a:r>
              <a:rPr lang="en-US" dirty="0"/>
              <a:t>Tips &amp; tricks: ‘How to secure your Wi-Fi at home?’</a:t>
            </a:r>
          </a:p>
          <a:p>
            <a:pPr lvl="0"/>
            <a:r>
              <a:rPr lang="en-US" dirty="0"/>
              <a:t>Testimonial: ‘Help, I have been phished!’</a:t>
            </a:r>
          </a:p>
          <a:p>
            <a:pPr lvl="0"/>
            <a:endParaRPr lang="en-US" dirty="0"/>
          </a:p>
          <a:p>
            <a:pPr lvl="0"/>
            <a:endParaRPr lang="en-US" dirty="0"/>
          </a:p>
          <a:p>
            <a:pPr marL="0" indent="0">
              <a:buNone/>
            </a:pPr>
            <a:endParaRPr lang="nl-BE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BF0E0D-1720-4D34-A823-BB15D72BE588}" type="datetime1">
              <a:rPr lang="en-US" smtClean="0"/>
              <a:t>5/25/2021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GÉANT Cyber Security Month 2021</a:t>
            </a:r>
          </a:p>
        </p:txBody>
      </p:sp>
      <p:sp>
        <p:nvSpPr>
          <p:cNvPr id="6" name="Rounded Rectangle 5"/>
          <p:cNvSpPr/>
          <p:nvPr/>
        </p:nvSpPr>
        <p:spPr>
          <a:xfrm>
            <a:off x="1057275" y="2761079"/>
            <a:ext cx="6605203" cy="1366517"/>
          </a:xfrm>
          <a:prstGeom prst="roundRect">
            <a:avLst/>
          </a:prstGeom>
          <a:ln>
            <a:solidFill>
              <a:schemeClr val="accent3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In English or your local language </a:t>
            </a:r>
            <a:endParaRPr lang="nl-BE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BE" dirty="0"/>
              <a:t>Contact </a:t>
            </a:r>
            <a:r>
              <a:rPr lang="nl-BE" dirty="0">
                <a:solidFill>
                  <a:schemeClr val="bg1"/>
                </a:solidFill>
                <a:hlinkClick r:id="rId2"/>
              </a:rPr>
              <a:t>csm21@geant.org</a:t>
            </a:r>
            <a:r>
              <a:rPr lang="nl-BE" dirty="0">
                <a:solidFill>
                  <a:schemeClr val="bg1"/>
                </a:solidFill>
              </a:rPr>
              <a:t> </a:t>
            </a:r>
            <a:r>
              <a:rPr lang="nl-BE" dirty="0" err="1">
                <a:solidFill>
                  <a:schemeClr val="bg1"/>
                </a:solidFill>
              </a:rPr>
              <a:t>if</a:t>
            </a:r>
            <a:r>
              <a:rPr lang="nl-BE" dirty="0">
                <a:solidFill>
                  <a:schemeClr val="bg1"/>
                </a:solidFill>
              </a:rPr>
              <a:t> </a:t>
            </a:r>
            <a:r>
              <a:rPr lang="nl-BE" dirty="0" err="1">
                <a:solidFill>
                  <a:schemeClr val="bg1"/>
                </a:solidFill>
              </a:rPr>
              <a:t>you’re</a:t>
            </a:r>
            <a:r>
              <a:rPr lang="nl-BE" dirty="0">
                <a:solidFill>
                  <a:schemeClr val="bg1"/>
                </a:solidFill>
              </a:rPr>
              <a:t> </a:t>
            </a:r>
            <a:r>
              <a:rPr lang="nl-BE" dirty="0" err="1">
                <a:solidFill>
                  <a:schemeClr val="bg1"/>
                </a:solidFill>
              </a:rPr>
              <a:t>interested</a:t>
            </a:r>
            <a:r>
              <a:rPr lang="nl-BE" dirty="0">
                <a:solidFill>
                  <a:schemeClr val="bg1"/>
                </a:solidFill>
              </a:rPr>
              <a:t> </a:t>
            </a:r>
            <a:r>
              <a:rPr lang="nl-BE" dirty="0" err="1">
                <a:solidFill>
                  <a:schemeClr val="bg1"/>
                </a:solidFill>
              </a:rPr>
              <a:t>to</a:t>
            </a:r>
            <a:r>
              <a:rPr lang="nl-BE" dirty="0">
                <a:solidFill>
                  <a:schemeClr val="bg1"/>
                </a:solidFill>
              </a:rPr>
              <a:t> </a:t>
            </a:r>
            <a:r>
              <a:rPr lang="nl-BE" dirty="0" err="1">
                <a:solidFill>
                  <a:schemeClr val="bg1"/>
                </a:solidFill>
              </a:rPr>
              <a:t>participate</a:t>
            </a:r>
            <a:endParaRPr lang="nl-BE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BE" dirty="0">
                <a:solidFill>
                  <a:schemeClr val="bg1"/>
                </a:solidFill>
              </a:rPr>
              <a:t>Deadline for contributions: 1 September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nl-BE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09755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err="1"/>
              <a:t>Become</a:t>
            </a:r>
            <a:r>
              <a:rPr lang="nl-BE" dirty="0"/>
              <a:t> a speaker </a:t>
            </a:r>
            <a:r>
              <a:rPr lang="nl-BE" dirty="0" err="1"/>
              <a:t>during</a:t>
            </a:r>
            <a:r>
              <a:rPr lang="nl-BE" dirty="0"/>
              <a:t> </a:t>
            </a:r>
            <a:r>
              <a:rPr lang="nl-BE" dirty="0" err="1"/>
              <a:t>the</a:t>
            </a:r>
            <a:r>
              <a:rPr lang="nl-BE" dirty="0"/>
              <a:t> CSM21 </a:t>
            </a:r>
            <a:r>
              <a:rPr lang="nl-BE" dirty="0" err="1"/>
              <a:t>webinars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7640" y="1416915"/>
            <a:ext cx="7886700" cy="3236119"/>
          </a:xfrm>
        </p:spPr>
        <p:txBody>
          <a:bodyPr/>
          <a:lstStyle/>
          <a:p>
            <a:r>
              <a:rPr lang="en-US" dirty="0"/>
              <a:t>4 webinars (1/week in October) of max. 2 hours each on a specific topic linked to the general campaign theme</a:t>
            </a:r>
          </a:p>
          <a:p>
            <a:r>
              <a:rPr lang="nl-BE" dirty="0"/>
              <a:t>Program </a:t>
            </a:r>
            <a:r>
              <a:rPr lang="nl-BE" dirty="0" err="1"/>
              <a:t>to</a:t>
            </a:r>
            <a:r>
              <a:rPr lang="nl-BE" dirty="0"/>
              <a:t> </a:t>
            </a:r>
            <a:r>
              <a:rPr lang="nl-BE" dirty="0" err="1"/>
              <a:t>be</a:t>
            </a:r>
            <a:r>
              <a:rPr lang="nl-BE" dirty="0"/>
              <a:t> </a:t>
            </a:r>
            <a:r>
              <a:rPr lang="nl-BE" dirty="0" err="1"/>
              <a:t>developed</a:t>
            </a:r>
            <a:r>
              <a:rPr lang="nl-BE" dirty="0"/>
              <a:t> in </a:t>
            </a:r>
            <a:r>
              <a:rPr lang="nl-BE" dirty="0" err="1"/>
              <a:t>the</a:t>
            </a:r>
            <a:r>
              <a:rPr lang="nl-BE" dirty="0"/>
              <a:t> </a:t>
            </a:r>
            <a:r>
              <a:rPr lang="nl-BE" dirty="0" err="1"/>
              <a:t>upcoming</a:t>
            </a:r>
            <a:r>
              <a:rPr lang="nl-BE" dirty="0"/>
              <a:t> weeks</a:t>
            </a:r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B3C210-A3D4-4574-BA59-C51C63CBAD21}" type="datetime1">
              <a:rPr lang="en-US" smtClean="0"/>
              <a:t>5/25/2021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GÉANT Cyber Security Month 2021</a:t>
            </a:r>
          </a:p>
        </p:txBody>
      </p:sp>
      <p:sp>
        <p:nvSpPr>
          <p:cNvPr id="6" name="Rounded Rectangle 5"/>
          <p:cNvSpPr/>
          <p:nvPr/>
        </p:nvSpPr>
        <p:spPr>
          <a:xfrm>
            <a:off x="1057275" y="2661313"/>
            <a:ext cx="6605203" cy="1398896"/>
          </a:xfrm>
          <a:prstGeom prst="roundRect">
            <a:avLst/>
          </a:prstGeom>
          <a:ln>
            <a:solidFill>
              <a:schemeClr val="accent3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In English</a:t>
            </a:r>
            <a:endParaRPr lang="nl-BE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BE" dirty="0"/>
              <a:t>Contact </a:t>
            </a:r>
            <a:r>
              <a:rPr lang="nl-BE" dirty="0">
                <a:solidFill>
                  <a:schemeClr val="bg1"/>
                </a:solidFill>
                <a:hlinkClick r:id="rId2"/>
              </a:rPr>
              <a:t>csm21@geant.org</a:t>
            </a:r>
            <a:r>
              <a:rPr lang="nl-BE" dirty="0">
                <a:solidFill>
                  <a:schemeClr val="bg1"/>
                </a:solidFill>
              </a:rPr>
              <a:t> </a:t>
            </a:r>
            <a:r>
              <a:rPr lang="nl-BE" dirty="0" err="1">
                <a:solidFill>
                  <a:schemeClr val="bg1"/>
                </a:solidFill>
              </a:rPr>
              <a:t>if</a:t>
            </a:r>
            <a:r>
              <a:rPr lang="nl-BE" dirty="0">
                <a:solidFill>
                  <a:schemeClr val="bg1"/>
                </a:solidFill>
              </a:rPr>
              <a:t> </a:t>
            </a:r>
            <a:r>
              <a:rPr lang="nl-BE" dirty="0" err="1">
                <a:solidFill>
                  <a:schemeClr val="bg1"/>
                </a:solidFill>
              </a:rPr>
              <a:t>you’re</a:t>
            </a:r>
            <a:r>
              <a:rPr lang="nl-BE" dirty="0">
                <a:solidFill>
                  <a:schemeClr val="bg1"/>
                </a:solidFill>
              </a:rPr>
              <a:t> </a:t>
            </a:r>
            <a:r>
              <a:rPr lang="nl-BE" dirty="0" err="1">
                <a:solidFill>
                  <a:schemeClr val="bg1"/>
                </a:solidFill>
              </a:rPr>
              <a:t>interested</a:t>
            </a:r>
            <a:r>
              <a:rPr lang="nl-BE" dirty="0">
                <a:solidFill>
                  <a:schemeClr val="bg1"/>
                </a:solidFill>
              </a:rPr>
              <a:t> in </a:t>
            </a:r>
            <a:r>
              <a:rPr lang="nl-BE" dirty="0" err="1">
                <a:solidFill>
                  <a:schemeClr val="bg1"/>
                </a:solidFill>
              </a:rPr>
              <a:t>giving</a:t>
            </a:r>
            <a:r>
              <a:rPr lang="nl-BE" dirty="0">
                <a:solidFill>
                  <a:schemeClr val="bg1"/>
                </a:solidFill>
              </a:rPr>
              <a:t> a </a:t>
            </a:r>
            <a:r>
              <a:rPr lang="nl-BE" dirty="0" err="1">
                <a:solidFill>
                  <a:schemeClr val="bg1"/>
                </a:solidFill>
              </a:rPr>
              <a:t>presentation</a:t>
            </a:r>
            <a:endParaRPr lang="nl-BE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BE" dirty="0">
                <a:solidFill>
                  <a:schemeClr val="bg1"/>
                </a:solidFill>
              </a:rPr>
              <a:t>Deadline: 15 August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nl-BE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60530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/>
              <a:t>Translate awareness </a:t>
            </a:r>
            <a:r>
              <a:rPr lang="nl-BE" dirty="0" err="1"/>
              <a:t>materials</a:t>
            </a:r>
            <a:r>
              <a:rPr lang="nl-BE" dirty="0"/>
              <a:t> in </a:t>
            </a:r>
            <a:r>
              <a:rPr lang="nl-BE" dirty="0" err="1"/>
              <a:t>your</a:t>
            </a:r>
            <a:r>
              <a:rPr lang="nl-BE" dirty="0"/>
              <a:t> </a:t>
            </a:r>
            <a:r>
              <a:rPr lang="nl-BE" dirty="0" err="1"/>
              <a:t>local</a:t>
            </a:r>
            <a:r>
              <a:rPr lang="nl-BE" dirty="0"/>
              <a:t> </a:t>
            </a:r>
            <a:r>
              <a:rPr lang="nl-BE" dirty="0" err="1"/>
              <a:t>language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7640" y="1625644"/>
            <a:ext cx="7886700" cy="3236119"/>
          </a:xfrm>
        </p:spPr>
        <p:txBody>
          <a:bodyPr/>
          <a:lstStyle/>
          <a:p>
            <a:r>
              <a:rPr lang="nl-BE" dirty="0"/>
              <a:t>We want </a:t>
            </a:r>
            <a:r>
              <a:rPr lang="nl-BE" dirty="0" err="1"/>
              <a:t>the</a:t>
            </a:r>
            <a:r>
              <a:rPr lang="nl-BE" dirty="0"/>
              <a:t> make </a:t>
            </a:r>
            <a:r>
              <a:rPr lang="nl-BE" dirty="0" err="1"/>
              <a:t>the</a:t>
            </a:r>
            <a:r>
              <a:rPr lang="nl-BE" dirty="0"/>
              <a:t> awareness packages (poster, video, website </a:t>
            </a:r>
            <a:r>
              <a:rPr lang="nl-BE" dirty="0" err="1"/>
              <a:t>texts</a:t>
            </a:r>
            <a:r>
              <a:rPr lang="nl-BE" dirty="0"/>
              <a:t>, …) </a:t>
            </a:r>
            <a:r>
              <a:rPr lang="nl-BE" dirty="0" err="1"/>
              <a:t>available</a:t>
            </a:r>
            <a:r>
              <a:rPr lang="nl-BE" dirty="0"/>
              <a:t> in as </a:t>
            </a:r>
            <a:r>
              <a:rPr lang="nl-BE" dirty="0" err="1"/>
              <a:t>many</a:t>
            </a:r>
            <a:r>
              <a:rPr lang="nl-BE" dirty="0"/>
              <a:t> European </a:t>
            </a:r>
            <a:r>
              <a:rPr lang="nl-BE" dirty="0" err="1"/>
              <a:t>languages</a:t>
            </a:r>
            <a:r>
              <a:rPr lang="nl-BE" dirty="0"/>
              <a:t> as </a:t>
            </a:r>
            <a:r>
              <a:rPr lang="nl-BE" dirty="0" err="1"/>
              <a:t>possible</a:t>
            </a:r>
            <a:endParaRPr lang="nl-BE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EE7427-BB71-45FA-AB33-CD01AB2ED355}" type="datetime1">
              <a:rPr lang="en-US" smtClean="0"/>
              <a:t>5/25/2021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GÉANT Cyber Security Month 2021</a:t>
            </a:r>
          </a:p>
        </p:txBody>
      </p:sp>
      <p:sp>
        <p:nvSpPr>
          <p:cNvPr id="6" name="Rounded Rectangle 5"/>
          <p:cNvSpPr/>
          <p:nvPr/>
        </p:nvSpPr>
        <p:spPr>
          <a:xfrm>
            <a:off x="1057275" y="2544255"/>
            <a:ext cx="6605203" cy="1398896"/>
          </a:xfrm>
          <a:prstGeom prst="roundRect">
            <a:avLst/>
          </a:prstGeom>
          <a:ln>
            <a:solidFill>
              <a:schemeClr val="accent3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BE" dirty="0"/>
              <a:t>Do </a:t>
            </a:r>
            <a:r>
              <a:rPr lang="nl-BE" dirty="0" err="1"/>
              <a:t>you</a:t>
            </a:r>
            <a:r>
              <a:rPr lang="nl-BE" dirty="0"/>
              <a:t> want </a:t>
            </a:r>
            <a:r>
              <a:rPr lang="nl-BE" dirty="0" err="1"/>
              <a:t>to</a:t>
            </a:r>
            <a:r>
              <a:rPr lang="nl-BE" dirty="0"/>
              <a:t> help </a:t>
            </a:r>
            <a:r>
              <a:rPr lang="nl-BE" dirty="0" err="1"/>
              <a:t>us</a:t>
            </a:r>
            <a:r>
              <a:rPr lang="nl-BE" dirty="0"/>
              <a:t> </a:t>
            </a:r>
            <a:r>
              <a:rPr lang="nl-BE" dirty="0" err="1"/>
              <a:t>with</a:t>
            </a:r>
            <a:r>
              <a:rPr lang="nl-BE" dirty="0"/>
              <a:t> </a:t>
            </a:r>
            <a:r>
              <a:rPr lang="nl-BE" dirty="0" err="1"/>
              <a:t>translations</a:t>
            </a:r>
            <a:r>
              <a:rPr lang="nl-BE" dirty="0"/>
              <a:t>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BE" dirty="0"/>
              <a:t>Contact </a:t>
            </a:r>
            <a:r>
              <a:rPr lang="nl-BE" dirty="0">
                <a:solidFill>
                  <a:schemeClr val="bg1"/>
                </a:solidFill>
                <a:hlinkClick r:id="rId2"/>
              </a:rPr>
              <a:t>csm21@geant.org</a:t>
            </a:r>
            <a:r>
              <a:rPr lang="nl-BE" dirty="0">
                <a:solidFill>
                  <a:schemeClr val="bg1"/>
                </a:solidFill>
              </a:rPr>
              <a:t> </a:t>
            </a:r>
            <a:r>
              <a:rPr lang="nl-BE" dirty="0" err="1">
                <a:solidFill>
                  <a:schemeClr val="bg1"/>
                </a:solidFill>
              </a:rPr>
              <a:t>before</a:t>
            </a:r>
            <a:r>
              <a:rPr lang="nl-BE" dirty="0">
                <a:solidFill>
                  <a:schemeClr val="bg1"/>
                </a:solidFill>
              </a:rPr>
              <a:t> 31 </a:t>
            </a:r>
            <a:r>
              <a:rPr lang="nl-BE" dirty="0" err="1">
                <a:solidFill>
                  <a:schemeClr val="bg1"/>
                </a:solidFill>
              </a:rPr>
              <a:t>July</a:t>
            </a:r>
            <a:endParaRPr lang="nl-BE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BE" dirty="0">
                <a:solidFill>
                  <a:schemeClr val="bg1"/>
                </a:solidFill>
              </a:rPr>
              <a:t>Most </a:t>
            </a:r>
            <a:r>
              <a:rPr lang="nl-BE" dirty="0" err="1">
                <a:solidFill>
                  <a:schemeClr val="bg1"/>
                </a:solidFill>
              </a:rPr>
              <a:t>translations</a:t>
            </a:r>
            <a:r>
              <a:rPr lang="nl-BE" dirty="0">
                <a:solidFill>
                  <a:schemeClr val="bg1"/>
                </a:solidFill>
              </a:rPr>
              <a:t> </a:t>
            </a:r>
            <a:r>
              <a:rPr lang="nl-BE" dirty="0" err="1">
                <a:solidFill>
                  <a:schemeClr val="bg1"/>
                </a:solidFill>
              </a:rPr>
              <a:t>to</a:t>
            </a:r>
            <a:r>
              <a:rPr lang="nl-BE" dirty="0">
                <a:solidFill>
                  <a:schemeClr val="bg1"/>
                </a:solidFill>
              </a:rPr>
              <a:t> </a:t>
            </a:r>
            <a:r>
              <a:rPr lang="nl-BE" dirty="0" err="1">
                <a:solidFill>
                  <a:schemeClr val="bg1"/>
                </a:solidFill>
              </a:rPr>
              <a:t>be</a:t>
            </a:r>
            <a:r>
              <a:rPr lang="nl-BE" dirty="0">
                <a:solidFill>
                  <a:schemeClr val="bg1"/>
                </a:solidFill>
              </a:rPr>
              <a:t> made in September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nl-BE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56612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>
        <p:fade/>
      </p:transition>
    </mc:Fallback>
  </mc:AlternateContent>
</p:sld>
</file>

<file path=ppt/theme/theme1.xml><?xml version="1.0" encoding="utf-8"?>
<a:theme xmlns:a="http://schemas.openxmlformats.org/drawingml/2006/main" name="Belnet PowerPoint 16_9">
  <a:themeElements>
    <a:clrScheme name="Belnet 2016 - presentaties">
      <a:dk1>
        <a:srgbClr val="706F6F"/>
      </a:dk1>
      <a:lt1>
        <a:sysClr val="window" lastClr="FFFFFF"/>
      </a:lt1>
      <a:dk2>
        <a:srgbClr val="0071BA"/>
      </a:dk2>
      <a:lt2>
        <a:srgbClr val="FFFFFF"/>
      </a:lt2>
      <a:accent1>
        <a:srgbClr val="00599C"/>
      </a:accent1>
      <a:accent2>
        <a:srgbClr val="E3B240"/>
      </a:accent2>
      <a:accent3>
        <a:srgbClr val="A5A32E"/>
      </a:accent3>
      <a:accent4>
        <a:srgbClr val="C3004D"/>
      </a:accent4>
      <a:accent5>
        <a:srgbClr val="9DD1E7"/>
      </a:accent5>
      <a:accent6>
        <a:srgbClr val="706F6F"/>
      </a:accent6>
      <a:hlink>
        <a:srgbClr val="0071BA"/>
      </a:hlink>
      <a:folHlink>
        <a:srgbClr val="706F6F"/>
      </a:folHlink>
    </a:clrScheme>
    <a:fontScheme name="Belnet 2016">
      <a:majorFont>
        <a:latin typeface="Arial Rounded MT Bold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03A79918-6CFB-4BC9-98C4-5BCA8D474F54}" vid="{835F3D71-9319-4EFF-80A5-1A6E54A10BD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Presentatie 16-9</Template>
  <TotalTime>19</TotalTime>
  <Words>523</Words>
  <Application>Microsoft Office PowerPoint</Application>
  <PresentationFormat>On-screen Show (16:9)</PresentationFormat>
  <Paragraphs>81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Arial</vt:lpstr>
      <vt:lpstr>Arial Rounded MT Bold</vt:lpstr>
      <vt:lpstr>Calibri</vt:lpstr>
      <vt:lpstr>Belnet PowerPoint 16_9</vt:lpstr>
      <vt:lpstr>GÉANT Cyber Security Month 2021</vt:lpstr>
      <vt:lpstr>Cyber Heroes @ home</vt:lpstr>
      <vt:lpstr>4 subtopics</vt:lpstr>
      <vt:lpstr>Help us in making CSM21 a success!</vt:lpstr>
      <vt:lpstr>How can you help us?</vt:lpstr>
      <vt:lpstr>Write an article or blog</vt:lpstr>
      <vt:lpstr>Give a (video) interview</vt:lpstr>
      <vt:lpstr>Become a speaker during the CSM21 webinars</vt:lpstr>
      <vt:lpstr>Translate awareness materials in your local language</vt:lpstr>
      <vt:lpstr>PowerPoint Presentation</vt:lpstr>
      <vt:lpstr>PowerPoint Presentation</vt:lpstr>
    </vt:vector>
  </TitlesOfParts>
  <Company>BELNET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Cyber Security Month 2021</dc:title>
  <dc:creator>Davina Luyten</dc:creator>
  <cp:lastModifiedBy>surf</cp:lastModifiedBy>
  <cp:revision>19</cp:revision>
  <dcterms:created xsi:type="dcterms:W3CDTF">2021-05-17T11:41:43Z</dcterms:created>
  <dcterms:modified xsi:type="dcterms:W3CDTF">2021-05-25T07:51:31Z</dcterms:modified>
</cp:coreProperties>
</file>