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8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5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2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4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7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6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10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52F3C-86D3-41FC-BEA3-B3A115403F90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C3674-CF5F-4549-8940-05249A27D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0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GÉANT OER Pilot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9 October, 2014</a:t>
            </a:r>
          </a:p>
          <a:p>
            <a:r>
              <a:rPr lang="hu-HU" dirty="0" smtClean="0"/>
              <a:t>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0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Systems and/or services where NRENs can </a:t>
            </a:r>
            <a:r>
              <a:rPr lang="en-US" b="1" dirty="0" smtClean="0"/>
              <a:t>collaboratively</a:t>
            </a:r>
            <a:r>
              <a:rPr lang="en-US" dirty="0" smtClean="0"/>
              <a:t> create </a:t>
            </a:r>
            <a:r>
              <a:rPr lang="en-US" b="1" dirty="0" smtClean="0"/>
              <a:t>added value </a:t>
            </a:r>
            <a:r>
              <a:rPr lang="en-US" dirty="0" smtClean="0"/>
              <a:t>for the benefit of </a:t>
            </a:r>
            <a:r>
              <a:rPr lang="en-US" b="1" dirty="0" smtClean="0"/>
              <a:t>global</a:t>
            </a:r>
            <a:r>
              <a:rPr lang="en-US" dirty="0" smtClean="0"/>
              <a:t> education and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7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Concept</a:t>
            </a:r>
            <a:endParaRPr lang="en-US" dirty="0"/>
          </a:p>
        </p:txBody>
      </p:sp>
      <p:pic>
        <p:nvPicPr>
          <p:cNvPr id="1026" name="Picture 2" descr="https://wiki.terena.org/download/attachments/30408716/Terena-OER%20Architecture.jpg?version=1&amp;modificationDate=1363898768414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295772"/>
            <a:ext cx="8277423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7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European level metadata aggregation point</a:t>
            </a:r>
            <a:endParaRPr lang="hu-HU" dirty="0" smtClean="0"/>
          </a:p>
          <a:p>
            <a:r>
              <a:rPr lang="hu-HU" dirty="0" smtClean="0"/>
              <a:t>Web</a:t>
            </a:r>
            <a:r>
              <a:rPr lang="en-US" dirty="0" smtClean="0"/>
              <a:t> front-end</a:t>
            </a:r>
            <a:r>
              <a:rPr lang="hu-HU" dirty="0" smtClean="0"/>
              <a:t> portal (DEMONSTRATOR)</a:t>
            </a:r>
            <a:endParaRPr lang="en-US" dirty="0" smtClean="0"/>
          </a:p>
          <a:p>
            <a:pPr lvl="1"/>
            <a:r>
              <a:rPr lang="en-US" dirty="0" smtClean="0"/>
              <a:t>One stop shop for users</a:t>
            </a:r>
            <a:endParaRPr lang="hu-HU" dirty="0" smtClean="0"/>
          </a:p>
          <a:p>
            <a:pPr lvl="2"/>
            <a:r>
              <a:rPr lang="hu-HU" dirty="0" smtClean="0"/>
              <a:t>Deep search</a:t>
            </a:r>
            <a:endParaRPr lang="en-US" dirty="0" smtClean="0"/>
          </a:p>
          <a:p>
            <a:pPr lvl="1"/>
            <a:r>
              <a:rPr lang="en-US" dirty="0" smtClean="0"/>
              <a:t>Enrichment for providers</a:t>
            </a:r>
          </a:p>
          <a:p>
            <a:pPr lvl="2"/>
            <a:r>
              <a:rPr lang="en-US" dirty="0" smtClean="0"/>
              <a:t>Content linking</a:t>
            </a:r>
            <a:r>
              <a:rPr lang="hu-HU" dirty="0" smtClean="0"/>
              <a:t>, quality</a:t>
            </a:r>
          </a:p>
          <a:p>
            <a:pPr lvl="1"/>
            <a:r>
              <a:rPr lang="hu-HU" dirty="0" smtClean="0"/>
              <a:t>Paradata, collaborative/social features</a:t>
            </a:r>
          </a:p>
          <a:p>
            <a:pPr lvl="1"/>
            <a:r>
              <a:rPr lang="hu-HU" dirty="0" smtClean="0"/>
              <a:t>System integration (Search Widget, LMS)</a:t>
            </a:r>
          </a:p>
          <a:p>
            <a:pPr lvl="2"/>
            <a:r>
              <a:rPr lang="hu-HU" dirty="0" smtClean="0"/>
              <a:t>APIs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5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level repositories and/or federations run by the NREN</a:t>
            </a:r>
          </a:p>
          <a:p>
            <a:r>
              <a:rPr lang="en-US" dirty="0" smtClean="0"/>
              <a:t>National level repositories and/or federations run by other org.</a:t>
            </a:r>
          </a:p>
          <a:p>
            <a:r>
              <a:rPr lang="en-US" dirty="0" smtClean="0"/>
              <a:t>Institutional repositories run by NREN connected institutes</a:t>
            </a:r>
          </a:p>
          <a:p>
            <a:r>
              <a:rPr lang="en-US" dirty="0" smtClean="0"/>
              <a:t>Thematically</a:t>
            </a:r>
            <a:r>
              <a:rPr lang="hu-HU" dirty="0" smtClean="0"/>
              <a:t> organised</a:t>
            </a:r>
            <a:r>
              <a:rPr lang="en-US" dirty="0" smtClean="0"/>
              <a:t> repositories for research (EC funded projects)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Multimedia (video)</a:t>
            </a:r>
          </a:p>
          <a:p>
            <a:pPr lvl="1"/>
            <a:r>
              <a:rPr lang="en-US" dirty="0" smtClean="0"/>
              <a:t>Lecture recordings</a:t>
            </a:r>
          </a:p>
          <a:p>
            <a:pPr lvl="1"/>
            <a:r>
              <a:rPr lang="en-US" dirty="0" smtClean="0"/>
              <a:t>Conference recordings</a:t>
            </a:r>
          </a:p>
          <a:p>
            <a:pPr lvl="1"/>
            <a:r>
              <a:rPr lang="en-US" dirty="0" smtClean="0"/>
              <a:t>Learning </a:t>
            </a:r>
            <a:r>
              <a:rPr lang="en-US" dirty="0" smtClean="0"/>
              <a:t>Objects</a:t>
            </a:r>
            <a:r>
              <a:rPr lang="hu-HU" dirty="0" smtClean="0"/>
              <a:t> (no still image)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Being ready for other </a:t>
            </a:r>
            <a:r>
              <a:rPr lang="en-US" dirty="0" smtClean="0"/>
              <a:t>types</a:t>
            </a:r>
            <a:endParaRPr lang="hu-HU" dirty="0" smtClean="0"/>
          </a:p>
          <a:p>
            <a:r>
              <a:rPr lang="hu-HU" dirty="0" smtClean="0"/>
              <a:t>MOOC is our customer</a:t>
            </a:r>
          </a:p>
          <a:p>
            <a:r>
              <a:rPr lang="hu-HU" smtClean="0"/>
              <a:t>Moodle is an other customer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136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GÉANT OER Pilot</vt:lpstr>
      <vt:lpstr>Value proposition</vt:lpstr>
      <vt:lpstr>Concept</vt:lpstr>
      <vt:lpstr>Added value</vt:lpstr>
      <vt:lpstr>Focus</vt:lpstr>
      <vt:lpstr>Types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GÉANT OER Pilot</dc:title>
  <dc:creator>Windows User</dc:creator>
  <cp:lastModifiedBy>Windows User</cp:lastModifiedBy>
  <cp:revision>9</cp:revision>
  <dcterms:created xsi:type="dcterms:W3CDTF">2014-10-09T06:31:40Z</dcterms:created>
  <dcterms:modified xsi:type="dcterms:W3CDTF">2014-10-09T08:43:27Z</dcterms:modified>
</cp:coreProperties>
</file>