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8DD549-9744-4E96-B1B5-BBEB35304185}" type="datetimeFigureOut">
              <a:rPr lang="en-US" smtClean="0"/>
              <a:t>4/15/2021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33833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8DD549-9744-4E96-B1B5-BBEB35304185}" type="datetimeFigureOut">
              <a:rPr lang="en-US" smtClean="0"/>
              <a:t>4/15/2021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2329730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8DD549-9744-4E96-B1B5-BBEB35304185}" type="datetimeFigureOut">
              <a:rPr lang="en-US" smtClean="0"/>
              <a:t>4/15/2021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479853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3600" baseline="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68DD549-9744-4E96-B1B5-BBEB35304185}" type="datetimeFigureOut">
              <a:rPr lang="en-US" smtClean="0"/>
              <a:t>4/15/2021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5710354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8DD549-9744-4E96-B1B5-BBEB35304185}" type="datetimeFigureOut">
              <a:rPr lang="en-US" smtClean="0"/>
              <a:t>4/15/2021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2835723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8DD549-9744-4E96-B1B5-BBEB35304185}" type="datetimeFigureOut">
              <a:rPr lang="en-US" smtClean="0"/>
              <a:t>4/15/2021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3214968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8DD549-9744-4E96-B1B5-BBEB35304185}" type="datetimeFigureOut">
              <a:rPr lang="en-US" smtClean="0"/>
              <a:t>4/15/2021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56829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8DD549-9744-4E96-B1B5-BBEB35304185}" type="datetimeFigureOut">
              <a:rPr lang="en-US" smtClean="0"/>
              <a:t>4/15/2021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2743389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8DD549-9744-4E96-B1B5-BBEB35304185}" type="datetimeFigureOut">
              <a:rPr lang="en-US" smtClean="0"/>
              <a:t>4/15/2021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321733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8DD549-9744-4E96-B1B5-BBEB35304185}" type="datetimeFigureOut">
              <a:rPr lang="en-US" smtClean="0"/>
              <a:t>4/15/2021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382185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8DD549-9744-4E96-B1B5-BBEB35304185}" type="datetimeFigureOut">
              <a:rPr lang="en-US" smtClean="0"/>
              <a:t>4/15/2021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42DE-9643-4B4B-8894-19FDD03BBD2A}" type="slidenum">
              <a:rPr lang="en-US" smtClean="0"/>
              <a:t>‹#›</a:t>
            </a:fld>
            <a:endParaRPr lang="en-US"/>
          </a:p>
        </p:txBody>
      </p:sp>
    </p:spTree>
    <p:extLst>
      <p:ext uri="{BB962C8B-B14F-4D97-AF65-F5344CB8AC3E}">
        <p14:creationId xmlns:p14="http://schemas.microsoft.com/office/powerpoint/2010/main" val="842344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8DD549-9744-4E96-B1B5-BBEB35304185}" type="datetimeFigureOut">
              <a:rPr lang="en-US" smtClean="0"/>
              <a:t>4/15/2021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B42DE-9643-4B4B-8894-19FDD03BBD2A}" type="slidenum">
              <a:rPr lang="en-US" smtClean="0"/>
              <a:t>‹#›</a:t>
            </a:fld>
            <a:endParaRPr lang="en-US"/>
          </a:p>
        </p:txBody>
      </p:sp>
    </p:spTree>
    <p:extLst>
      <p:ext uri="{BB962C8B-B14F-4D97-AF65-F5344CB8AC3E}">
        <p14:creationId xmlns:p14="http://schemas.microsoft.com/office/powerpoint/2010/main" val="84980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Scaling of Perfsonars set in ASNET NREN</a:t>
            </a:r>
            <a:endParaRPr lang="en-US" dirty="0"/>
          </a:p>
        </p:txBody>
      </p:sp>
      <p:sp>
        <p:nvSpPr>
          <p:cNvPr id="3" name="Subtitle 2"/>
          <p:cNvSpPr>
            <a:spLocks noGrp="1"/>
          </p:cNvSpPr>
          <p:nvPr>
            <p:ph type="subTitle" idx="1"/>
          </p:nvPr>
        </p:nvSpPr>
        <p:spPr/>
        <p:txBody>
          <a:bodyPr>
            <a:normAutofit lnSpcReduction="10000"/>
          </a:bodyPr>
          <a:lstStyle/>
          <a:p>
            <a:r>
              <a:rPr lang="en-US" b="1" dirty="0"/>
              <a:t>Eugene Prokhorenko</a:t>
            </a:r>
            <a:endParaRPr lang="en-US" dirty="0"/>
          </a:p>
          <a:p>
            <a:r>
              <a:rPr lang="en-US" b="1" dirty="0"/>
              <a:t> </a:t>
            </a:r>
            <a:endParaRPr lang="en-US" dirty="0"/>
          </a:p>
          <a:p>
            <a:r>
              <a:rPr lang="en-US" b="1" dirty="0"/>
              <a:t> </a:t>
            </a:r>
            <a:endParaRPr lang="en-US" dirty="0"/>
          </a:p>
          <a:p>
            <a:r>
              <a:rPr lang="en-US" b="1" dirty="0"/>
              <a:t>2nd </a:t>
            </a:r>
            <a:r>
              <a:rPr lang="en-US" b="1" dirty="0" err="1"/>
              <a:t>perfSONAR</a:t>
            </a:r>
            <a:r>
              <a:rPr lang="en-US" b="1" dirty="0"/>
              <a:t> workshop in Europe, Apr.14, 2021</a:t>
            </a:r>
            <a:endParaRPr lang="en-US" dirty="0"/>
          </a:p>
          <a:p>
            <a:endParaRPr lang="en-US" dirty="0"/>
          </a:p>
        </p:txBody>
      </p:sp>
    </p:spTree>
    <p:extLst>
      <p:ext uri="{BB962C8B-B14F-4D97-AF65-F5344CB8AC3E}">
        <p14:creationId xmlns:p14="http://schemas.microsoft.com/office/powerpoint/2010/main" val="3733909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Scaling of Perfsonars set in ASNET NREN</a:t>
            </a:r>
            <a:endParaRPr lang="en-US" dirty="0"/>
          </a:p>
        </p:txBody>
      </p:sp>
      <p:sp>
        <p:nvSpPr>
          <p:cNvPr id="3" name="Content Placeholder 2"/>
          <p:cNvSpPr>
            <a:spLocks noGrp="1"/>
          </p:cNvSpPr>
          <p:nvPr>
            <p:ph idx="1"/>
          </p:nvPr>
        </p:nvSpPr>
        <p:spPr/>
        <p:txBody>
          <a:bodyPr>
            <a:noAutofit/>
          </a:bodyPr>
          <a:lstStyle/>
          <a:p>
            <a:r>
              <a:rPr lang="en-US" dirty="0" smtClean="0"/>
              <a:t>It's about my experience during extending number of perfsonars, taking into account network speed. I’m working for ASNET-AM NREN, Armenia. We got first PS 7 years ago. It was configured by PS team. Everything was new and unclear. It was testing 2-3 points, but not what we were interesting in. Everybody feared to touch such complex program. So I downloaded and install PS on old PC. </a:t>
            </a:r>
          </a:p>
        </p:txBody>
      </p:sp>
    </p:spTree>
    <p:extLst>
      <p:ext uri="{BB962C8B-B14F-4D97-AF65-F5344CB8AC3E}">
        <p14:creationId xmlns:p14="http://schemas.microsoft.com/office/powerpoint/2010/main" val="1426066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Scaling of Perfsonars set in ASNET NREN</a:t>
            </a:r>
            <a:endParaRPr lang="en-US" dirty="0"/>
          </a:p>
        </p:txBody>
      </p:sp>
      <p:sp>
        <p:nvSpPr>
          <p:cNvPr id="3" name="Content Placeholder 2"/>
          <p:cNvSpPr>
            <a:spLocks noGrp="1"/>
          </p:cNvSpPr>
          <p:nvPr>
            <p:ph idx="1"/>
          </p:nvPr>
        </p:nvSpPr>
        <p:spPr/>
        <p:txBody>
          <a:bodyPr>
            <a:noAutofit/>
          </a:bodyPr>
          <a:lstStyle/>
          <a:p>
            <a:r>
              <a:rPr lang="en-US" dirty="0" smtClean="0"/>
              <a:t>GEANT people helped us to contact PS team, registered in mailing list and got needed help. So we started to tune PS for our needs. The hardest thing was analyses results. Frankly speaking even today it’s not easy. We made some research to understand if bad results are due to improper hardware or because of communication problems. As far as I understand, iperf tests was invented to be very preside, but you need to have special expensive network cards.</a:t>
            </a:r>
            <a:endParaRPr lang="en-US" dirty="0"/>
          </a:p>
        </p:txBody>
      </p:sp>
    </p:spTree>
    <p:extLst>
      <p:ext uri="{BB962C8B-B14F-4D97-AF65-F5344CB8AC3E}">
        <p14:creationId xmlns:p14="http://schemas.microsoft.com/office/powerpoint/2010/main" val="1426066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p:txBody>
          <a:bodyPr>
            <a:normAutofit lnSpcReduction="10000"/>
          </a:bodyPr>
          <a:lstStyle/>
          <a:p>
            <a:r>
              <a:rPr lang="en-US" dirty="0"/>
              <a:t>Anyway, links on PS site helped us to tune tcp stack for better results. But here is the problem: tuning is different for measuring abroad and country wide traffic. We decided to create 2 groups of PS: internal and external. At that time wide popularity came to maddash. Good tool for big bosses. Here was an obstacle for us to force maddash to work. With any new version PS was getting new modules, new features, require new OS versions, Is OS dependent. </a:t>
            </a:r>
            <a:endParaRPr lang="en-US" dirty="0" smtClean="0"/>
          </a:p>
        </p:txBody>
      </p:sp>
    </p:spTree>
    <p:extLst>
      <p:ext uri="{BB962C8B-B14F-4D97-AF65-F5344CB8AC3E}">
        <p14:creationId xmlns:p14="http://schemas.microsoft.com/office/powerpoint/2010/main" val="952124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p:txBody>
          <a:bodyPr>
            <a:normAutofit/>
          </a:bodyPr>
          <a:lstStyle/>
          <a:p>
            <a:r>
              <a:rPr lang="en-US" dirty="0" smtClean="0"/>
              <a:t>For </a:t>
            </a:r>
            <a:r>
              <a:rPr lang="en-US" dirty="0"/>
              <a:t>example we tried to revive old maddash (installed by other group), but struggle with libraries and OS rules finished with full failure for us.</a:t>
            </a:r>
          </a:p>
          <a:p>
            <a:r>
              <a:rPr lang="en-US" dirty="0"/>
              <a:t>It’s interesting to note, that despite of tons of documentation it’s harder and harder to understand some important instructions. It’s definitely connected to increasing programming level of PS team, but hard for users.</a:t>
            </a:r>
          </a:p>
        </p:txBody>
      </p:sp>
    </p:spTree>
    <p:extLst>
      <p:ext uri="{BB962C8B-B14F-4D97-AF65-F5344CB8AC3E}">
        <p14:creationId xmlns:p14="http://schemas.microsoft.com/office/powerpoint/2010/main" val="952124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p:txBody>
          <a:bodyPr/>
          <a:lstStyle/>
          <a:p>
            <a:r>
              <a:rPr lang="en-US" dirty="0"/>
              <a:t>ASNET has 2-site structure, so second PS was installed on second site to measure bandwidth between sites. New challenge was to decide where is better to connect PS: to bridge/switch/router? Less intrusive was router. After adding 4 more sites we got star topology. And maddash is needed to see the whole picture: F/O links quality. This is what we are doing now. Unfortunately no success till now.</a:t>
            </a:r>
          </a:p>
        </p:txBody>
      </p:sp>
    </p:spTree>
    <p:extLst>
      <p:ext uri="{BB962C8B-B14F-4D97-AF65-F5344CB8AC3E}">
        <p14:creationId xmlns:p14="http://schemas.microsoft.com/office/powerpoint/2010/main" val="1696745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p:txBody>
          <a:bodyPr>
            <a:noAutofit/>
          </a:bodyPr>
          <a:lstStyle/>
          <a:p>
            <a:r>
              <a:rPr lang="en-US" dirty="0"/>
              <a:t>Let me list some hard points. I participated on the first workshop and heard about new PS features, but could not find them on the site, so I will talk about current </a:t>
            </a:r>
            <a:r>
              <a:rPr lang="en-US" dirty="0" smtClean="0"/>
              <a:t>state:</a:t>
            </a:r>
          </a:p>
          <a:p>
            <a:r>
              <a:rPr lang="en-US" dirty="0" smtClean="0"/>
              <a:t>1. </a:t>
            </a:r>
            <a:r>
              <a:rPr lang="en-US" dirty="0"/>
              <a:t>Documentation mainly oriented to new installation. If you want to keep your old data, it will take much time</a:t>
            </a:r>
            <a:r>
              <a:rPr lang="en-US" dirty="0" smtClean="0"/>
              <a:t>.</a:t>
            </a:r>
          </a:p>
          <a:p>
            <a:r>
              <a:rPr lang="en-US" dirty="0" smtClean="0"/>
              <a:t>2. </a:t>
            </a:r>
            <a:r>
              <a:rPr lang="en-US" dirty="0"/>
              <a:t>If you want to install PS as VM, it’s not clear where you mean VM local IP or public IP, got from host</a:t>
            </a:r>
            <a:r>
              <a:rPr lang="en-US" dirty="0" smtClean="0"/>
              <a:t>.</a:t>
            </a:r>
          </a:p>
        </p:txBody>
      </p:sp>
    </p:spTree>
    <p:extLst>
      <p:ext uri="{BB962C8B-B14F-4D97-AF65-F5344CB8AC3E}">
        <p14:creationId xmlns:p14="http://schemas.microsoft.com/office/powerpoint/2010/main" val="790819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p:txBody>
          <a:bodyPr>
            <a:normAutofit fontScale="92500" lnSpcReduction="20000"/>
          </a:bodyPr>
          <a:lstStyle/>
          <a:p>
            <a:r>
              <a:rPr lang="en-US" sz="3900" dirty="0" smtClean="0"/>
              <a:t>3. As for maddash, 3 times reading by 3 people couldn’t “</a:t>
            </a:r>
            <a:r>
              <a:rPr lang="en-US" sz="3900" dirty="0" err="1" smtClean="0"/>
              <a:t>prolit</a:t>
            </a:r>
            <a:r>
              <a:rPr lang="en-US" sz="3900" dirty="0" smtClean="0"/>
              <a:t>’ </a:t>
            </a:r>
            <a:r>
              <a:rPr lang="en-US" sz="3900" dirty="0" err="1" smtClean="0"/>
              <a:t>svet</a:t>
            </a:r>
            <a:r>
              <a:rPr lang="en-US" sz="3900" dirty="0" smtClean="0"/>
              <a:t>” (shed light) on the questions as: when what data where goes </a:t>
            </a:r>
            <a:r>
              <a:rPr lang="en-US" sz="3900" dirty="0" smtClean="0">
                <a:sym typeface="Wingdings" panose="05000000000000000000" pitchFamily="2" charset="2"/>
              </a:rPr>
              <a:t>.</a:t>
            </a:r>
            <a:endParaRPr lang="en-US" sz="3900" dirty="0" smtClean="0"/>
          </a:p>
          <a:p>
            <a:r>
              <a:rPr lang="en-US" sz="3900" dirty="0" smtClean="0"/>
              <a:t>4. It looks like documentation must add “simple pages” (you has “complex pages”).</a:t>
            </a:r>
          </a:p>
          <a:p>
            <a:r>
              <a:rPr lang="en-US" sz="3900" dirty="0" smtClean="0"/>
              <a:t>5. Specifically doc don’t tell how to manage UEFI BIOS.</a:t>
            </a:r>
          </a:p>
          <a:p>
            <a:r>
              <a:rPr lang="en-US" sz="3900" dirty="0" smtClean="0"/>
              <a:t>6. it’s nice, that you confirmed, that I can defend PS in any way, but don’t touch ports/protocols, listed in the doc.</a:t>
            </a:r>
          </a:p>
          <a:p>
            <a:pPr marL="0" indent="0">
              <a:buNone/>
            </a:pPr>
            <a:endParaRPr lang="en-US" sz="3900" dirty="0" smtClean="0"/>
          </a:p>
          <a:p>
            <a:pPr marL="0" indent="0">
              <a:buNone/>
            </a:pPr>
            <a:endParaRPr lang="en-US" dirty="0"/>
          </a:p>
        </p:txBody>
      </p:sp>
    </p:spTree>
    <p:extLst>
      <p:ext uri="{BB962C8B-B14F-4D97-AF65-F5344CB8AC3E}">
        <p14:creationId xmlns:p14="http://schemas.microsoft.com/office/powerpoint/2010/main" val="1921376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Scaling of Perfsonars set in ASNET NREN</a:t>
            </a:r>
            <a:endParaRPr lang="en-US" dirty="0"/>
          </a:p>
        </p:txBody>
      </p:sp>
      <p:sp>
        <p:nvSpPr>
          <p:cNvPr id="3" name="Content Placeholder 2"/>
          <p:cNvSpPr>
            <a:spLocks noGrp="1"/>
          </p:cNvSpPr>
          <p:nvPr>
            <p:ph idx="1"/>
          </p:nvPr>
        </p:nvSpPr>
        <p:spPr>
          <a:xfrm>
            <a:off x="838200" y="1908003"/>
            <a:ext cx="10515600" cy="4351338"/>
          </a:xfrm>
        </p:spPr>
        <p:txBody>
          <a:bodyPr/>
          <a:lstStyle/>
          <a:p>
            <a:r>
              <a:rPr lang="en-US" dirty="0" smtClean="0"/>
              <a:t>7. Why now you only discuss 10G PSs, though there are much 1G installations?</a:t>
            </a:r>
          </a:p>
          <a:p>
            <a:r>
              <a:rPr lang="en-US" dirty="0" smtClean="0"/>
              <a:t>8. </a:t>
            </a:r>
            <a:r>
              <a:rPr lang="en-US" dirty="0"/>
              <a:t>Can you add in the doc PS test for proper hardware / software installation? Like: your PS shows 700mbps to another tested and </a:t>
            </a:r>
            <a:r>
              <a:rPr lang="en-US" dirty="0" smtClean="0"/>
              <a:t>certified </a:t>
            </a:r>
            <a:r>
              <a:rPr lang="en-US" dirty="0"/>
              <a:t>PS, standing on the same table; It’s bad result. Do 1, 2, 3, … steps to fix.</a:t>
            </a:r>
          </a:p>
          <a:p>
            <a:r>
              <a:rPr lang="en-US" dirty="0"/>
              <a:t>9. This will be good to have L2 features, not only VLANs.</a:t>
            </a:r>
          </a:p>
          <a:p>
            <a:endParaRPr lang="en-US" dirty="0"/>
          </a:p>
        </p:txBody>
      </p:sp>
    </p:spTree>
    <p:extLst>
      <p:ext uri="{BB962C8B-B14F-4D97-AF65-F5344CB8AC3E}">
        <p14:creationId xmlns:p14="http://schemas.microsoft.com/office/powerpoint/2010/main" val="3144009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733</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Office Theme</vt:lpstr>
      <vt:lpstr>Scaling of Perfsonars set in ASNET NREN</vt:lpstr>
      <vt:lpstr>Scaling of Perfsonars set in ASNET NREN</vt:lpstr>
      <vt:lpstr>Scaling of Perfsonars set in ASNET NREN</vt:lpstr>
      <vt:lpstr>Scaling of Perfsonars set in ASNET NREN</vt:lpstr>
      <vt:lpstr>Scaling of Perfsonars set in ASNET NREN</vt:lpstr>
      <vt:lpstr>Scaling of Perfsonars set in ASNET NREN</vt:lpstr>
      <vt:lpstr>Scaling of Perfsonars set in ASNET NREN</vt:lpstr>
      <vt:lpstr>Scaling of Perfsonars set in ASNET NREN</vt:lpstr>
      <vt:lpstr>Scaling of Perfsonars set in ASNET NREN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Scaling of Perfsonars set in ASNET NREN</dc:title>
  <dc:creator>Windows User</dc:creator>
  <cp:lastModifiedBy>Windows User</cp:lastModifiedBy>
  <cp:revision>8</cp:revision>
  <dcterms:created xsi:type="dcterms:W3CDTF">2021-04-15T12:36:17Z</dcterms:created>
  <dcterms:modified xsi:type="dcterms:W3CDTF">2021-04-15T13:33:30Z</dcterms:modified>
</cp:coreProperties>
</file>