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5"/>
  </p:sldMasterIdLst>
  <p:notesMasterIdLst>
    <p:notesMasterId r:id="rId20"/>
  </p:notesMasterIdLst>
  <p:handoutMasterIdLst>
    <p:handoutMasterId r:id="rId21"/>
  </p:handoutMasterIdLst>
  <p:sldIdLst>
    <p:sldId id="318" r:id="rId6"/>
    <p:sldId id="319" r:id="rId7"/>
    <p:sldId id="330" r:id="rId8"/>
    <p:sldId id="331" r:id="rId9"/>
    <p:sldId id="328" r:id="rId10"/>
    <p:sldId id="333" r:id="rId11"/>
    <p:sldId id="332" r:id="rId12"/>
    <p:sldId id="322" r:id="rId13"/>
    <p:sldId id="321" r:id="rId14"/>
    <p:sldId id="326" r:id="rId15"/>
    <p:sldId id="323" r:id="rId16"/>
    <p:sldId id="324" r:id="rId17"/>
    <p:sldId id="327" r:id="rId18"/>
    <p:sldId id="329" r:id="rId19"/>
  </p:sldIdLst>
  <p:sldSz cx="9144000" cy="6858000" type="screen4x3"/>
  <p:notesSz cx="6735763" cy="98663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C00"/>
    <a:srgbClr val="004359"/>
    <a:srgbClr val="00899F"/>
    <a:srgbClr val="C0C0C0"/>
    <a:srgbClr val="FFC819"/>
    <a:srgbClr val="EE5019"/>
    <a:srgbClr val="574500"/>
    <a:srgbClr val="221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449" autoAdjust="0"/>
  </p:normalViewPr>
  <p:slideViewPr>
    <p:cSldViewPr>
      <p:cViewPr>
        <p:scale>
          <a:sx n="100" d="100"/>
          <a:sy n="100" d="100"/>
        </p:scale>
        <p:origin x="-1632" y="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jpg"/><Relationship Id="rId1" Type="http://schemas.openxmlformats.org/officeDocument/2006/relationships/image" Target="../media/image15.JPG"/><Relationship Id="rId2" Type="http://schemas.openxmlformats.org/officeDocument/2006/relationships/image" Target="../media/image16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http://www.edugain.org/technical/" TargetMode="External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jpg"/><Relationship Id="rId1" Type="http://schemas.openxmlformats.org/officeDocument/2006/relationships/image" Target="../media/image15.JPG"/><Relationship Id="rId2" Type="http://schemas.openxmlformats.org/officeDocument/2006/relationships/image" Target="../media/image16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http://www.edugain.org/technical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5450FB-EA4D-0F42-A222-9F2B23F8DC5B}" type="doc">
      <dgm:prSet loTypeId="urn:microsoft.com/office/officeart/2009/3/layout/RandomtoResultProcess" loCatId="" qsTypeId="urn:microsoft.com/office/officeart/2005/8/quickstyle/simple4" qsCatId="simple" csTypeId="urn:microsoft.com/office/officeart/2005/8/colors/accent1_2" csCatId="accent1" phldr="1"/>
      <dgm:spPr/>
    </dgm:pt>
    <dgm:pt modelId="{ECEB238E-15AD-4944-82D9-0DA01824A78A}">
      <dgm:prSet phldrT="[Text]"/>
      <dgm:spPr/>
      <dgm:t>
        <a:bodyPr/>
        <a:lstStyle/>
        <a:p>
          <a:r>
            <a:rPr lang="en-GB" dirty="0" smtClean="0"/>
            <a:t>JRA3</a:t>
          </a:r>
        </a:p>
        <a:p>
          <a:r>
            <a:rPr lang="en-GB" dirty="0" smtClean="0"/>
            <a:t>Trust &amp; Identity Research</a:t>
          </a:r>
        </a:p>
      </dgm:t>
    </dgm:pt>
    <dgm:pt modelId="{74E8C3CC-B76A-9346-926C-08E663FCB1F2}" type="parTrans" cxnId="{621FB46E-F6F4-3246-97FA-B84F13249656}">
      <dgm:prSet/>
      <dgm:spPr/>
      <dgm:t>
        <a:bodyPr/>
        <a:lstStyle/>
        <a:p>
          <a:endParaRPr lang="en-GB"/>
        </a:p>
      </dgm:t>
    </dgm:pt>
    <dgm:pt modelId="{22EB2F80-08D0-2F41-B44E-ED6749651317}" type="sibTrans" cxnId="{621FB46E-F6F4-3246-97FA-B84F13249656}">
      <dgm:prSet/>
      <dgm:spPr/>
      <dgm:t>
        <a:bodyPr/>
        <a:lstStyle/>
        <a:p>
          <a:endParaRPr lang="en-GB"/>
        </a:p>
      </dgm:t>
    </dgm:pt>
    <dgm:pt modelId="{0312715D-9BFE-904B-B6C5-5524641830F4}">
      <dgm:prSet phldrT="[Text]"/>
      <dgm:spPr/>
      <dgm:t>
        <a:bodyPr/>
        <a:lstStyle/>
        <a:p>
          <a:r>
            <a:rPr lang="en-GB" dirty="0" smtClean="0"/>
            <a:t>SA5</a:t>
          </a:r>
        </a:p>
        <a:p>
          <a:r>
            <a:rPr lang="en-GB" dirty="0" smtClean="0"/>
            <a:t>Trust and Identity Service Development</a:t>
          </a:r>
          <a:endParaRPr lang="en-GB" dirty="0"/>
        </a:p>
      </dgm:t>
    </dgm:pt>
    <dgm:pt modelId="{E2086681-D781-7F4D-8EA8-DA0A9D2EBA4D}" type="parTrans" cxnId="{B7CDEC7A-BBB8-4E47-BF4C-B68E7C1AB1B1}">
      <dgm:prSet/>
      <dgm:spPr/>
      <dgm:t>
        <a:bodyPr/>
        <a:lstStyle/>
        <a:p>
          <a:endParaRPr lang="en-GB"/>
        </a:p>
      </dgm:t>
    </dgm:pt>
    <dgm:pt modelId="{7381F585-2D8A-D943-BAAF-143338CF3702}" type="sibTrans" cxnId="{B7CDEC7A-BBB8-4E47-BF4C-B68E7C1AB1B1}">
      <dgm:prSet/>
      <dgm:spPr/>
      <dgm:t>
        <a:bodyPr/>
        <a:lstStyle/>
        <a:p>
          <a:endParaRPr lang="en-GB"/>
        </a:p>
      </dgm:t>
    </dgm:pt>
    <dgm:pt modelId="{E7C81435-8986-F14C-8D38-AA252547243C}">
      <dgm:prSet phldrT="[Text]"/>
      <dgm:spPr/>
      <dgm:t>
        <a:bodyPr/>
        <a:lstStyle/>
        <a:p>
          <a:r>
            <a:rPr lang="en-GB" dirty="0" smtClean="0"/>
            <a:t>SA4 Application Services Operations</a:t>
          </a:r>
          <a:endParaRPr lang="en-GB" dirty="0"/>
        </a:p>
      </dgm:t>
    </dgm:pt>
    <dgm:pt modelId="{C7F4A9E6-CD69-8B48-B045-E539D6B4A2AC}" type="parTrans" cxnId="{240552E5-50D4-FF49-9A3C-6509E5AB420B}">
      <dgm:prSet/>
      <dgm:spPr/>
      <dgm:t>
        <a:bodyPr/>
        <a:lstStyle/>
        <a:p>
          <a:endParaRPr lang="en-GB"/>
        </a:p>
      </dgm:t>
    </dgm:pt>
    <dgm:pt modelId="{6FEB4237-14B8-3E4C-88FF-5D3B895E44C3}" type="sibTrans" cxnId="{240552E5-50D4-FF49-9A3C-6509E5AB420B}">
      <dgm:prSet/>
      <dgm:spPr/>
      <dgm:t>
        <a:bodyPr/>
        <a:lstStyle/>
        <a:p>
          <a:endParaRPr lang="en-GB"/>
        </a:p>
      </dgm:t>
    </dgm:pt>
    <dgm:pt modelId="{445123E4-5B12-4D46-8819-0C245D372FFA}" type="pres">
      <dgm:prSet presAssocID="{535450FB-EA4D-0F42-A222-9F2B23F8DC5B}" presName="Name0" presStyleCnt="0">
        <dgm:presLayoutVars>
          <dgm:dir/>
          <dgm:animOne val="branch"/>
          <dgm:animLvl val="lvl"/>
        </dgm:presLayoutVars>
      </dgm:prSet>
      <dgm:spPr/>
    </dgm:pt>
    <dgm:pt modelId="{33B362A3-FC25-C14E-A6FF-D0423910E2AE}" type="pres">
      <dgm:prSet presAssocID="{ECEB238E-15AD-4944-82D9-0DA01824A78A}" presName="chaos" presStyleCnt="0"/>
      <dgm:spPr/>
    </dgm:pt>
    <dgm:pt modelId="{4DCDB1FC-8283-434B-90B5-96FC1D9A80CE}" type="pres">
      <dgm:prSet presAssocID="{ECEB238E-15AD-4944-82D9-0DA01824A78A}" presName="parTx1" presStyleLbl="revTx" presStyleIdx="0" presStyleCnt="2"/>
      <dgm:spPr/>
      <dgm:t>
        <a:bodyPr/>
        <a:lstStyle/>
        <a:p>
          <a:endParaRPr lang="en-GB"/>
        </a:p>
      </dgm:t>
    </dgm:pt>
    <dgm:pt modelId="{180A0269-2A03-324D-B9AF-79EF03B41D5B}" type="pres">
      <dgm:prSet presAssocID="{ECEB238E-15AD-4944-82D9-0DA01824A78A}" presName="c1" presStyleLbl="node1" presStyleIdx="0" presStyleCnt="19"/>
      <dgm:spPr/>
    </dgm:pt>
    <dgm:pt modelId="{1EA51331-12F3-DF40-B106-305A773D5303}" type="pres">
      <dgm:prSet presAssocID="{ECEB238E-15AD-4944-82D9-0DA01824A78A}" presName="c2" presStyleLbl="node1" presStyleIdx="1" presStyleCnt="19"/>
      <dgm:spPr/>
    </dgm:pt>
    <dgm:pt modelId="{8DF09EFE-035B-C345-AAC9-9D3EDCA250A9}" type="pres">
      <dgm:prSet presAssocID="{ECEB238E-15AD-4944-82D9-0DA01824A78A}" presName="c3" presStyleLbl="node1" presStyleIdx="2" presStyleCnt="19"/>
      <dgm:spPr/>
    </dgm:pt>
    <dgm:pt modelId="{9D6E305F-1DC0-BB46-90D5-878DA5190F16}" type="pres">
      <dgm:prSet presAssocID="{ECEB238E-15AD-4944-82D9-0DA01824A78A}" presName="c4" presStyleLbl="node1" presStyleIdx="3" presStyleCnt="19"/>
      <dgm:spPr/>
    </dgm:pt>
    <dgm:pt modelId="{81679008-877B-5D4A-B686-E91494D94126}" type="pres">
      <dgm:prSet presAssocID="{ECEB238E-15AD-4944-82D9-0DA01824A78A}" presName="c5" presStyleLbl="node1" presStyleIdx="4" presStyleCnt="19"/>
      <dgm:spPr/>
    </dgm:pt>
    <dgm:pt modelId="{BBCDA350-1F8F-AF48-9CE0-C626741913F1}" type="pres">
      <dgm:prSet presAssocID="{ECEB238E-15AD-4944-82D9-0DA01824A78A}" presName="c6" presStyleLbl="node1" presStyleIdx="5" presStyleCnt="19"/>
      <dgm:spPr/>
    </dgm:pt>
    <dgm:pt modelId="{DCEC4246-6BFC-634F-8C33-C98E6ED6F3A0}" type="pres">
      <dgm:prSet presAssocID="{ECEB238E-15AD-4944-82D9-0DA01824A78A}" presName="c7" presStyleLbl="node1" presStyleIdx="6" presStyleCnt="19"/>
      <dgm:spPr/>
    </dgm:pt>
    <dgm:pt modelId="{E0C9A5D3-6D8E-ED40-AA83-E0982EB02D87}" type="pres">
      <dgm:prSet presAssocID="{ECEB238E-15AD-4944-82D9-0DA01824A78A}" presName="c8" presStyleLbl="node1" presStyleIdx="7" presStyleCnt="19" custLinFactNeighborY="-74443"/>
      <dgm:spPr/>
    </dgm:pt>
    <dgm:pt modelId="{FBA8A508-D32A-2641-9233-0306A4879162}" type="pres">
      <dgm:prSet presAssocID="{ECEB238E-15AD-4944-82D9-0DA01824A78A}" presName="c9" presStyleLbl="node1" presStyleIdx="8" presStyleCnt="19"/>
      <dgm:spPr/>
    </dgm:pt>
    <dgm:pt modelId="{17CAE0FB-EB64-774D-BCA1-35EA7CB37E6A}" type="pres">
      <dgm:prSet presAssocID="{ECEB238E-15AD-4944-82D9-0DA01824A78A}" presName="c10" presStyleLbl="node1" presStyleIdx="9" presStyleCnt="19"/>
      <dgm:spPr/>
    </dgm:pt>
    <dgm:pt modelId="{47C84672-5CF2-E345-B511-B729A50CE337}" type="pres">
      <dgm:prSet presAssocID="{ECEB238E-15AD-4944-82D9-0DA01824A78A}" presName="c11" presStyleLbl="node1" presStyleIdx="10" presStyleCnt="19"/>
      <dgm:spPr/>
    </dgm:pt>
    <dgm:pt modelId="{D90B4850-EAC5-7A49-B650-89294C096131}" type="pres">
      <dgm:prSet presAssocID="{ECEB238E-15AD-4944-82D9-0DA01824A78A}" presName="c12" presStyleLbl="node1" presStyleIdx="11" presStyleCnt="19"/>
      <dgm:spPr/>
    </dgm:pt>
    <dgm:pt modelId="{EBAC314B-A5AE-5542-8A31-2C0BCA8ECE4E}" type="pres">
      <dgm:prSet presAssocID="{ECEB238E-15AD-4944-82D9-0DA01824A78A}" presName="c13" presStyleLbl="node1" presStyleIdx="12" presStyleCnt="19"/>
      <dgm:spPr/>
    </dgm:pt>
    <dgm:pt modelId="{1F2C9E94-F4D6-7A4F-B929-D4DC55E7996D}" type="pres">
      <dgm:prSet presAssocID="{ECEB238E-15AD-4944-82D9-0DA01824A78A}" presName="c14" presStyleLbl="node1" presStyleIdx="13" presStyleCnt="19"/>
      <dgm:spPr/>
    </dgm:pt>
    <dgm:pt modelId="{83BE44DD-F173-9D46-975C-3726A42B883C}" type="pres">
      <dgm:prSet presAssocID="{ECEB238E-15AD-4944-82D9-0DA01824A78A}" presName="c15" presStyleLbl="node1" presStyleIdx="14" presStyleCnt="19"/>
      <dgm:spPr/>
    </dgm:pt>
    <dgm:pt modelId="{F7AAFFFD-177E-4D46-A81C-81BF18B567BB}" type="pres">
      <dgm:prSet presAssocID="{ECEB238E-15AD-4944-82D9-0DA01824A78A}" presName="c16" presStyleLbl="node1" presStyleIdx="15" presStyleCnt="19"/>
      <dgm:spPr/>
    </dgm:pt>
    <dgm:pt modelId="{C2C086B2-8F15-9445-85AE-22A7EB50C65A}" type="pres">
      <dgm:prSet presAssocID="{ECEB238E-15AD-4944-82D9-0DA01824A78A}" presName="c17" presStyleLbl="node1" presStyleIdx="16" presStyleCnt="19"/>
      <dgm:spPr/>
    </dgm:pt>
    <dgm:pt modelId="{E67FA461-D7EB-194D-9380-0BAE2DE8CDBE}" type="pres">
      <dgm:prSet presAssocID="{ECEB238E-15AD-4944-82D9-0DA01824A78A}" presName="c18" presStyleLbl="node1" presStyleIdx="17" presStyleCnt="19"/>
      <dgm:spPr/>
    </dgm:pt>
    <dgm:pt modelId="{788D98FE-1F32-8046-8400-7DE3B93CBE7F}" type="pres">
      <dgm:prSet presAssocID="{22EB2F80-08D0-2F41-B44E-ED6749651317}" presName="chevronComposite1" presStyleCnt="0"/>
      <dgm:spPr/>
    </dgm:pt>
    <dgm:pt modelId="{294001BA-10EA-804A-B85F-93A8FDBA1180}" type="pres">
      <dgm:prSet presAssocID="{22EB2F80-08D0-2F41-B44E-ED6749651317}" presName="chevron1" presStyleLbl="sibTrans2D1" presStyleIdx="0" presStyleCnt="2"/>
      <dgm:spPr/>
    </dgm:pt>
    <dgm:pt modelId="{CD6AB072-C243-7A41-A35A-9EB503E6EC22}" type="pres">
      <dgm:prSet presAssocID="{22EB2F80-08D0-2F41-B44E-ED6749651317}" presName="spChevron1" presStyleCnt="0"/>
      <dgm:spPr/>
    </dgm:pt>
    <dgm:pt modelId="{CEC1D5B8-700A-9343-924D-3A12E621CA1D}" type="pres">
      <dgm:prSet presAssocID="{0312715D-9BFE-904B-B6C5-5524641830F4}" presName="middle" presStyleCnt="0"/>
      <dgm:spPr/>
    </dgm:pt>
    <dgm:pt modelId="{02F9DE87-B6DF-9A4F-8EB2-8E994CFB1824}" type="pres">
      <dgm:prSet presAssocID="{0312715D-9BFE-904B-B6C5-5524641830F4}" presName="parTxMid" presStyleLbl="revTx" presStyleIdx="1" presStyleCnt="2"/>
      <dgm:spPr/>
      <dgm:t>
        <a:bodyPr/>
        <a:lstStyle/>
        <a:p>
          <a:endParaRPr lang="en-GB"/>
        </a:p>
      </dgm:t>
    </dgm:pt>
    <dgm:pt modelId="{A045D895-46FD-6E4F-A43C-2B638B6FABD2}" type="pres">
      <dgm:prSet presAssocID="{0312715D-9BFE-904B-B6C5-5524641830F4}" presName="spMid" presStyleCnt="0"/>
      <dgm:spPr/>
    </dgm:pt>
    <dgm:pt modelId="{B7CD4333-54F3-294A-98E4-F02CD4372089}" type="pres">
      <dgm:prSet presAssocID="{7381F585-2D8A-D943-BAAF-143338CF3702}" presName="chevronComposite1" presStyleCnt="0"/>
      <dgm:spPr/>
    </dgm:pt>
    <dgm:pt modelId="{AF7FE466-FCEB-9746-847C-A090BFF8C2A8}" type="pres">
      <dgm:prSet presAssocID="{7381F585-2D8A-D943-BAAF-143338CF3702}" presName="chevron1" presStyleLbl="sibTrans2D1" presStyleIdx="1" presStyleCnt="2"/>
      <dgm:spPr/>
    </dgm:pt>
    <dgm:pt modelId="{E5FCA36E-5B4B-F54F-BA69-AEE374F0C21C}" type="pres">
      <dgm:prSet presAssocID="{7381F585-2D8A-D943-BAAF-143338CF3702}" presName="spChevron1" presStyleCnt="0"/>
      <dgm:spPr/>
    </dgm:pt>
    <dgm:pt modelId="{F5EB07C6-7303-164E-900C-92F7C7B210B8}" type="pres">
      <dgm:prSet presAssocID="{E7C81435-8986-F14C-8D38-AA252547243C}" presName="last" presStyleCnt="0"/>
      <dgm:spPr/>
    </dgm:pt>
    <dgm:pt modelId="{58AB3C79-36E1-084C-8E67-065ACD559760}" type="pres">
      <dgm:prSet presAssocID="{E7C81435-8986-F14C-8D38-AA252547243C}" presName="circleTx" presStyleLbl="node1" presStyleIdx="18" presStyleCnt="19"/>
      <dgm:spPr/>
      <dgm:t>
        <a:bodyPr/>
        <a:lstStyle/>
        <a:p>
          <a:endParaRPr lang="en-GB"/>
        </a:p>
      </dgm:t>
    </dgm:pt>
    <dgm:pt modelId="{CE8F3542-2C07-EE42-808D-7ABBCDA1CB39}" type="pres">
      <dgm:prSet presAssocID="{E7C81435-8986-F14C-8D38-AA252547243C}" presName="spN" presStyleCnt="0"/>
      <dgm:spPr/>
    </dgm:pt>
  </dgm:ptLst>
  <dgm:cxnLst>
    <dgm:cxn modelId="{9ADBCCD5-9B42-B743-99CC-7AEC23E78005}" type="presOf" srcId="{E7C81435-8986-F14C-8D38-AA252547243C}" destId="{58AB3C79-36E1-084C-8E67-065ACD559760}" srcOrd="0" destOrd="0" presId="urn:microsoft.com/office/officeart/2009/3/layout/RandomtoResultProcess"/>
    <dgm:cxn modelId="{8EA2EB15-694A-E641-9C2E-693613A3EFC6}" type="presOf" srcId="{ECEB238E-15AD-4944-82D9-0DA01824A78A}" destId="{4DCDB1FC-8283-434B-90B5-96FC1D9A80CE}" srcOrd="0" destOrd="0" presId="urn:microsoft.com/office/officeart/2009/3/layout/RandomtoResultProcess"/>
    <dgm:cxn modelId="{C971C58E-BD74-7248-96D3-8A574652C649}" type="presOf" srcId="{535450FB-EA4D-0F42-A222-9F2B23F8DC5B}" destId="{445123E4-5B12-4D46-8819-0C245D372FFA}" srcOrd="0" destOrd="0" presId="urn:microsoft.com/office/officeart/2009/3/layout/RandomtoResultProcess"/>
    <dgm:cxn modelId="{240552E5-50D4-FF49-9A3C-6509E5AB420B}" srcId="{535450FB-EA4D-0F42-A222-9F2B23F8DC5B}" destId="{E7C81435-8986-F14C-8D38-AA252547243C}" srcOrd="2" destOrd="0" parTransId="{C7F4A9E6-CD69-8B48-B045-E539D6B4A2AC}" sibTransId="{6FEB4237-14B8-3E4C-88FF-5D3B895E44C3}"/>
    <dgm:cxn modelId="{621FB46E-F6F4-3246-97FA-B84F13249656}" srcId="{535450FB-EA4D-0F42-A222-9F2B23F8DC5B}" destId="{ECEB238E-15AD-4944-82D9-0DA01824A78A}" srcOrd="0" destOrd="0" parTransId="{74E8C3CC-B76A-9346-926C-08E663FCB1F2}" sibTransId="{22EB2F80-08D0-2F41-B44E-ED6749651317}"/>
    <dgm:cxn modelId="{AC909567-F680-BE49-87CE-84550FDC3B9E}" type="presOf" srcId="{0312715D-9BFE-904B-B6C5-5524641830F4}" destId="{02F9DE87-B6DF-9A4F-8EB2-8E994CFB1824}" srcOrd="0" destOrd="0" presId="urn:microsoft.com/office/officeart/2009/3/layout/RandomtoResultProcess"/>
    <dgm:cxn modelId="{B7CDEC7A-BBB8-4E47-BF4C-B68E7C1AB1B1}" srcId="{535450FB-EA4D-0F42-A222-9F2B23F8DC5B}" destId="{0312715D-9BFE-904B-B6C5-5524641830F4}" srcOrd="1" destOrd="0" parTransId="{E2086681-D781-7F4D-8EA8-DA0A9D2EBA4D}" sibTransId="{7381F585-2D8A-D943-BAAF-143338CF3702}"/>
    <dgm:cxn modelId="{6B870007-B75E-594A-BD3D-69CE12D8E3EB}" type="presParOf" srcId="{445123E4-5B12-4D46-8819-0C245D372FFA}" destId="{33B362A3-FC25-C14E-A6FF-D0423910E2AE}" srcOrd="0" destOrd="0" presId="urn:microsoft.com/office/officeart/2009/3/layout/RandomtoResultProcess"/>
    <dgm:cxn modelId="{33EE8FAD-D03B-FF4F-A36D-71E9DE5851D1}" type="presParOf" srcId="{33B362A3-FC25-C14E-A6FF-D0423910E2AE}" destId="{4DCDB1FC-8283-434B-90B5-96FC1D9A80CE}" srcOrd="0" destOrd="0" presId="urn:microsoft.com/office/officeart/2009/3/layout/RandomtoResultProcess"/>
    <dgm:cxn modelId="{BDBDFE30-EBF1-844E-94E2-C0997CE82747}" type="presParOf" srcId="{33B362A3-FC25-C14E-A6FF-D0423910E2AE}" destId="{180A0269-2A03-324D-B9AF-79EF03B41D5B}" srcOrd="1" destOrd="0" presId="urn:microsoft.com/office/officeart/2009/3/layout/RandomtoResultProcess"/>
    <dgm:cxn modelId="{95154B88-D112-A449-AC2A-771B093C722E}" type="presParOf" srcId="{33B362A3-FC25-C14E-A6FF-D0423910E2AE}" destId="{1EA51331-12F3-DF40-B106-305A773D5303}" srcOrd="2" destOrd="0" presId="urn:microsoft.com/office/officeart/2009/3/layout/RandomtoResultProcess"/>
    <dgm:cxn modelId="{2380564B-B0BD-B04B-BCD7-404FA8A7D348}" type="presParOf" srcId="{33B362A3-FC25-C14E-A6FF-D0423910E2AE}" destId="{8DF09EFE-035B-C345-AAC9-9D3EDCA250A9}" srcOrd="3" destOrd="0" presId="urn:microsoft.com/office/officeart/2009/3/layout/RandomtoResultProcess"/>
    <dgm:cxn modelId="{8F38CB7C-228F-BF40-94E7-B011F4B5EDD2}" type="presParOf" srcId="{33B362A3-FC25-C14E-A6FF-D0423910E2AE}" destId="{9D6E305F-1DC0-BB46-90D5-878DA5190F16}" srcOrd="4" destOrd="0" presId="urn:microsoft.com/office/officeart/2009/3/layout/RandomtoResultProcess"/>
    <dgm:cxn modelId="{D4E0B596-6CED-2844-8613-CD7AE51E331D}" type="presParOf" srcId="{33B362A3-FC25-C14E-A6FF-D0423910E2AE}" destId="{81679008-877B-5D4A-B686-E91494D94126}" srcOrd="5" destOrd="0" presId="urn:microsoft.com/office/officeart/2009/3/layout/RandomtoResultProcess"/>
    <dgm:cxn modelId="{53AAC5C7-F6E9-BC4F-B4F2-6328410C1340}" type="presParOf" srcId="{33B362A3-FC25-C14E-A6FF-D0423910E2AE}" destId="{BBCDA350-1F8F-AF48-9CE0-C626741913F1}" srcOrd="6" destOrd="0" presId="urn:microsoft.com/office/officeart/2009/3/layout/RandomtoResultProcess"/>
    <dgm:cxn modelId="{94A38B03-04A1-A143-A3E7-FC20173F01F3}" type="presParOf" srcId="{33B362A3-FC25-C14E-A6FF-D0423910E2AE}" destId="{DCEC4246-6BFC-634F-8C33-C98E6ED6F3A0}" srcOrd="7" destOrd="0" presId="urn:microsoft.com/office/officeart/2009/3/layout/RandomtoResultProcess"/>
    <dgm:cxn modelId="{D2E06911-5AA8-C440-87C4-1AC835E590A3}" type="presParOf" srcId="{33B362A3-FC25-C14E-A6FF-D0423910E2AE}" destId="{E0C9A5D3-6D8E-ED40-AA83-E0982EB02D87}" srcOrd="8" destOrd="0" presId="urn:microsoft.com/office/officeart/2009/3/layout/RandomtoResultProcess"/>
    <dgm:cxn modelId="{F90C1CA1-22A4-A240-BD99-9355B754E5A5}" type="presParOf" srcId="{33B362A3-FC25-C14E-A6FF-D0423910E2AE}" destId="{FBA8A508-D32A-2641-9233-0306A4879162}" srcOrd="9" destOrd="0" presId="urn:microsoft.com/office/officeart/2009/3/layout/RandomtoResultProcess"/>
    <dgm:cxn modelId="{244D5198-1208-1342-85F4-F14909C4863E}" type="presParOf" srcId="{33B362A3-FC25-C14E-A6FF-D0423910E2AE}" destId="{17CAE0FB-EB64-774D-BCA1-35EA7CB37E6A}" srcOrd="10" destOrd="0" presId="urn:microsoft.com/office/officeart/2009/3/layout/RandomtoResultProcess"/>
    <dgm:cxn modelId="{8CF95F97-FD29-AC43-AF37-3D3B45098D07}" type="presParOf" srcId="{33B362A3-FC25-C14E-A6FF-D0423910E2AE}" destId="{47C84672-5CF2-E345-B511-B729A50CE337}" srcOrd="11" destOrd="0" presId="urn:microsoft.com/office/officeart/2009/3/layout/RandomtoResultProcess"/>
    <dgm:cxn modelId="{147CD02B-CA54-6E4D-9305-3B5294502BDD}" type="presParOf" srcId="{33B362A3-FC25-C14E-A6FF-D0423910E2AE}" destId="{D90B4850-EAC5-7A49-B650-89294C096131}" srcOrd="12" destOrd="0" presId="urn:microsoft.com/office/officeart/2009/3/layout/RandomtoResultProcess"/>
    <dgm:cxn modelId="{B03B1330-0CA3-8A45-A3F0-80E246E36518}" type="presParOf" srcId="{33B362A3-FC25-C14E-A6FF-D0423910E2AE}" destId="{EBAC314B-A5AE-5542-8A31-2C0BCA8ECE4E}" srcOrd="13" destOrd="0" presId="urn:microsoft.com/office/officeart/2009/3/layout/RandomtoResultProcess"/>
    <dgm:cxn modelId="{B134B865-0EEF-D143-85D4-56E92E381543}" type="presParOf" srcId="{33B362A3-FC25-C14E-A6FF-D0423910E2AE}" destId="{1F2C9E94-F4D6-7A4F-B929-D4DC55E7996D}" srcOrd="14" destOrd="0" presId="urn:microsoft.com/office/officeart/2009/3/layout/RandomtoResultProcess"/>
    <dgm:cxn modelId="{5CA5F9E4-49AE-D248-BAF9-7080835FE18D}" type="presParOf" srcId="{33B362A3-FC25-C14E-A6FF-D0423910E2AE}" destId="{83BE44DD-F173-9D46-975C-3726A42B883C}" srcOrd="15" destOrd="0" presId="urn:microsoft.com/office/officeart/2009/3/layout/RandomtoResultProcess"/>
    <dgm:cxn modelId="{503921EF-D6A5-804C-8E3C-7DA958282B75}" type="presParOf" srcId="{33B362A3-FC25-C14E-A6FF-D0423910E2AE}" destId="{F7AAFFFD-177E-4D46-A81C-81BF18B567BB}" srcOrd="16" destOrd="0" presId="urn:microsoft.com/office/officeart/2009/3/layout/RandomtoResultProcess"/>
    <dgm:cxn modelId="{C42F20A5-574D-2048-BF0B-494A90901D03}" type="presParOf" srcId="{33B362A3-FC25-C14E-A6FF-D0423910E2AE}" destId="{C2C086B2-8F15-9445-85AE-22A7EB50C65A}" srcOrd="17" destOrd="0" presId="urn:microsoft.com/office/officeart/2009/3/layout/RandomtoResultProcess"/>
    <dgm:cxn modelId="{FE4A220F-D9C0-434A-85D1-BB15522C749C}" type="presParOf" srcId="{33B362A3-FC25-C14E-A6FF-D0423910E2AE}" destId="{E67FA461-D7EB-194D-9380-0BAE2DE8CDBE}" srcOrd="18" destOrd="0" presId="urn:microsoft.com/office/officeart/2009/3/layout/RandomtoResultProcess"/>
    <dgm:cxn modelId="{A70DC116-2125-B943-9200-32140A6404E2}" type="presParOf" srcId="{445123E4-5B12-4D46-8819-0C245D372FFA}" destId="{788D98FE-1F32-8046-8400-7DE3B93CBE7F}" srcOrd="1" destOrd="0" presId="urn:microsoft.com/office/officeart/2009/3/layout/RandomtoResultProcess"/>
    <dgm:cxn modelId="{4608E4E7-314F-3043-967F-AC7A9062A801}" type="presParOf" srcId="{788D98FE-1F32-8046-8400-7DE3B93CBE7F}" destId="{294001BA-10EA-804A-B85F-93A8FDBA1180}" srcOrd="0" destOrd="0" presId="urn:microsoft.com/office/officeart/2009/3/layout/RandomtoResultProcess"/>
    <dgm:cxn modelId="{0A670C35-6E8F-8D47-9678-0CDDD9BB358E}" type="presParOf" srcId="{788D98FE-1F32-8046-8400-7DE3B93CBE7F}" destId="{CD6AB072-C243-7A41-A35A-9EB503E6EC22}" srcOrd="1" destOrd="0" presId="urn:microsoft.com/office/officeart/2009/3/layout/RandomtoResultProcess"/>
    <dgm:cxn modelId="{DE45F5C3-6006-1741-A290-A3C10C56F5E5}" type="presParOf" srcId="{445123E4-5B12-4D46-8819-0C245D372FFA}" destId="{CEC1D5B8-700A-9343-924D-3A12E621CA1D}" srcOrd="2" destOrd="0" presId="urn:microsoft.com/office/officeart/2009/3/layout/RandomtoResultProcess"/>
    <dgm:cxn modelId="{B5239B37-FFEF-664F-83AC-FA5F88FC2DC0}" type="presParOf" srcId="{CEC1D5B8-700A-9343-924D-3A12E621CA1D}" destId="{02F9DE87-B6DF-9A4F-8EB2-8E994CFB1824}" srcOrd="0" destOrd="0" presId="urn:microsoft.com/office/officeart/2009/3/layout/RandomtoResultProcess"/>
    <dgm:cxn modelId="{FFE21AD4-A81D-2446-99D6-4B777B1CF045}" type="presParOf" srcId="{CEC1D5B8-700A-9343-924D-3A12E621CA1D}" destId="{A045D895-46FD-6E4F-A43C-2B638B6FABD2}" srcOrd="1" destOrd="0" presId="urn:microsoft.com/office/officeart/2009/3/layout/RandomtoResultProcess"/>
    <dgm:cxn modelId="{4E500E79-98D3-6B43-95A4-9CEFD66F94C5}" type="presParOf" srcId="{445123E4-5B12-4D46-8819-0C245D372FFA}" destId="{B7CD4333-54F3-294A-98E4-F02CD4372089}" srcOrd="3" destOrd="0" presId="urn:microsoft.com/office/officeart/2009/3/layout/RandomtoResultProcess"/>
    <dgm:cxn modelId="{C502D6EC-B72F-9A4B-922F-F8220E4D7473}" type="presParOf" srcId="{B7CD4333-54F3-294A-98E4-F02CD4372089}" destId="{AF7FE466-FCEB-9746-847C-A090BFF8C2A8}" srcOrd="0" destOrd="0" presId="urn:microsoft.com/office/officeart/2009/3/layout/RandomtoResultProcess"/>
    <dgm:cxn modelId="{F2C57249-84E1-9D41-8534-EC0DD701A30D}" type="presParOf" srcId="{B7CD4333-54F3-294A-98E4-F02CD4372089}" destId="{E5FCA36E-5B4B-F54F-BA69-AEE374F0C21C}" srcOrd="1" destOrd="0" presId="urn:microsoft.com/office/officeart/2009/3/layout/RandomtoResultProcess"/>
    <dgm:cxn modelId="{CE73C8DC-2CC4-2143-A663-FFD94D86F7ED}" type="presParOf" srcId="{445123E4-5B12-4D46-8819-0C245D372FFA}" destId="{F5EB07C6-7303-164E-900C-92F7C7B210B8}" srcOrd="4" destOrd="0" presId="urn:microsoft.com/office/officeart/2009/3/layout/RandomtoResultProcess"/>
    <dgm:cxn modelId="{205A242E-3EB4-9A48-82D0-FE2507D92C8C}" type="presParOf" srcId="{F5EB07C6-7303-164E-900C-92F7C7B210B8}" destId="{58AB3C79-36E1-084C-8E67-065ACD559760}" srcOrd="0" destOrd="0" presId="urn:microsoft.com/office/officeart/2009/3/layout/RandomtoResultProcess"/>
    <dgm:cxn modelId="{F174C97E-DAE5-5147-8943-01B80A06C79B}" type="presParOf" srcId="{F5EB07C6-7303-164E-900C-92F7C7B210B8}" destId="{CE8F3542-2C07-EE42-808D-7ABBCDA1CB39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C47A38-2B66-7F40-BD84-8BA127F85B4A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6FAD1E4-6F2E-754E-AB81-0FBD52434730}">
      <dgm:prSet phldrT="[Text]"/>
      <dgm:spPr/>
      <dgm:t>
        <a:bodyPr/>
        <a:lstStyle/>
        <a:p>
          <a:r>
            <a:rPr lang="en-GB" dirty="0" smtClean="0"/>
            <a:t>eduGAIN</a:t>
          </a:r>
          <a:endParaRPr lang="en-GB" dirty="0"/>
        </a:p>
      </dgm:t>
    </dgm:pt>
    <dgm:pt modelId="{C4B5D748-9E50-2D4C-8FC5-30FBBCCD4493}" type="parTrans" cxnId="{A0796040-1766-BA4E-9004-DF48C329B6FC}">
      <dgm:prSet/>
      <dgm:spPr/>
      <dgm:t>
        <a:bodyPr/>
        <a:lstStyle/>
        <a:p>
          <a:endParaRPr lang="en-GB"/>
        </a:p>
      </dgm:t>
    </dgm:pt>
    <dgm:pt modelId="{7596A44B-52D3-BE49-A0E2-0FDB80EFB3D5}" type="sibTrans" cxnId="{A0796040-1766-BA4E-9004-DF48C329B6FC}">
      <dgm:prSet/>
      <dgm:spPr/>
      <dgm:t>
        <a:bodyPr/>
        <a:lstStyle/>
        <a:p>
          <a:endParaRPr lang="en-GB"/>
        </a:p>
      </dgm:t>
    </dgm:pt>
    <dgm:pt modelId="{8CED42FD-87E9-D148-B8EE-E7DC6D20B11B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398865C1-93B9-8141-98DA-BD08F91CE505}" type="parTrans" cxnId="{31DEB778-D271-424D-9F53-D9E2191670C5}">
      <dgm:prSet/>
      <dgm:spPr/>
      <dgm:t>
        <a:bodyPr/>
        <a:lstStyle/>
        <a:p>
          <a:endParaRPr lang="en-GB"/>
        </a:p>
      </dgm:t>
    </dgm:pt>
    <dgm:pt modelId="{3E732220-C4DA-6745-9932-9F09B2CA08DE}" type="sibTrans" cxnId="{31DEB778-D271-424D-9F53-D9E2191670C5}">
      <dgm:prSet/>
      <dgm:spPr/>
      <dgm:t>
        <a:bodyPr/>
        <a:lstStyle/>
        <a:p>
          <a:endParaRPr lang="en-GB"/>
        </a:p>
      </dgm:t>
    </dgm:pt>
    <dgm:pt modelId="{0659CC62-A800-8349-BAC0-480A10B9908F}">
      <dgm:prSet phldrT="[Text]"/>
      <dgm:spPr/>
      <dgm:t>
        <a:bodyPr/>
        <a:lstStyle/>
        <a:p>
          <a:r>
            <a:rPr lang="en-GB" dirty="0" smtClean="0"/>
            <a:t>Enabling Users</a:t>
          </a:r>
          <a:endParaRPr lang="en-GB" dirty="0"/>
        </a:p>
      </dgm:t>
    </dgm:pt>
    <dgm:pt modelId="{F6C6C8F9-7034-074C-A61C-7A5AC4A2D1C7}" type="parTrans" cxnId="{F98B2FC1-E53E-3649-8A5D-6192CC4BCC27}">
      <dgm:prSet/>
      <dgm:spPr/>
      <dgm:t>
        <a:bodyPr/>
        <a:lstStyle/>
        <a:p>
          <a:endParaRPr lang="en-GB"/>
        </a:p>
      </dgm:t>
    </dgm:pt>
    <dgm:pt modelId="{750FD7EE-2ED6-B449-AA13-1D765CB397E9}" type="sibTrans" cxnId="{F98B2FC1-E53E-3649-8A5D-6192CC4BCC27}">
      <dgm:prSet/>
      <dgm:spPr/>
      <dgm:t>
        <a:bodyPr/>
        <a:lstStyle/>
        <a:p>
          <a:endParaRPr lang="en-GB"/>
        </a:p>
      </dgm:t>
    </dgm:pt>
    <dgm:pt modelId="{F6123A51-C310-CE42-B060-6C3B06FE4157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CC4721C9-C912-A748-BD03-472C187A7C0D}" type="parTrans" cxnId="{0BE84ADA-504E-2844-AD20-465AA6492324}">
      <dgm:prSet/>
      <dgm:spPr/>
      <dgm:t>
        <a:bodyPr/>
        <a:lstStyle/>
        <a:p>
          <a:endParaRPr lang="en-GB"/>
        </a:p>
      </dgm:t>
    </dgm:pt>
    <dgm:pt modelId="{1199EBB9-39E9-BD44-8B41-138548C1746A}" type="sibTrans" cxnId="{0BE84ADA-504E-2844-AD20-465AA6492324}">
      <dgm:prSet/>
      <dgm:spPr/>
      <dgm:t>
        <a:bodyPr/>
        <a:lstStyle/>
        <a:p>
          <a:endParaRPr lang="en-GB"/>
        </a:p>
      </dgm:t>
    </dgm:pt>
    <dgm:pt modelId="{7CCE7B4D-6FAD-0847-8D20-922111C1834D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VO Platform as a Service</a:t>
          </a:r>
          <a:endParaRPr lang="en-GB" dirty="0"/>
        </a:p>
      </dgm:t>
    </dgm:pt>
    <dgm:pt modelId="{BAEE5255-538E-8243-97E2-243C2E0613E4}" type="parTrans" cxnId="{0BE17812-9EF0-6E45-9966-3B9663FE2728}">
      <dgm:prSet/>
      <dgm:spPr/>
      <dgm:t>
        <a:bodyPr/>
        <a:lstStyle/>
        <a:p>
          <a:endParaRPr lang="en-GB"/>
        </a:p>
      </dgm:t>
    </dgm:pt>
    <dgm:pt modelId="{CD727B40-DC72-314C-A9C2-567503F1F958}" type="sibTrans" cxnId="{0BE17812-9EF0-6E45-9966-3B9663FE2728}">
      <dgm:prSet/>
      <dgm:spPr/>
      <dgm:t>
        <a:bodyPr/>
        <a:lstStyle/>
        <a:p>
          <a:endParaRPr lang="en-GB"/>
        </a:p>
      </dgm:t>
    </dgm:pt>
    <dgm:pt modelId="{57F283A7-59AE-0A48-9DE9-D42D378D32D2}">
      <dgm:prSet phldrT="[Text]"/>
      <dgm:spPr/>
      <dgm:t>
        <a:bodyPr/>
        <a:lstStyle/>
        <a:p>
          <a:r>
            <a:rPr lang="en-GB" dirty="0" smtClean="0"/>
            <a:t>Pilots</a:t>
          </a:r>
          <a:endParaRPr lang="en-GB" dirty="0"/>
        </a:p>
      </dgm:t>
    </dgm:pt>
    <dgm:pt modelId="{57E641E2-64D6-8544-9EFA-8928284D3A47}" type="parTrans" cxnId="{27EB82FE-BBDC-2542-AF66-083EB507A5E6}">
      <dgm:prSet/>
      <dgm:spPr/>
      <dgm:t>
        <a:bodyPr/>
        <a:lstStyle/>
        <a:p>
          <a:endParaRPr lang="en-GB"/>
        </a:p>
      </dgm:t>
    </dgm:pt>
    <dgm:pt modelId="{B9525162-99A8-854E-AF03-702AD829E6A4}" type="sibTrans" cxnId="{27EB82FE-BBDC-2542-AF66-083EB507A5E6}">
      <dgm:prSet/>
      <dgm:spPr/>
      <dgm:t>
        <a:bodyPr/>
        <a:lstStyle/>
        <a:p>
          <a:endParaRPr lang="en-GB"/>
        </a:p>
      </dgm:t>
    </dgm:pt>
    <dgm:pt modelId="{C4FC96C5-53BA-B44A-AEC0-615019199583}">
      <dgm:prSet phldrT="[Text]"/>
      <dgm:spPr/>
      <dgm:t>
        <a:bodyPr/>
        <a:lstStyle/>
        <a:p>
          <a:r>
            <a:rPr lang="en-GB" dirty="0" smtClean="0"/>
            <a:t>Consultancy</a:t>
          </a:r>
          <a:endParaRPr lang="en-GB" dirty="0"/>
        </a:p>
      </dgm:t>
    </dgm:pt>
    <dgm:pt modelId="{D3EC27C9-B0EC-074B-8056-DDD034C15EF3}" type="parTrans" cxnId="{FAEF5514-B0B2-1946-BB84-064141084CDF}">
      <dgm:prSet/>
      <dgm:spPr/>
      <dgm:t>
        <a:bodyPr/>
        <a:lstStyle/>
        <a:p>
          <a:endParaRPr lang="en-GB"/>
        </a:p>
      </dgm:t>
    </dgm:pt>
    <dgm:pt modelId="{FB928804-E93A-AB49-B312-E4844F2796DD}" type="sibTrans" cxnId="{FAEF5514-B0B2-1946-BB84-064141084CDF}">
      <dgm:prSet/>
      <dgm:spPr/>
      <dgm:t>
        <a:bodyPr/>
        <a:lstStyle/>
        <a:p>
          <a:endParaRPr lang="en-GB"/>
        </a:p>
      </dgm:t>
    </dgm:pt>
    <dgm:pt modelId="{82E9C41E-C52B-1749-B54E-117822590F51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SP registration simplification</a:t>
          </a:r>
          <a:endParaRPr lang="en-GB" dirty="0"/>
        </a:p>
      </dgm:t>
    </dgm:pt>
    <dgm:pt modelId="{1229BE9E-306C-284F-9E24-545E8BFF2B27}" type="parTrans" cxnId="{D6BF3321-3B24-B146-9CDF-C1A60320F535}">
      <dgm:prSet/>
      <dgm:spPr/>
      <dgm:t>
        <a:bodyPr/>
        <a:lstStyle/>
        <a:p>
          <a:endParaRPr lang="en-GB"/>
        </a:p>
      </dgm:t>
    </dgm:pt>
    <dgm:pt modelId="{F1DE9F23-11E9-C84B-8717-3EA9516CB4ED}" type="sibTrans" cxnId="{D6BF3321-3B24-B146-9CDF-C1A60320F535}">
      <dgm:prSet/>
      <dgm:spPr/>
      <dgm:t>
        <a:bodyPr/>
        <a:lstStyle/>
        <a:p>
          <a:endParaRPr lang="en-GB"/>
        </a:p>
      </dgm:t>
    </dgm:pt>
    <dgm:pt modelId="{2EB44CB6-2266-B945-BA9B-6E7997B4AE5C}">
      <dgm:prSet phldrT="[Text]"/>
      <dgm:spPr/>
      <dgm:t>
        <a:bodyPr/>
        <a:lstStyle/>
        <a:p>
          <a:r>
            <a:rPr lang="en-GB" dirty="0" smtClean="0"/>
            <a:t>eduGAIN technical development, </a:t>
          </a:r>
          <a:r>
            <a:rPr lang="en-GB" dirty="0" err="1" smtClean="0"/>
            <a:t>inc.</a:t>
          </a:r>
          <a:r>
            <a:rPr lang="en-GB" dirty="0" smtClean="0"/>
            <a:t> portal</a:t>
          </a:r>
          <a:endParaRPr lang="en-GB" dirty="0"/>
        </a:p>
      </dgm:t>
    </dgm:pt>
    <dgm:pt modelId="{89578617-5636-ED41-9C7C-2DA10C1F7950}" type="parTrans" cxnId="{B1C9C4B7-A15F-984F-9BAA-4C189C7F2849}">
      <dgm:prSet/>
      <dgm:spPr/>
      <dgm:t>
        <a:bodyPr/>
        <a:lstStyle/>
        <a:p>
          <a:endParaRPr lang="en-GB"/>
        </a:p>
      </dgm:t>
    </dgm:pt>
    <dgm:pt modelId="{35AD3D7E-B82B-7043-AE7E-252C7FF193F1}" type="sibTrans" cxnId="{B1C9C4B7-A15F-984F-9BAA-4C189C7F2849}">
      <dgm:prSet/>
      <dgm:spPr/>
      <dgm:t>
        <a:bodyPr/>
        <a:lstStyle/>
        <a:p>
          <a:endParaRPr lang="en-GB"/>
        </a:p>
      </dgm:t>
    </dgm:pt>
    <dgm:pt modelId="{C872B7C0-AD4D-BE43-8D63-8814DA7BC4C9}">
      <dgm:prSet phldrT="[Text]"/>
      <dgm:spPr/>
      <dgm:t>
        <a:bodyPr/>
        <a:lstStyle/>
        <a:p>
          <a:r>
            <a:rPr lang="en-GB" dirty="0" smtClean="0"/>
            <a:t>Federation development</a:t>
          </a:r>
          <a:endParaRPr lang="en-GB" dirty="0"/>
        </a:p>
      </dgm:t>
    </dgm:pt>
    <dgm:pt modelId="{252643CA-906A-C049-A9D5-1F29E42F976B}" type="parTrans" cxnId="{44137DB0-DE24-A343-B93A-1080FAB7B1A0}">
      <dgm:prSet/>
      <dgm:spPr/>
      <dgm:t>
        <a:bodyPr/>
        <a:lstStyle/>
        <a:p>
          <a:endParaRPr lang="en-GB"/>
        </a:p>
      </dgm:t>
    </dgm:pt>
    <dgm:pt modelId="{9B5F2782-EDB1-CB42-A3ED-83FA78DCD78E}" type="sibTrans" cxnId="{44137DB0-DE24-A343-B93A-1080FAB7B1A0}">
      <dgm:prSet/>
      <dgm:spPr/>
      <dgm:t>
        <a:bodyPr/>
        <a:lstStyle/>
        <a:p>
          <a:endParaRPr lang="en-GB"/>
        </a:p>
      </dgm:t>
    </dgm:pt>
    <dgm:pt modelId="{8A5E8441-1A70-624E-AC8B-14E1C8E91662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err="1" smtClean="0"/>
            <a:t>InAcademia</a:t>
          </a:r>
          <a:endParaRPr lang="en-GB" dirty="0"/>
        </a:p>
      </dgm:t>
    </dgm:pt>
    <dgm:pt modelId="{005B42FD-BD6C-9348-B512-8E9AE054069C}" type="parTrans" cxnId="{BFE14B08-B775-7B4C-BD55-1A0397A9F59C}">
      <dgm:prSet/>
      <dgm:spPr/>
      <dgm:t>
        <a:bodyPr/>
        <a:lstStyle/>
        <a:p>
          <a:endParaRPr lang="en-GB"/>
        </a:p>
      </dgm:t>
    </dgm:pt>
    <dgm:pt modelId="{42E251E0-9F48-B949-A52C-A2483D595F68}" type="sibTrans" cxnId="{BFE14B08-B775-7B4C-BD55-1A0397A9F59C}">
      <dgm:prSet/>
      <dgm:spPr/>
      <dgm:t>
        <a:bodyPr/>
        <a:lstStyle/>
        <a:p>
          <a:endParaRPr lang="en-GB"/>
        </a:p>
      </dgm:t>
    </dgm:pt>
    <dgm:pt modelId="{85024CD5-831D-B546-89B8-4253D6EE6BCF}">
      <dgm:prSet phldrT="[Text]"/>
      <dgm:spPr>
        <a:solidFill>
          <a:srgbClr val="BFDC00"/>
        </a:solidFill>
      </dgm:spPr>
      <dgm:t>
        <a:bodyPr/>
        <a:lstStyle/>
        <a:p>
          <a:r>
            <a:rPr lang="en-GB" dirty="0" smtClean="0"/>
            <a:t>Harmonisation</a:t>
          </a:r>
          <a:endParaRPr lang="en-GB" dirty="0"/>
        </a:p>
      </dgm:t>
    </dgm:pt>
    <dgm:pt modelId="{7EDE6693-59D3-D64E-8230-A40C97EBA590}" type="parTrans" cxnId="{B631013E-7033-5449-BF61-EA91D871DF07}">
      <dgm:prSet/>
      <dgm:spPr/>
      <dgm:t>
        <a:bodyPr/>
        <a:lstStyle/>
        <a:p>
          <a:endParaRPr lang="en-GB"/>
        </a:p>
      </dgm:t>
    </dgm:pt>
    <dgm:pt modelId="{55EB5B83-0AAA-C147-9394-12BDE82A9FAB}" type="sibTrans" cxnId="{B631013E-7033-5449-BF61-EA91D871DF07}">
      <dgm:prSet/>
      <dgm:spPr/>
      <dgm:t>
        <a:bodyPr/>
        <a:lstStyle/>
        <a:p>
          <a:endParaRPr lang="en-GB"/>
        </a:p>
      </dgm:t>
    </dgm:pt>
    <dgm:pt modelId="{44B7CB9B-A521-2F40-B948-0F5487AECBD9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Entity Categories</a:t>
          </a:r>
          <a:endParaRPr lang="en-GB" dirty="0"/>
        </a:p>
      </dgm:t>
    </dgm:pt>
    <dgm:pt modelId="{28D8309C-D99F-D349-8372-F1CE1BB2274C}" type="parTrans" cxnId="{ACD0F590-7A08-4B48-B8A8-74A003E84BE6}">
      <dgm:prSet/>
      <dgm:spPr/>
      <dgm:t>
        <a:bodyPr/>
        <a:lstStyle/>
        <a:p>
          <a:endParaRPr lang="en-GB"/>
        </a:p>
      </dgm:t>
    </dgm:pt>
    <dgm:pt modelId="{E05E5B97-E28B-D54E-A0F7-12606C72E5EB}" type="sibTrans" cxnId="{ACD0F590-7A08-4B48-B8A8-74A003E84BE6}">
      <dgm:prSet/>
      <dgm:spPr/>
      <dgm:t>
        <a:bodyPr/>
        <a:lstStyle/>
        <a:p>
          <a:endParaRPr lang="en-GB"/>
        </a:p>
      </dgm:t>
    </dgm:pt>
    <dgm:pt modelId="{9F569B65-BC96-674C-A676-EBC956ABFCBA}">
      <dgm:prSet phldrT="[Text]"/>
      <dgm:spPr/>
      <dgm:t>
        <a:bodyPr/>
        <a:lstStyle/>
        <a:p>
          <a:r>
            <a:rPr lang="en-GB" dirty="0" err="1" smtClean="0"/>
            <a:t>CoCo</a:t>
          </a:r>
          <a:endParaRPr lang="en-GB" dirty="0"/>
        </a:p>
      </dgm:t>
    </dgm:pt>
    <dgm:pt modelId="{19927557-0BE5-534E-A095-39C964571A6D}" type="parTrans" cxnId="{987DB06B-F799-3F4E-B2CB-2CC8B0D1034B}">
      <dgm:prSet/>
      <dgm:spPr/>
      <dgm:t>
        <a:bodyPr/>
        <a:lstStyle/>
        <a:p>
          <a:endParaRPr lang="en-GB"/>
        </a:p>
      </dgm:t>
    </dgm:pt>
    <dgm:pt modelId="{8AB67E91-76ED-B746-83EA-17D7CA95C794}" type="sibTrans" cxnId="{987DB06B-F799-3F4E-B2CB-2CC8B0D1034B}">
      <dgm:prSet/>
      <dgm:spPr/>
      <dgm:t>
        <a:bodyPr/>
        <a:lstStyle/>
        <a:p>
          <a:endParaRPr lang="en-GB"/>
        </a:p>
      </dgm:t>
    </dgm:pt>
    <dgm:pt modelId="{E615713A-169F-2D45-ADCC-2AFFF056F506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Federation Practices</a:t>
          </a:r>
          <a:endParaRPr lang="en-GB" dirty="0"/>
        </a:p>
      </dgm:t>
    </dgm:pt>
    <dgm:pt modelId="{62937726-FB73-9443-84D3-A0D19270E7E0}" type="parTrans" cxnId="{EF1B5538-47FC-D64B-A68E-6D36C7BDA750}">
      <dgm:prSet/>
      <dgm:spPr/>
      <dgm:t>
        <a:bodyPr/>
        <a:lstStyle/>
        <a:p>
          <a:endParaRPr lang="en-GB"/>
        </a:p>
      </dgm:t>
    </dgm:pt>
    <dgm:pt modelId="{B796ED89-F5B3-8E42-9790-0738C0CA2703}" type="sibTrans" cxnId="{EF1B5538-47FC-D64B-A68E-6D36C7BDA750}">
      <dgm:prSet/>
      <dgm:spPr/>
      <dgm:t>
        <a:bodyPr/>
        <a:lstStyle/>
        <a:p>
          <a:endParaRPr lang="en-GB"/>
        </a:p>
      </dgm:t>
    </dgm:pt>
    <dgm:pt modelId="{F3A164C5-1DBC-9743-942C-0D2502BB07D4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Assurance Business Case</a:t>
          </a:r>
          <a:endParaRPr lang="en-GB" dirty="0"/>
        </a:p>
      </dgm:t>
    </dgm:pt>
    <dgm:pt modelId="{99955963-0C87-A547-A219-F171CCB53A0D}" type="parTrans" cxnId="{CF7F7569-CC60-5443-B3D9-C4E557173FDA}">
      <dgm:prSet/>
      <dgm:spPr/>
      <dgm:t>
        <a:bodyPr/>
        <a:lstStyle/>
        <a:p>
          <a:endParaRPr lang="en-GB"/>
        </a:p>
      </dgm:t>
    </dgm:pt>
    <dgm:pt modelId="{6DAB858E-F62E-644C-8E5A-EADD074096B9}" type="sibTrans" cxnId="{CF7F7569-CC60-5443-B3D9-C4E557173FDA}">
      <dgm:prSet/>
      <dgm:spPr/>
      <dgm:t>
        <a:bodyPr/>
        <a:lstStyle/>
        <a:p>
          <a:endParaRPr lang="en-GB"/>
        </a:p>
      </dgm:t>
    </dgm:pt>
    <dgm:pt modelId="{EE561E09-1EB3-5C46-B0AE-BB4AB47B4B85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rgbClr val="FF6600"/>
            </a:gs>
            <a:gs pos="4000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50000">
              <a:srgbClr val="FF6600"/>
            </a:gs>
          </a:gsLst>
          <a:lin ang="0" scaled="1"/>
          <a:tileRect/>
        </a:gradFill>
      </dgm:spPr>
      <dgm:t>
        <a:bodyPr/>
        <a:lstStyle/>
        <a:p>
          <a:r>
            <a:rPr lang="en-GB" dirty="0" smtClean="0"/>
            <a:t>Interoperability</a:t>
          </a:r>
          <a:endParaRPr lang="en-GB" dirty="0"/>
        </a:p>
      </dgm:t>
    </dgm:pt>
    <dgm:pt modelId="{84FFB334-5A46-504B-88D7-64BDFA7D7C5E}" type="parTrans" cxnId="{2147B23B-8394-EC47-AF49-DB8E2D9D0C8F}">
      <dgm:prSet/>
      <dgm:spPr/>
      <dgm:t>
        <a:bodyPr/>
        <a:lstStyle/>
        <a:p>
          <a:endParaRPr lang="en-GB"/>
        </a:p>
      </dgm:t>
    </dgm:pt>
    <dgm:pt modelId="{A04B6D00-C966-0848-8713-025FD5CC43D6}" type="sibTrans" cxnId="{2147B23B-8394-EC47-AF49-DB8E2D9D0C8F}">
      <dgm:prSet/>
      <dgm:spPr/>
      <dgm:t>
        <a:bodyPr/>
        <a:lstStyle/>
        <a:p>
          <a:endParaRPr lang="en-GB"/>
        </a:p>
      </dgm:t>
    </dgm:pt>
    <dgm:pt modelId="{0AEAC56C-49A3-C748-976B-9F0268892C41}">
      <dgm:prSet phldrT="[Text]"/>
      <dgm:spPr>
        <a:solidFill>
          <a:srgbClr val="BFDC00"/>
        </a:solidFill>
      </dgm:spPr>
      <dgm:t>
        <a:bodyPr/>
        <a:lstStyle/>
        <a:p>
          <a:r>
            <a:rPr lang="en-GB" dirty="0" smtClean="0"/>
            <a:t>Non web</a:t>
          </a:r>
          <a:endParaRPr lang="en-GB" dirty="0"/>
        </a:p>
      </dgm:t>
    </dgm:pt>
    <dgm:pt modelId="{C146D7B5-3BD4-C74C-9B4D-67EF2EBC1AFB}" type="parTrans" cxnId="{9AE4C549-02F2-F049-9C0F-CA9F0AA0204F}">
      <dgm:prSet/>
      <dgm:spPr/>
      <dgm:t>
        <a:bodyPr/>
        <a:lstStyle/>
        <a:p>
          <a:endParaRPr lang="en-GB"/>
        </a:p>
      </dgm:t>
    </dgm:pt>
    <dgm:pt modelId="{3141649F-8A59-1A4C-A789-F70C7D95E391}" type="sibTrans" cxnId="{9AE4C549-02F2-F049-9C0F-CA9F0AA0204F}">
      <dgm:prSet/>
      <dgm:spPr/>
      <dgm:t>
        <a:bodyPr/>
        <a:lstStyle/>
        <a:p>
          <a:endParaRPr lang="en-GB"/>
        </a:p>
      </dgm:t>
    </dgm:pt>
    <dgm:pt modelId="{6FD9800C-D46D-C947-9F0C-A56867539293}">
      <dgm:prSet phldrT="[Text]"/>
      <dgm:spPr>
        <a:solidFill>
          <a:schemeClr val="bg2"/>
        </a:solidFill>
      </dgm:spPr>
      <dgm:t>
        <a:bodyPr/>
        <a:lstStyle/>
        <a:p>
          <a:r>
            <a:rPr lang="en-GB" dirty="0" smtClean="0"/>
            <a:t>Moonshot</a:t>
          </a:r>
          <a:endParaRPr lang="en-GB" dirty="0"/>
        </a:p>
      </dgm:t>
    </dgm:pt>
    <dgm:pt modelId="{B0B45379-81B1-BE4E-B791-A1C000815AAE}" type="parTrans" cxnId="{64453C54-7648-774B-B34E-BAB1768245EE}">
      <dgm:prSet/>
      <dgm:spPr/>
      <dgm:t>
        <a:bodyPr/>
        <a:lstStyle/>
        <a:p>
          <a:endParaRPr lang="en-GB"/>
        </a:p>
      </dgm:t>
    </dgm:pt>
    <dgm:pt modelId="{1B9E6864-3807-6E4A-B754-1D223EF940FB}" type="sibTrans" cxnId="{64453C54-7648-774B-B34E-BAB1768245EE}">
      <dgm:prSet/>
      <dgm:spPr/>
      <dgm:t>
        <a:bodyPr/>
        <a:lstStyle/>
        <a:p>
          <a:endParaRPr lang="en-GB"/>
        </a:p>
      </dgm:t>
    </dgm:pt>
    <dgm:pt modelId="{E781B354-0BF7-F447-A11F-A160B5D6267C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ECP</a:t>
          </a:r>
          <a:endParaRPr lang="en-GB" dirty="0"/>
        </a:p>
      </dgm:t>
    </dgm:pt>
    <dgm:pt modelId="{D574F04A-8983-C842-9428-45F4A534B3AD}" type="parTrans" cxnId="{22DC06DA-F4C2-3A47-8142-FDAD0BE7D8E5}">
      <dgm:prSet/>
      <dgm:spPr/>
      <dgm:t>
        <a:bodyPr/>
        <a:lstStyle/>
        <a:p>
          <a:endParaRPr lang="en-GB"/>
        </a:p>
      </dgm:t>
    </dgm:pt>
    <dgm:pt modelId="{FCE20911-C179-1847-A806-8F8B8DC8F32C}" type="sibTrans" cxnId="{22DC06DA-F4C2-3A47-8142-FDAD0BE7D8E5}">
      <dgm:prSet/>
      <dgm:spPr/>
      <dgm:t>
        <a:bodyPr/>
        <a:lstStyle/>
        <a:p>
          <a:endParaRPr lang="en-GB"/>
        </a:p>
      </dgm:t>
    </dgm:pt>
    <dgm:pt modelId="{B99E42C4-9597-4E46-9836-BBAAD22B54DE}" type="pres">
      <dgm:prSet presAssocID="{26C47A38-2B66-7F40-BD84-8BA127F85B4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CDA2FBD-56D4-3448-B8EA-B35C5448640F}" type="pres">
      <dgm:prSet presAssocID="{85024CD5-831D-B546-89B8-4253D6EE6BCF}" presName="compNode" presStyleCnt="0"/>
      <dgm:spPr/>
    </dgm:pt>
    <dgm:pt modelId="{6A3339CF-E848-F744-B701-37B257580253}" type="pres">
      <dgm:prSet presAssocID="{85024CD5-831D-B546-89B8-4253D6EE6BCF}" presName="aNode" presStyleLbl="bgShp" presStyleIdx="0" presStyleCnt="5"/>
      <dgm:spPr/>
      <dgm:t>
        <a:bodyPr/>
        <a:lstStyle/>
        <a:p>
          <a:endParaRPr lang="en-GB"/>
        </a:p>
      </dgm:t>
    </dgm:pt>
    <dgm:pt modelId="{D75FF0AB-C8A9-7949-9F5D-6B7AE5F1FF88}" type="pres">
      <dgm:prSet presAssocID="{85024CD5-831D-B546-89B8-4253D6EE6BCF}" presName="textNode" presStyleLbl="bgShp" presStyleIdx="0" presStyleCnt="5"/>
      <dgm:spPr/>
      <dgm:t>
        <a:bodyPr/>
        <a:lstStyle/>
        <a:p>
          <a:endParaRPr lang="en-GB"/>
        </a:p>
      </dgm:t>
    </dgm:pt>
    <dgm:pt modelId="{6768BE2A-0274-0F45-8BFA-5AC25541A819}" type="pres">
      <dgm:prSet presAssocID="{85024CD5-831D-B546-89B8-4253D6EE6BCF}" presName="compChildNode" presStyleCnt="0"/>
      <dgm:spPr/>
    </dgm:pt>
    <dgm:pt modelId="{919A0CCD-9214-3847-ACB3-C012F306F968}" type="pres">
      <dgm:prSet presAssocID="{85024CD5-831D-B546-89B8-4253D6EE6BCF}" presName="theInnerList" presStyleCnt="0"/>
      <dgm:spPr/>
    </dgm:pt>
    <dgm:pt modelId="{5E404788-4987-624F-9294-0ADB849A43E4}" type="pres">
      <dgm:prSet presAssocID="{44B7CB9B-A521-2F40-B948-0F5487AECBD9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5DD283-9C85-384D-B2ED-7666C647DF93}" type="pres">
      <dgm:prSet presAssocID="{44B7CB9B-A521-2F40-B948-0F5487AECBD9}" presName="aSpace2" presStyleCnt="0"/>
      <dgm:spPr/>
    </dgm:pt>
    <dgm:pt modelId="{D2C8B71A-C952-9B43-B8A6-420F51DDEF53}" type="pres">
      <dgm:prSet presAssocID="{9F569B65-BC96-674C-A676-EBC956ABFCBA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C0A153-9D28-3343-A0B4-EA9026E227CC}" type="pres">
      <dgm:prSet presAssocID="{9F569B65-BC96-674C-A676-EBC956ABFCBA}" presName="aSpace2" presStyleCnt="0"/>
      <dgm:spPr/>
    </dgm:pt>
    <dgm:pt modelId="{992F6AD0-4D20-A744-9BCF-DAAD26A71C26}" type="pres">
      <dgm:prSet presAssocID="{E615713A-169F-2D45-ADCC-2AFFF056F506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1313F8-ABED-8746-97F0-FD95C628E456}" type="pres">
      <dgm:prSet presAssocID="{E615713A-169F-2D45-ADCC-2AFFF056F506}" presName="aSpace2" presStyleCnt="0"/>
      <dgm:spPr/>
    </dgm:pt>
    <dgm:pt modelId="{1B4B4880-E14C-4C4E-9385-F12C8A50ECBF}" type="pres">
      <dgm:prSet presAssocID="{F3A164C5-1DBC-9743-942C-0D2502BB07D4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57A03A-50C3-C942-8ACB-3BBE327CF241}" type="pres">
      <dgm:prSet presAssocID="{F3A164C5-1DBC-9743-942C-0D2502BB07D4}" presName="aSpace2" presStyleCnt="0"/>
      <dgm:spPr/>
    </dgm:pt>
    <dgm:pt modelId="{0F848E18-EF78-474D-BBB1-92B8EB1533B0}" type="pres">
      <dgm:prSet presAssocID="{EE561E09-1EB3-5C46-B0AE-BB4AB47B4B85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0E8C31-ED5C-F54A-A72C-0873035CF27E}" type="pres">
      <dgm:prSet presAssocID="{85024CD5-831D-B546-89B8-4253D6EE6BCF}" presName="aSpace" presStyleCnt="0"/>
      <dgm:spPr/>
    </dgm:pt>
    <dgm:pt modelId="{C19A016C-558E-EE45-A218-F42EB57D80B1}" type="pres">
      <dgm:prSet presAssocID="{0AEAC56C-49A3-C748-976B-9F0268892C41}" presName="compNode" presStyleCnt="0"/>
      <dgm:spPr/>
    </dgm:pt>
    <dgm:pt modelId="{66325A02-BB04-AF4E-B363-58B969AEEFB2}" type="pres">
      <dgm:prSet presAssocID="{0AEAC56C-49A3-C748-976B-9F0268892C41}" presName="aNode" presStyleLbl="bgShp" presStyleIdx="1" presStyleCnt="5"/>
      <dgm:spPr/>
      <dgm:t>
        <a:bodyPr/>
        <a:lstStyle/>
        <a:p>
          <a:endParaRPr lang="en-GB"/>
        </a:p>
      </dgm:t>
    </dgm:pt>
    <dgm:pt modelId="{43597ACE-3EBC-5A40-8521-5283B9345C53}" type="pres">
      <dgm:prSet presAssocID="{0AEAC56C-49A3-C748-976B-9F0268892C41}" presName="textNode" presStyleLbl="bgShp" presStyleIdx="1" presStyleCnt="5"/>
      <dgm:spPr/>
      <dgm:t>
        <a:bodyPr/>
        <a:lstStyle/>
        <a:p>
          <a:endParaRPr lang="en-GB"/>
        </a:p>
      </dgm:t>
    </dgm:pt>
    <dgm:pt modelId="{D9258EA7-E149-E349-AAF1-89C328DB9970}" type="pres">
      <dgm:prSet presAssocID="{0AEAC56C-49A3-C748-976B-9F0268892C41}" presName="compChildNode" presStyleCnt="0"/>
      <dgm:spPr/>
    </dgm:pt>
    <dgm:pt modelId="{0AF95DFC-70F8-B64F-9AB5-0EA50B7AF685}" type="pres">
      <dgm:prSet presAssocID="{0AEAC56C-49A3-C748-976B-9F0268892C41}" presName="theInnerList" presStyleCnt="0"/>
      <dgm:spPr/>
    </dgm:pt>
    <dgm:pt modelId="{B2162FDD-2B7A-B74F-B4DA-1F6102D65064}" type="pres">
      <dgm:prSet presAssocID="{6FD9800C-D46D-C947-9F0C-A56867539293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C7B84E-D8C8-7944-8D79-781AC4B88FC1}" type="pres">
      <dgm:prSet presAssocID="{6FD9800C-D46D-C947-9F0C-A56867539293}" presName="aSpace2" presStyleCnt="0"/>
      <dgm:spPr/>
    </dgm:pt>
    <dgm:pt modelId="{3A5223BA-E133-D142-A432-3E018E93D63C}" type="pres">
      <dgm:prSet presAssocID="{E781B354-0BF7-F447-A11F-A160B5D6267C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BCBD3E-5989-E74A-B4B6-6AC7E7312C88}" type="pres">
      <dgm:prSet presAssocID="{0AEAC56C-49A3-C748-976B-9F0268892C41}" presName="aSpace" presStyleCnt="0"/>
      <dgm:spPr/>
    </dgm:pt>
    <dgm:pt modelId="{E0A41EEB-2223-D745-A310-0779F29563CA}" type="pres">
      <dgm:prSet presAssocID="{C6FAD1E4-6F2E-754E-AB81-0FBD52434730}" presName="compNode" presStyleCnt="0"/>
      <dgm:spPr/>
    </dgm:pt>
    <dgm:pt modelId="{B7AF1C40-CEBD-AE46-9714-46B4B409BE44}" type="pres">
      <dgm:prSet presAssocID="{C6FAD1E4-6F2E-754E-AB81-0FBD52434730}" presName="aNode" presStyleLbl="bgShp" presStyleIdx="2" presStyleCnt="5"/>
      <dgm:spPr/>
      <dgm:t>
        <a:bodyPr/>
        <a:lstStyle/>
        <a:p>
          <a:endParaRPr lang="en-GB"/>
        </a:p>
      </dgm:t>
    </dgm:pt>
    <dgm:pt modelId="{D0BA75B7-EA32-114B-BD59-727DFE4425B2}" type="pres">
      <dgm:prSet presAssocID="{C6FAD1E4-6F2E-754E-AB81-0FBD52434730}" presName="textNode" presStyleLbl="bgShp" presStyleIdx="2" presStyleCnt="5"/>
      <dgm:spPr/>
      <dgm:t>
        <a:bodyPr/>
        <a:lstStyle/>
        <a:p>
          <a:endParaRPr lang="en-GB"/>
        </a:p>
      </dgm:t>
    </dgm:pt>
    <dgm:pt modelId="{C93D9F5F-E5F1-724B-A198-EC95B93146D9}" type="pres">
      <dgm:prSet presAssocID="{C6FAD1E4-6F2E-754E-AB81-0FBD52434730}" presName="compChildNode" presStyleCnt="0"/>
      <dgm:spPr/>
    </dgm:pt>
    <dgm:pt modelId="{9D166C29-F1F7-1B4D-B951-092430F571B1}" type="pres">
      <dgm:prSet presAssocID="{C6FAD1E4-6F2E-754E-AB81-0FBD52434730}" presName="theInnerList" presStyleCnt="0"/>
      <dgm:spPr/>
    </dgm:pt>
    <dgm:pt modelId="{7A9EDA4F-F6EE-894E-8749-79F4C2E2BCA8}" type="pres">
      <dgm:prSet presAssocID="{2EB44CB6-2266-B945-BA9B-6E7997B4AE5C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F6C552-ADA0-9E45-A4AB-2E7C5493BC56}" type="pres">
      <dgm:prSet presAssocID="{2EB44CB6-2266-B945-BA9B-6E7997B4AE5C}" presName="aSpace2" presStyleCnt="0"/>
      <dgm:spPr/>
    </dgm:pt>
    <dgm:pt modelId="{EDAC5491-A3E2-924C-AD96-C550444310EC}" type="pres">
      <dgm:prSet presAssocID="{C872B7C0-AD4D-BE43-8D63-8814DA7BC4C9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FD51C4-0B00-8F45-91A1-50A7851C29A2}" type="pres">
      <dgm:prSet presAssocID="{C872B7C0-AD4D-BE43-8D63-8814DA7BC4C9}" presName="aSpace2" presStyleCnt="0"/>
      <dgm:spPr/>
    </dgm:pt>
    <dgm:pt modelId="{D62A40B9-FDA2-E241-BCFB-D2891C5448E7}" type="pres">
      <dgm:prSet presAssocID="{8A5E8441-1A70-624E-AC8B-14E1C8E91662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49B4BE-3CC4-DA4C-9079-3E1F7C3C7A0D}" type="pres">
      <dgm:prSet presAssocID="{C6FAD1E4-6F2E-754E-AB81-0FBD52434730}" presName="aSpace" presStyleCnt="0"/>
      <dgm:spPr/>
    </dgm:pt>
    <dgm:pt modelId="{43AE9B8E-FFFD-0D47-93B5-60B1003BA71F}" type="pres">
      <dgm:prSet presAssocID="{8CED42FD-87E9-D148-B8EE-E7DC6D20B11B}" presName="compNode" presStyleCnt="0"/>
      <dgm:spPr/>
    </dgm:pt>
    <dgm:pt modelId="{F50238BE-6E72-C746-94EB-6159CF9E0B55}" type="pres">
      <dgm:prSet presAssocID="{8CED42FD-87E9-D148-B8EE-E7DC6D20B11B}" presName="aNode" presStyleLbl="bgShp" presStyleIdx="3" presStyleCnt="5"/>
      <dgm:spPr/>
      <dgm:t>
        <a:bodyPr/>
        <a:lstStyle/>
        <a:p>
          <a:endParaRPr lang="en-GB"/>
        </a:p>
      </dgm:t>
    </dgm:pt>
    <dgm:pt modelId="{B98C301A-65C8-2342-8A9D-118D620E6C52}" type="pres">
      <dgm:prSet presAssocID="{8CED42FD-87E9-D148-B8EE-E7DC6D20B11B}" presName="textNode" presStyleLbl="bgShp" presStyleIdx="3" presStyleCnt="5"/>
      <dgm:spPr/>
      <dgm:t>
        <a:bodyPr/>
        <a:lstStyle/>
        <a:p>
          <a:endParaRPr lang="en-GB"/>
        </a:p>
      </dgm:t>
    </dgm:pt>
    <dgm:pt modelId="{B4CBBFBE-2137-0049-8773-F4B040856325}" type="pres">
      <dgm:prSet presAssocID="{8CED42FD-87E9-D148-B8EE-E7DC6D20B11B}" presName="compChildNode" presStyleCnt="0"/>
      <dgm:spPr/>
    </dgm:pt>
    <dgm:pt modelId="{982FD6F7-BE5A-C147-8A58-7861058E34BF}" type="pres">
      <dgm:prSet presAssocID="{8CED42FD-87E9-D148-B8EE-E7DC6D20B11B}" presName="theInnerList" presStyleCnt="0"/>
      <dgm:spPr/>
    </dgm:pt>
    <dgm:pt modelId="{2C7505A0-49B4-6F47-BAE1-25D679E57894}" type="pres">
      <dgm:prSet presAssocID="{F6123A51-C310-CE42-B060-6C3B06FE4157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258803-4731-0447-AF57-BF459042704D}" type="pres">
      <dgm:prSet presAssocID="{F6123A51-C310-CE42-B060-6C3B06FE4157}" presName="aSpace2" presStyleCnt="0"/>
      <dgm:spPr/>
    </dgm:pt>
    <dgm:pt modelId="{E2B93DD0-81AE-6140-9FED-3BFCCB0DFCE8}" type="pres">
      <dgm:prSet presAssocID="{7CCE7B4D-6FAD-0847-8D20-922111C1834D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584399-EAA0-AB44-80A5-DD217F8B6366}" type="pres">
      <dgm:prSet presAssocID="{8CED42FD-87E9-D148-B8EE-E7DC6D20B11B}" presName="aSpace" presStyleCnt="0"/>
      <dgm:spPr/>
    </dgm:pt>
    <dgm:pt modelId="{3E36A451-C951-E946-802D-3EE80DEC2304}" type="pres">
      <dgm:prSet presAssocID="{0659CC62-A800-8349-BAC0-480A10B9908F}" presName="compNode" presStyleCnt="0"/>
      <dgm:spPr/>
    </dgm:pt>
    <dgm:pt modelId="{E5F9734E-5FA1-1A47-9242-F52AF8008D24}" type="pres">
      <dgm:prSet presAssocID="{0659CC62-A800-8349-BAC0-480A10B9908F}" presName="aNode" presStyleLbl="bgShp" presStyleIdx="4" presStyleCnt="5"/>
      <dgm:spPr/>
      <dgm:t>
        <a:bodyPr/>
        <a:lstStyle/>
        <a:p>
          <a:endParaRPr lang="en-GB"/>
        </a:p>
      </dgm:t>
    </dgm:pt>
    <dgm:pt modelId="{072D97D7-6316-E346-8A12-7F735CF85B39}" type="pres">
      <dgm:prSet presAssocID="{0659CC62-A800-8349-BAC0-480A10B9908F}" presName="textNode" presStyleLbl="bgShp" presStyleIdx="4" presStyleCnt="5"/>
      <dgm:spPr/>
      <dgm:t>
        <a:bodyPr/>
        <a:lstStyle/>
        <a:p>
          <a:endParaRPr lang="en-GB"/>
        </a:p>
      </dgm:t>
    </dgm:pt>
    <dgm:pt modelId="{B25CEA60-BAA7-6A43-8037-1EDFF006A39F}" type="pres">
      <dgm:prSet presAssocID="{0659CC62-A800-8349-BAC0-480A10B9908F}" presName="compChildNode" presStyleCnt="0"/>
      <dgm:spPr/>
    </dgm:pt>
    <dgm:pt modelId="{CDF84144-17E4-2A40-8100-77824C45581D}" type="pres">
      <dgm:prSet presAssocID="{0659CC62-A800-8349-BAC0-480A10B9908F}" presName="theInnerList" presStyleCnt="0"/>
      <dgm:spPr/>
    </dgm:pt>
    <dgm:pt modelId="{59502851-7813-BF4D-9466-6E537E706DCF}" type="pres">
      <dgm:prSet presAssocID="{57F283A7-59AE-0A48-9DE9-D42D378D32D2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72920A-9E68-394F-9A81-7FBD2CF38B4C}" type="pres">
      <dgm:prSet presAssocID="{57F283A7-59AE-0A48-9DE9-D42D378D32D2}" presName="aSpace2" presStyleCnt="0"/>
      <dgm:spPr/>
    </dgm:pt>
    <dgm:pt modelId="{9A48E223-0025-5047-8215-B22F0C2FA1E7}" type="pres">
      <dgm:prSet presAssocID="{C4FC96C5-53BA-B44A-AEC0-615019199583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82D040-EC9E-444B-A7E6-C59D7CCF3C37}" type="pres">
      <dgm:prSet presAssocID="{C4FC96C5-53BA-B44A-AEC0-615019199583}" presName="aSpace2" presStyleCnt="0"/>
      <dgm:spPr/>
    </dgm:pt>
    <dgm:pt modelId="{733D13B6-17D8-9540-9A10-72864C7277B6}" type="pres">
      <dgm:prSet presAssocID="{82E9C41E-C52B-1749-B54E-117822590F51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47B23B-8394-EC47-AF49-DB8E2D9D0C8F}" srcId="{85024CD5-831D-B546-89B8-4253D6EE6BCF}" destId="{EE561E09-1EB3-5C46-B0AE-BB4AB47B4B85}" srcOrd="4" destOrd="0" parTransId="{84FFB334-5A46-504B-88D7-64BDFA7D7C5E}" sibTransId="{A04B6D00-C966-0848-8713-025FD5CC43D6}"/>
    <dgm:cxn modelId="{FAEF5514-B0B2-1946-BB84-064141084CDF}" srcId="{0659CC62-A800-8349-BAC0-480A10B9908F}" destId="{C4FC96C5-53BA-B44A-AEC0-615019199583}" srcOrd="1" destOrd="0" parTransId="{D3EC27C9-B0EC-074B-8056-DDD034C15EF3}" sibTransId="{FB928804-E93A-AB49-B312-E4844F2796DD}"/>
    <dgm:cxn modelId="{F98B2FC1-E53E-3649-8A5D-6192CC4BCC27}" srcId="{26C47A38-2B66-7F40-BD84-8BA127F85B4A}" destId="{0659CC62-A800-8349-BAC0-480A10B9908F}" srcOrd="4" destOrd="0" parTransId="{F6C6C8F9-7034-074C-A61C-7A5AC4A2D1C7}" sibTransId="{750FD7EE-2ED6-B449-AA13-1D765CB397E9}"/>
    <dgm:cxn modelId="{31DEB778-D271-424D-9F53-D9E2191670C5}" srcId="{26C47A38-2B66-7F40-BD84-8BA127F85B4A}" destId="{8CED42FD-87E9-D148-B8EE-E7DC6D20B11B}" srcOrd="3" destOrd="0" parTransId="{398865C1-93B9-8141-98DA-BD08F91CE505}" sibTransId="{3E732220-C4DA-6745-9932-9F09B2CA08DE}"/>
    <dgm:cxn modelId="{987DB06B-F799-3F4E-B2CB-2CC8B0D1034B}" srcId="{85024CD5-831D-B546-89B8-4253D6EE6BCF}" destId="{9F569B65-BC96-674C-A676-EBC956ABFCBA}" srcOrd="1" destOrd="0" parTransId="{19927557-0BE5-534E-A095-39C964571A6D}" sibTransId="{8AB67E91-76ED-B746-83EA-17D7CA95C794}"/>
    <dgm:cxn modelId="{E4278347-7E09-3941-8C36-2E44A1F97CE7}" type="presOf" srcId="{8CED42FD-87E9-D148-B8EE-E7DC6D20B11B}" destId="{B98C301A-65C8-2342-8A9D-118D620E6C52}" srcOrd="1" destOrd="0" presId="urn:microsoft.com/office/officeart/2005/8/layout/lProcess2"/>
    <dgm:cxn modelId="{7C456B43-2E82-D544-93BD-600116BE368F}" type="presOf" srcId="{C4FC96C5-53BA-B44A-AEC0-615019199583}" destId="{9A48E223-0025-5047-8215-B22F0C2FA1E7}" srcOrd="0" destOrd="0" presId="urn:microsoft.com/office/officeart/2005/8/layout/lProcess2"/>
    <dgm:cxn modelId="{EF1B5538-47FC-D64B-A68E-6D36C7BDA750}" srcId="{85024CD5-831D-B546-89B8-4253D6EE6BCF}" destId="{E615713A-169F-2D45-ADCC-2AFFF056F506}" srcOrd="2" destOrd="0" parTransId="{62937726-FB73-9443-84D3-A0D19270E7E0}" sibTransId="{B796ED89-F5B3-8E42-9790-0738C0CA2703}"/>
    <dgm:cxn modelId="{19A313A8-D89E-A843-A7A3-8CDFB0207467}" type="presOf" srcId="{8CED42FD-87E9-D148-B8EE-E7DC6D20B11B}" destId="{F50238BE-6E72-C746-94EB-6159CF9E0B55}" srcOrd="0" destOrd="0" presId="urn:microsoft.com/office/officeart/2005/8/layout/lProcess2"/>
    <dgm:cxn modelId="{CCB79EBF-ADC1-0946-B3F7-F56D167535FD}" type="presOf" srcId="{8A5E8441-1A70-624E-AC8B-14E1C8E91662}" destId="{D62A40B9-FDA2-E241-BCFB-D2891C5448E7}" srcOrd="0" destOrd="0" presId="urn:microsoft.com/office/officeart/2005/8/layout/lProcess2"/>
    <dgm:cxn modelId="{64453C54-7648-774B-B34E-BAB1768245EE}" srcId="{0AEAC56C-49A3-C748-976B-9F0268892C41}" destId="{6FD9800C-D46D-C947-9F0C-A56867539293}" srcOrd="0" destOrd="0" parTransId="{B0B45379-81B1-BE4E-B791-A1C000815AAE}" sibTransId="{1B9E6864-3807-6E4A-B754-1D223EF940FB}"/>
    <dgm:cxn modelId="{0BE84ADA-504E-2844-AD20-465AA6492324}" srcId="{8CED42FD-87E9-D148-B8EE-E7DC6D20B11B}" destId="{F6123A51-C310-CE42-B060-6C3B06FE4157}" srcOrd="0" destOrd="0" parTransId="{CC4721C9-C912-A748-BD03-472C187A7C0D}" sibTransId="{1199EBB9-39E9-BD44-8B41-138548C1746A}"/>
    <dgm:cxn modelId="{ACD0F590-7A08-4B48-B8A8-74A003E84BE6}" srcId="{85024CD5-831D-B546-89B8-4253D6EE6BCF}" destId="{44B7CB9B-A521-2F40-B948-0F5487AECBD9}" srcOrd="0" destOrd="0" parTransId="{28D8309C-D99F-D349-8372-F1CE1BB2274C}" sibTransId="{E05E5B97-E28B-D54E-A0F7-12606C72E5EB}"/>
    <dgm:cxn modelId="{A0796040-1766-BA4E-9004-DF48C329B6FC}" srcId="{26C47A38-2B66-7F40-BD84-8BA127F85B4A}" destId="{C6FAD1E4-6F2E-754E-AB81-0FBD52434730}" srcOrd="2" destOrd="0" parTransId="{C4B5D748-9E50-2D4C-8FC5-30FBBCCD4493}" sibTransId="{7596A44B-52D3-BE49-A0E2-0FDB80EFB3D5}"/>
    <dgm:cxn modelId="{EAD5E02D-79A8-7D49-84B2-39CDE9BA4E6F}" type="presOf" srcId="{EE561E09-1EB3-5C46-B0AE-BB4AB47B4B85}" destId="{0F848E18-EF78-474D-BBB1-92B8EB1533B0}" srcOrd="0" destOrd="0" presId="urn:microsoft.com/office/officeart/2005/8/layout/lProcess2"/>
    <dgm:cxn modelId="{7D47A610-6696-2E47-AF06-A82CAA77F4B8}" type="presOf" srcId="{82E9C41E-C52B-1749-B54E-117822590F51}" destId="{733D13B6-17D8-9540-9A10-72864C7277B6}" srcOrd="0" destOrd="0" presId="urn:microsoft.com/office/officeart/2005/8/layout/lProcess2"/>
    <dgm:cxn modelId="{B1C9C4B7-A15F-984F-9BAA-4C189C7F2849}" srcId="{C6FAD1E4-6F2E-754E-AB81-0FBD52434730}" destId="{2EB44CB6-2266-B945-BA9B-6E7997B4AE5C}" srcOrd="0" destOrd="0" parTransId="{89578617-5636-ED41-9C7C-2DA10C1F7950}" sibTransId="{35AD3D7E-B82B-7043-AE7E-252C7FF193F1}"/>
    <dgm:cxn modelId="{772FCE93-7286-3041-A84E-C7C71FCFB45E}" type="presOf" srcId="{44B7CB9B-A521-2F40-B948-0F5487AECBD9}" destId="{5E404788-4987-624F-9294-0ADB849A43E4}" srcOrd="0" destOrd="0" presId="urn:microsoft.com/office/officeart/2005/8/layout/lProcess2"/>
    <dgm:cxn modelId="{FD71BFB5-F057-DB46-A890-5B209ED32EB5}" type="presOf" srcId="{0659CC62-A800-8349-BAC0-480A10B9908F}" destId="{E5F9734E-5FA1-1A47-9242-F52AF8008D24}" srcOrd="0" destOrd="0" presId="urn:microsoft.com/office/officeart/2005/8/layout/lProcess2"/>
    <dgm:cxn modelId="{C6656CF0-748A-624B-BDD3-96B3D564D959}" type="presOf" srcId="{57F283A7-59AE-0A48-9DE9-D42D378D32D2}" destId="{59502851-7813-BF4D-9466-6E537E706DCF}" srcOrd="0" destOrd="0" presId="urn:microsoft.com/office/officeart/2005/8/layout/lProcess2"/>
    <dgm:cxn modelId="{C0CDBDBB-7DF8-4E41-8225-12A159996184}" type="presOf" srcId="{2EB44CB6-2266-B945-BA9B-6E7997B4AE5C}" destId="{7A9EDA4F-F6EE-894E-8749-79F4C2E2BCA8}" srcOrd="0" destOrd="0" presId="urn:microsoft.com/office/officeart/2005/8/layout/lProcess2"/>
    <dgm:cxn modelId="{C458F8B6-80A3-294B-8683-AC243CCEC2BC}" type="presOf" srcId="{85024CD5-831D-B546-89B8-4253D6EE6BCF}" destId="{6A3339CF-E848-F744-B701-37B257580253}" srcOrd="0" destOrd="0" presId="urn:microsoft.com/office/officeart/2005/8/layout/lProcess2"/>
    <dgm:cxn modelId="{27EB82FE-BBDC-2542-AF66-083EB507A5E6}" srcId="{0659CC62-A800-8349-BAC0-480A10B9908F}" destId="{57F283A7-59AE-0A48-9DE9-D42D378D32D2}" srcOrd="0" destOrd="0" parTransId="{57E641E2-64D6-8544-9EFA-8928284D3A47}" sibTransId="{B9525162-99A8-854E-AF03-702AD829E6A4}"/>
    <dgm:cxn modelId="{C3C12337-BE2F-374F-AC6F-BFBAD3209867}" type="presOf" srcId="{C6FAD1E4-6F2E-754E-AB81-0FBD52434730}" destId="{D0BA75B7-EA32-114B-BD59-727DFE4425B2}" srcOrd="1" destOrd="0" presId="urn:microsoft.com/office/officeart/2005/8/layout/lProcess2"/>
    <dgm:cxn modelId="{AFBBF114-5870-5C4F-A9E2-E4BF32D4EA97}" type="presOf" srcId="{26C47A38-2B66-7F40-BD84-8BA127F85B4A}" destId="{B99E42C4-9597-4E46-9836-BBAAD22B54DE}" srcOrd="0" destOrd="0" presId="urn:microsoft.com/office/officeart/2005/8/layout/lProcess2"/>
    <dgm:cxn modelId="{52E251B8-75CC-1E4B-BD04-31E458561F0B}" type="presOf" srcId="{85024CD5-831D-B546-89B8-4253D6EE6BCF}" destId="{D75FF0AB-C8A9-7949-9F5D-6B7AE5F1FF88}" srcOrd="1" destOrd="0" presId="urn:microsoft.com/office/officeart/2005/8/layout/lProcess2"/>
    <dgm:cxn modelId="{1DF9CAE1-C24B-F54A-A1EC-77F8B12DEA3B}" type="presOf" srcId="{9F569B65-BC96-674C-A676-EBC956ABFCBA}" destId="{D2C8B71A-C952-9B43-B8A6-420F51DDEF53}" srcOrd="0" destOrd="0" presId="urn:microsoft.com/office/officeart/2005/8/layout/lProcess2"/>
    <dgm:cxn modelId="{D09BEC18-0313-574B-BF8F-A346B4EE8EDE}" type="presOf" srcId="{E781B354-0BF7-F447-A11F-A160B5D6267C}" destId="{3A5223BA-E133-D142-A432-3E018E93D63C}" srcOrd="0" destOrd="0" presId="urn:microsoft.com/office/officeart/2005/8/layout/lProcess2"/>
    <dgm:cxn modelId="{F85F5406-BCEA-D64E-B185-07FC31609D3D}" type="presOf" srcId="{0AEAC56C-49A3-C748-976B-9F0268892C41}" destId="{66325A02-BB04-AF4E-B363-58B969AEEFB2}" srcOrd="0" destOrd="0" presId="urn:microsoft.com/office/officeart/2005/8/layout/lProcess2"/>
    <dgm:cxn modelId="{CF7F7569-CC60-5443-B3D9-C4E557173FDA}" srcId="{85024CD5-831D-B546-89B8-4253D6EE6BCF}" destId="{F3A164C5-1DBC-9743-942C-0D2502BB07D4}" srcOrd="3" destOrd="0" parTransId="{99955963-0C87-A547-A219-F171CCB53A0D}" sibTransId="{6DAB858E-F62E-644C-8E5A-EADD074096B9}"/>
    <dgm:cxn modelId="{9AE4C549-02F2-F049-9C0F-CA9F0AA0204F}" srcId="{26C47A38-2B66-7F40-BD84-8BA127F85B4A}" destId="{0AEAC56C-49A3-C748-976B-9F0268892C41}" srcOrd="1" destOrd="0" parTransId="{C146D7B5-3BD4-C74C-9B4D-67EF2EBC1AFB}" sibTransId="{3141649F-8A59-1A4C-A789-F70C7D95E391}"/>
    <dgm:cxn modelId="{E557C92C-31C9-B249-9D24-540D9EC91FA1}" type="presOf" srcId="{F6123A51-C310-CE42-B060-6C3B06FE4157}" destId="{2C7505A0-49B4-6F47-BAE1-25D679E57894}" srcOrd="0" destOrd="0" presId="urn:microsoft.com/office/officeart/2005/8/layout/lProcess2"/>
    <dgm:cxn modelId="{6CF870CD-AF71-5C4A-A2AF-0F77FABA83AF}" type="presOf" srcId="{0AEAC56C-49A3-C748-976B-9F0268892C41}" destId="{43597ACE-3EBC-5A40-8521-5283B9345C53}" srcOrd="1" destOrd="0" presId="urn:microsoft.com/office/officeart/2005/8/layout/lProcess2"/>
    <dgm:cxn modelId="{131B3D50-13D9-FC43-97E0-01F8F72C92CF}" type="presOf" srcId="{7CCE7B4D-6FAD-0847-8D20-922111C1834D}" destId="{E2B93DD0-81AE-6140-9FED-3BFCCB0DFCE8}" srcOrd="0" destOrd="0" presId="urn:microsoft.com/office/officeart/2005/8/layout/lProcess2"/>
    <dgm:cxn modelId="{E8A1F97C-FF00-9045-AC56-09CBB99171E3}" type="presOf" srcId="{C6FAD1E4-6F2E-754E-AB81-0FBD52434730}" destId="{B7AF1C40-CEBD-AE46-9714-46B4B409BE44}" srcOrd="0" destOrd="0" presId="urn:microsoft.com/office/officeart/2005/8/layout/lProcess2"/>
    <dgm:cxn modelId="{22DC06DA-F4C2-3A47-8142-FDAD0BE7D8E5}" srcId="{0AEAC56C-49A3-C748-976B-9F0268892C41}" destId="{E781B354-0BF7-F447-A11F-A160B5D6267C}" srcOrd="1" destOrd="0" parTransId="{D574F04A-8983-C842-9428-45F4A534B3AD}" sibTransId="{FCE20911-C179-1847-A806-8F8B8DC8F32C}"/>
    <dgm:cxn modelId="{BFE14B08-B775-7B4C-BD55-1A0397A9F59C}" srcId="{C6FAD1E4-6F2E-754E-AB81-0FBD52434730}" destId="{8A5E8441-1A70-624E-AC8B-14E1C8E91662}" srcOrd="2" destOrd="0" parTransId="{005B42FD-BD6C-9348-B512-8E9AE054069C}" sibTransId="{42E251E0-9F48-B949-A52C-A2483D595F68}"/>
    <dgm:cxn modelId="{D6BF3321-3B24-B146-9CDF-C1A60320F535}" srcId="{0659CC62-A800-8349-BAC0-480A10B9908F}" destId="{82E9C41E-C52B-1749-B54E-117822590F51}" srcOrd="2" destOrd="0" parTransId="{1229BE9E-306C-284F-9E24-545E8BFF2B27}" sibTransId="{F1DE9F23-11E9-C84B-8717-3EA9516CB4ED}"/>
    <dgm:cxn modelId="{0BE17812-9EF0-6E45-9966-3B9663FE2728}" srcId="{8CED42FD-87E9-D148-B8EE-E7DC6D20B11B}" destId="{7CCE7B4D-6FAD-0847-8D20-922111C1834D}" srcOrd="1" destOrd="0" parTransId="{BAEE5255-538E-8243-97E2-243C2E0613E4}" sibTransId="{CD727B40-DC72-314C-A9C2-567503F1F958}"/>
    <dgm:cxn modelId="{ACBC8F6E-6031-9248-8CA0-6D57CC0EB8E6}" type="presOf" srcId="{0659CC62-A800-8349-BAC0-480A10B9908F}" destId="{072D97D7-6316-E346-8A12-7F735CF85B39}" srcOrd="1" destOrd="0" presId="urn:microsoft.com/office/officeart/2005/8/layout/lProcess2"/>
    <dgm:cxn modelId="{B631013E-7033-5449-BF61-EA91D871DF07}" srcId="{26C47A38-2B66-7F40-BD84-8BA127F85B4A}" destId="{85024CD5-831D-B546-89B8-4253D6EE6BCF}" srcOrd="0" destOrd="0" parTransId="{7EDE6693-59D3-D64E-8230-A40C97EBA590}" sibTransId="{55EB5B83-0AAA-C147-9394-12BDE82A9FAB}"/>
    <dgm:cxn modelId="{44137DB0-DE24-A343-B93A-1080FAB7B1A0}" srcId="{C6FAD1E4-6F2E-754E-AB81-0FBD52434730}" destId="{C872B7C0-AD4D-BE43-8D63-8814DA7BC4C9}" srcOrd="1" destOrd="0" parTransId="{252643CA-906A-C049-A9D5-1F29E42F976B}" sibTransId="{9B5F2782-EDB1-CB42-A3ED-83FA78DCD78E}"/>
    <dgm:cxn modelId="{42C74BCC-852B-3D42-85EC-CEF1FA41F6AE}" type="presOf" srcId="{F3A164C5-1DBC-9743-942C-0D2502BB07D4}" destId="{1B4B4880-E14C-4C4E-9385-F12C8A50ECBF}" srcOrd="0" destOrd="0" presId="urn:microsoft.com/office/officeart/2005/8/layout/lProcess2"/>
    <dgm:cxn modelId="{7700B137-0610-1E49-87FE-79970269914F}" type="presOf" srcId="{C872B7C0-AD4D-BE43-8D63-8814DA7BC4C9}" destId="{EDAC5491-A3E2-924C-AD96-C550444310EC}" srcOrd="0" destOrd="0" presId="urn:microsoft.com/office/officeart/2005/8/layout/lProcess2"/>
    <dgm:cxn modelId="{D8068D43-23D0-4240-9BA0-6E49440ED1B9}" type="presOf" srcId="{E615713A-169F-2D45-ADCC-2AFFF056F506}" destId="{992F6AD0-4D20-A744-9BCF-DAAD26A71C26}" srcOrd="0" destOrd="0" presId="urn:microsoft.com/office/officeart/2005/8/layout/lProcess2"/>
    <dgm:cxn modelId="{94C27B08-F34B-9C46-A23D-C61BB758D606}" type="presOf" srcId="{6FD9800C-D46D-C947-9F0C-A56867539293}" destId="{B2162FDD-2B7A-B74F-B4DA-1F6102D65064}" srcOrd="0" destOrd="0" presId="urn:microsoft.com/office/officeart/2005/8/layout/lProcess2"/>
    <dgm:cxn modelId="{ACFB1AAD-3E2F-5E4B-A0E3-45F127B66F7C}" type="presParOf" srcId="{B99E42C4-9597-4E46-9836-BBAAD22B54DE}" destId="{0CDA2FBD-56D4-3448-B8EA-B35C5448640F}" srcOrd="0" destOrd="0" presId="urn:microsoft.com/office/officeart/2005/8/layout/lProcess2"/>
    <dgm:cxn modelId="{F08A8523-C71C-7F43-9211-8A32078C8F22}" type="presParOf" srcId="{0CDA2FBD-56D4-3448-B8EA-B35C5448640F}" destId="{6A3339CF-E848-F744-B701-37B257580253}" srcOrd="0" destOrd="0" presId="urn:microsoft.com/office/officeart/2005/8/layout/lProcess2"/>
    <dgm:cxn modelId="{751A063C-59A4-B149-8E3C-8C8AFDD86B06}" type="presParOf" srcId="{0CDA2FBD-56D4-3448-B8EA-B35C5448640F}" destId="{D75FF0AB-C8A9-7949-9F5D-6B7AE5F1FF88}" srcOrd="1" destOrd="0" presId="urn:microsoft.com/office/officeart/2005/8/layout/lProcess2"/>
    <dgm:cxn modelId="{50B931A9-3C48-0142-A05B-F1767B0FD52D}" type="presParOf" srcId="{0CDA2FBD-56D4-3448-B8EA-B35C5448640F}" destId="{6768BE2A-0274-0F45-8BFA-5AC25541A819}" srcOrd="2" destOrd="0" presId="urn:microsoft.com/office/officeart/2005/8/layout/lProcess2"/>
    <dgm:cxn modelId="{6C8B03C9-F15C-3441-BA32-438733870875}" type="presParOf" srcId="{6768BE2A-0274-0F45-8BFA-5AC25541A819}" destId="{919A0CCD-9214-3847-ACB3-C012F306F968}" srcOrd="0" destOrd="0" presId="urn:microsoft.com/office/officeart/2005/8/layout/lProcess2"/>
    <dgm:cxn modelId="{A8A2F826-19EE-FA48-A2EE-ADE36AFDD3A7}" type="presParOf" srcId="{919A0CCD-9214-3847-ACB3-C012F306F968}" destId="{5E404788-4987-624F-9294-0ADB849A43E4}" srcOrd="0" destOrd="0" presId="urn:microsoft.com/office/officeart/2005/8/layout/lProcess2"/>
    <dgm:cxn modelId="{5548FDB6-9795-3842-9D46-A179DBC4634B}" type="presParOf" srcId="{919A0CCD-9214-3847-ACB3-C012F306F968}" destId="{005DD283-9C85-384D-B2ED-7666C647DF93}" srcOrd="1" destOrd="0" presId="urn:microsoft.com/office/officeart/2005/8/layout/lProcess2"/>
    <dgm:cxn modelId="{D069CF62-0012-3D4E-B1E6-21665B7C4C70}" type="presParOf" srcId="{919A0CCD-9214-3847-ACB3-C012F306F968}" destId="{D2C8B71A-C952-9B43-B8A6-420F51DDEF53}" srcOrd="2" destOrd="0" presId="urn:microsoft.com/office/officeart/2005/8/layout/lProcess2"/>
    <dgm:cxn modelId="{1C8D8DEA-98B6-984C-A880-36556CDA65D5}" type="presParOf" srcId="{919A0CCD-9214-3847-ACB3-C012F306F968}" destId="{47C0A153-9D28-3343-A0B4-EA9026E227CC}" srcOrd="3" destOrd="0" presId="urn:microsoft.com/office/officeart/2005/8/layout/lProcess2"/>
    <dgm:cxn modelId="{C6BA7748-595C-F543-828C-0EA14A1F0DF5}" type="presParOf" srcId="{919A0CCD-9214-3847-ACB3-C012F306F968}" destId="{992F6AD0-4D20-A744-9BCF-DAAD26A71C26}" srcOrd="4" destOrd="0" presId="urn:microsoft.com/office/officeart/2005/8/layout/lProcess2"/>
    <dgm:cxn modelId="{06FFC08E-2B07-474E-AB02-4B35C3200DDE}" type="presParOf" srcId="{919A0CCD-9214-3847-ACB3-C012F306F968}" destId="{511313F8-ABED-8746-97F0-FD95C628E456}" srcOrd="5" destOrd="0" presId="urn:microsoft.com/office/officeart/2005/8/layout/lProcess2"/>
    <dgm:cxn modelId="{B6A63FEC-F0F9-CA48-AF8E-2CCE2D68C693}" type="presParOf" srcId="{919A0CCD-9214-3847-ACB3-C012F306F968}" destId="{1B4B4880-E14C-4C4E-9385-F12C8A50ECBF}" srcOrd="6" destOrd="0" presId="urn:microsoft.com/office/officeart/2005/8/layout/lProcess2"/>
    <dgm:cxn modelId="{B51824D1-4433-904A-A214-90F58A7D3E29}" type="presParOf" srcId="{919A0CCD-9214-3847-ACB3-C012F306F968}" destId="{2F57A03A-50C3-C942-8ACB-3BBE327CF241}" srcOrd="7" destOrd="0" presId="urn:microsoft.com/office/officeart/2005/8/layout/lProcess2"/>
    <dgm:cxn modelId="{452BE514-6891-DD48-8ED2-68EE552E9AC9}" type="presParOf" srcId="{919A0CCD-9214-3847-ACB3-C012F306F968}" destId="{0F848E18-EF78-474D-BBB1-92B8EB1533B0}" srcOrd="8" destOrd="0" presId="urn:microsoft.com/office/officeart/2005/8/layout/lProcess2"/>
    <dgm:cxn modelId="{4346FFED-D328-A240-816B-66FF04B25B23}" type="presParOf" srcId="{B99E42C4-9597-4E46-9836-BBAAD22B54DE}" destId="{520E8C31-ED5C-F54A-A72C-0873035CF27E}" srcOrd="1" destOrd="0" presId="urn:microsoft.com/office/officeart/2005/8/layout/lProcess2"/>
    <dgm:cxn modelId="{C4627B69-30F4-444C-BF86-8AD72AC1FDC2}" type="presParOf" srcId="{B99E42C4-9597-4E46-9836-BBAAD22B54DE}" destId="{C19A016C-558E-EE45-A218-F42EB57D80B1}" srcOrd="2" destOrd="0" presId="urn:microsoft.com/office/officeart/2005/8/layout/lProcess2"/>
    <dgm:cxn modelId="{A0FCC3B7-7CE7-DC41-A49E-41EA78C591FE}" type="presParOf" srcId="{C19A016C-558E-EE45-A218-F42EB57D80B1}" destId="{66325A02-BB04-AF4E-B363-58B969AEEFB2}" srcOrd="0" destOrd="0" presId="urn:microsoft.com/office/officeart/2005/8/layout/lProcess2"/>
    <dgm:cxn modelId="{DAC2D539-0B26-FB40-B91C-DBF21825533E}" type="presParOf" srcId="{C19A016C-558E-EE45-A218-F42EB57D80B1}" destId="{43597ACE-3EBC-5A40-8521-5283B9345C53}" srcOrd="1" destOrd="0" presId="urn:microsoft.com/office/officeart/2005/8/layout/lProcess2"/>
    <dgm:cxn modelId="{2D6C0F52-8E46-3E45-B95B-83B36A17F36E}" type="presParOf" srcId="{C19A016C-558E-EE45-A218-F42EB57D80B1}" destId="{D9258EA7-E149-E349-AAF1-89C328DB9970}" srcOrd="2" destOrd="0" presId="urn:microsoft.com/office/officeart/2005/8/layout/lProcess2"/>
    <dgm:cxn modelId="{BE72AD1B-0232-1D46-9185-B2388BB9EF9F}" type="presParOf" srcId="{D9258EA7-E149-E349-AAF1-89C328DB9970}" destId="{0AF95DFC-70F8-B64F-9AB5-0EA50B7AF685}" srcOrd="0" destOrd="0" presId="urn:microsoft.com/office/officeart/2005/8/layout/lProcess2"/>
    <dgm:cxn modelId="{067403F3-6852-8E41-9819-7B771BBBC4D5}" type="presParOf" srcId="{0AF95DFC-70F8-B64F-9AB5-0EA50B7AF685}" destId="{B2162FDD-2B7A-B74F-B4DA-1F6102D65064}" srcOrd="0" destOrd="0" presId="urn:microsoft.com/office/officeart/2005/8/layout/lProcess2"/>
    <dgm:cxn modelId="{1A7F8B6E-238F-BF4A-95FF-07962E112F78}" type="presParOf" srcId="{0AF95DFC-70F8-B64F-9AB5-0EA50B7AF685}" destId="{D4C7B84E-D8C8-7944-8D79-781AC4B88FC1}" srcOrd="1" destOrd="0" presId="urn:microsoft.com/office/officeart/2005/8/layout/lProcess2"/>
    <dgm:cxn modelId="{9F393CCF-CF3A-4C4F-95A5-F5B8877DBBB8}" type="presParOf" srcId="{0AF95DFC-70F8-B64F-9AB5-0EA50B7AF685}" destId="{3A5223BA-E133-D142-A432-3E018E93D63C}" srcOrd="2" destOrd="0" presId="urn:microsoft.com/office/officeart/2005/8/layout/lProcess2"/>
    <dgm:cxn modelId="{26CC2ED3-2207-F145-83A2-DF285590EF2A}" type="presParOf" srcId="{B99E42C4-9597-4E46-9836-BBAAD22B54DE}" destId="{42BCBD3E-5989-E74A-B4B6-6AC7E7312C88}" srcOrd="3" destOrd="0" presId="urn:microsoft.com/office/officeart/2005/8/layout/lProcess2"/>
    <dgm:cxn modelId="{15D1D903-BB57-BF4B-ACB9-F109DBB8F051}" type="presParOf" srcId="{B99E42C4-9597-4E46-9836-BBAAD22B54DE}" destId="{E0A41EEB-2223-D745-A310-0779F29563CA}" srcOrd="4" destOrd="0" presId="urn:microsoft.com/office/officeart/2005/8/layout/lProcess2"/>
    <dgm:cxn modelId="{0AC897B3-9CAA-7D43-8646-99C9DD5BEC4A}" type="presParOf" srcId="{E0A41EEB-2223-D745-A310-0779F29563CA}" destId="{B7AF1C40-CEBD-AE46-9714-46B4B409BE44}" srcOrd="0" destOrd="0" presId="urn:microsoft.com/office/officeart/2005/8/layout/lProcess2"/>
    <dgm:cxn modelId="{C5812DC5-F358-F745-8F70-733226829107}" type="presParOf" srcId="{E0A41EEB-2223-D745-A310-0779F29563CA}" destId="{D0BA75B7-EA32-114B-BD59-727DFE4425B2}" srcOrd="1" destOrd="0" presId="urn:microsoft.com/office/officeart/2005/8/layout/lProcess2"/>
    <dgm:cxn modelId="{64A22626-F316-D24E-A911-B45EDA7069D9}" type="presParOf" srcId="{E0A41EEB-2223-D745-A310-0779F29563CA}" destId="{C93D9F5F-E5F1-724B-A198-EC95B93146D9}" srcOrd="2" destOrd="0" presId="urn:microsoft.com/office/officeart/2005/8/layout/lProcess2"/>
    <dgm:cxn modelId="{58C7A3CC-BB7A-9644-BF0F-9D1967346A94}" type="presParOf" srcId="{C93D9F5F-E5F1-724B-A198-EC95B93146D9}" destId="{9D166C29-F1F7-1B4D-B951-092430F571B1}" srcOrd="0" destOrd="0" presId="urn:microsoft.com/office/officeart/2005/8/layout/lProcess2"/>
    <dgm:cxn modelId="{69A0DC3D-CF0A-C145-BA0E-4270137C2A95}" type="presParOf" srcId="{9D166C29-F1F7-1B4D-B951-092430F571B1}" destId="{7A9EDA4F-F6EE-894E-8749-79F4C2E2BCA8}" srcOrd="0" destOrd="0" presId="urn:microsoft.com/office/officeart/2005/8/layout/lProcess2"/>
    <dgm:cxn modelId="{D46D4834-77D4-ED4A-A047-49744CDB12C7}" type="presParOf" srcId="{9D166C29-F1F7-1B4D-B951-092430F571B1}" destId="{A4F6C552-ADA0-9E45-A4AB-2E7C5493BC56}" srcOrd="1" destOrd="0" presId="urn:microsoft.com/office/officeart/2005/8/layout/lProcess2"/>
    <dgm:cxn modelId="{1BC45CB0-6A1D-854A-8DBD-E1C55C598CF1}" type="presParOf" srcId="{9D166C29-F1F7-1B4D-B951-092430F571B1}" destId="{EDAC5491-A3E2-924C-AD96-C550444310EC}" srcOrd="2" destOrd="0" presId="urn:microsoft.com/office/officeart/2005/8/layout/lProcess2"/>
    <dgm:cxn modelId="{A64ACA34-3004-B84E-B4B7-30EEE3CF0091}" type="presParOf" srcId="{9D166C29-F1F7-1B4D-B951-092430F571B1}" destId="{EBFD51C4-0B00-8F45-91A1-50A7851C29A2}" srcOrd="3" destOrd="0" presId="urn:microsoft.com/office/officeart/2005/8/layout/lProcess2"/>
    <dgm:cxn modelId="{28EFE127-7CDC-704B-9335-DED1E52ED1C3}" type="presParOf" srcId="{9D166C29-F1F7-1B4D-B951-092430F571B1}" destId="{D62A40B9-FDA2-E241-BCFB-D2891C5448E7}" srcOrd="4" destOrd="0" presId="urn:microsoft.com/office/officeart/2005/8/layout/lProcess2"/>
    <dgm:cxn modelId="{36E454FA-46F9-D348-9C67-71A57650A9D9}" type="presParOf" srcId="{B99E42C4-9597-4E46-9836-BBAAD22B54DE}" destId="{BE49B4BE-3CC4-DA4C-9079-3E1F7C3C7A0D}" srcOrd="5" destOrd="0" presId="urn:microsoft.com/office/officeart/2005/8/layout/lProcess2"/>
    <dgm:cxn modelId="{95378472-A814-6B4A-9BC0-1BA42F4D2207}" type="presParOf" srcId="{B99E42C4-9597-4E46-9836-BBAAD22B54DE}" destId="{43AE9B8E-FFFD-0D47-93B5-60B1003BA71F}" srcOrd="6" destOrd="0" presId="urn:microsoft.com/office/officeart/2005/8/layout/lProcess2"/>
    <dgm:cxn modelId="{FE5D0888-8E61-2346-89A5-82EE46CD6DD7}" type="presParOf" srcId="{43AE9B8E-FFFD-0D47-93B5-60B1003BA71F}" destId="{F50238BE-6E72-C746-94EB-6159CF9E0B55}" srcOrd="0" destOrd="0" presId="urn:microsoft.com/office/officeart/2005/8/layout/lProcess2"/>
    <dgm:cxn modelId="{7C3F1D7F-6E11-AC43-9134-BDAFEB9A953D}" type="presParOf" srcId="{43AE9B8E-FFFD-0D47-93B5-60B1003BA71F}" destId="{B98C301A-65C8-2342-8A9D-118D620E6C52}" srcOrd="1" destOrd="0" presId="urn:microsoft.com/office/officeart/2005/8/layout/lProcess2"/>
    <dgm:cxn modelId="{C9120DAE-DB80-5C40-B2F9-1776D3EE6A33}" type="presParOf" srcId="{43AE9B8E-FFFD-0D47-93B5-60B1003BA71F}" destId="{B4CBBFBE-2137-0049-8773-F4B040856325}" srcOrd="2" destOrd="0" presId="urn:microsoft.com/office/officeart/2005/8/layout/lProcess2"/>
    <dgm:cxn modelId="{9907DF1F-20D2-FC46-9119-3B358DE4ADE0}" type="presParOf" srcId="{B4CBBFBE-2137-0049-8773-F4B040856325}" destId="{982FD6F7-BE5A-C147-8A58-7861058E34BF}" srcOrd="0" destOrd="0" presId="urn:microsoft.com/office/officeart/2005/8/layout/lProcess2"/>
    <dgm:cxn modelId="{E83A1857-E875-F44E-9281-5428745D136C}" type="presParOf" srcId="{982FD6F7-BE5A-C147-8A58-7861058E34BF}" destId="{2C7505A0-49B4-6F47-BAE1-25D679E57894}" srcOrd="0" destOrd="0" presId="urn:microsoft.com/office/officeart/2005/8/layout/lProcess2"/>
    <dgm:cxn modelId="{0D64DFA4-5270-774E-87E0-B65F406087C5}" type="presParOf" srcId="{982FD6F7-BE5A-C147-8A58-7861058E34BF}" destId="{B2258803-4731-0447-AF57-BF459042704D}" srcOrd="1" destOrd="0" presId="urn:microsoft.com/office/officeart/2005/8/layout/lProcess2"/>
    <dgm:cxn modelId="{492E14A9-CC6F-AF42-8195-5260096CDBB8}" type="presParOf" srcId="{982FD6F7-BE5A-C147-8A58-7861058E34BF}" destId="{E2B93DD0-81AE-6140-9FED-3BFCCB0DFCE8}" srcOrd="2" destOrd="0" presId="urn:microsoft.com/office/officeart/2005/8/layout/lProcess2"/>
    <dgm:cxn modelId="{B5AE26D5-C8B5-D349-817C-66BC72E68639}" type="presParOf" srcId="{B99E42C4-9597-4E46-9836-BBAAD22B54DE}" destId="{65584399-EAA0-AB44-80A5-DD217F8B6366}" srcOrd="7" destOrd="0" presId="urn:microsoft.com/office/officeart/2005/8/layout/lProcess2"/>
    <dgm:cxn modelId="{401587B7-559E-3D42-8514-138B3BA56811}" type="presParOf" srcId="{B99E42C4-9597-4E46-9836-BBAAD22B54DE}" destId="{3E36A451-C951-E946-802D-3EE80DEC2304}" srcOrd="8" destOrd="0" presId="urn:microsoft.com/office/officeart/2005/8/layout/lProcess2"/>
    <dgm:cxn modelId="{E82968A8-95C3-CE40-BEC2-A62AF701F730}" type="presParOf" srcId="{3E36A451-C951-E946-802D-3EE80DEC2304}" destId="{E5F9734E-5FA1-1A47-9242-F52AF8008D24}" srcOrd="0" destOrd="0" presId="urn:microsoft.com/office/officeart/2005/8/layout/lProcess2"/>
    <dgm:cxn modelId="{D5AC98C1-67A2-5143-85D2-D766326965DE}" type="presParOf" srcId="{3E36A451-C951-E946-802D-3EE80DEC2304}" destId="{072D97D7-6316-E346-8A12-7F735CF85B39}" srcOrd="1" destOrd="0" presId="urn:microsoft.com/office/officeart/2005/8/layout/lProcess2"/>
    <dgm:cxn modelId="{D42BF15E-B8A8-8247-B211-C094C21CABE1}" type="presParOf" srcId="{3E36A451-C951-E946-802D-3EE80DEC2304}" destId="{B25CEA60-BAA7-6A43-8037-1EDFF006A39F}" srcOrd="2" destOrd="0" presId="urn:microsoft.com/office/officeart/2005/8/layout/lProcess2"/>
    <dgm:cxn modelId="{27F5A93E-27DA-0F40-886F-61D39CFBE298}" type="presParOf" srcId="{B25CEA60-BAA7-6A43-8037-1EDFF006A39F}" destId="{CDF84144-17E4-2A40-8100-77824C45581D}" srcOrd="0" destOrd="0" presId="urn:microsoft.com/office/officeart/2005/8/layout/lProcess2"/>
    <dgm:cxn modelId="{1F375637-3E26-474B-B0F4-F0FCCEB1FAE1}" type="presParOf" srcId="{CDF84144-17E4-2A40-8100-77824C45581D}" destId="{59502851-7813-BF4D-9466-6E537E706DCF}" srcOrd="0" destOrd="0" presId="urn:microsoft.com/office/officeart/2005/8/layout/lProcess2"/>
    <dgm:cxn modelId="{901E6F29-82A9-B445-B7FC-8F3AFCA1FD44}" type="presParOf" srcId="{CDF84144-17E4-2A40-8100-77824C45581D}" destId="{B672920A-9E68-394F-9A81-7FBD2CF38B4C}" srcOrd="1" destOrd="0" presId="urn:microsoft.com/office/officeart/2005/8/layout/lProcess2"/>
    <dgm:cxn modelId="{7BE3263E-A1E0-6245-B2C1-D0C9435FFFA7}" type="presParOf" srcId="{CDF84144-17E4-2A40-8100-77824C45581D}" destId="{9A48E223-0025-5047-8215-B22F0C2FA1E7}" srcOrd="2" destOrd="0" presId="urn:microsoft.com/office/officeart/2005/8/layout/lProcess2"/>
    <dgm:cxn modelId="{8B37309C-BD5C-A04B-BF69-B3837F98F52D}" type="presParOf" srcId="{CDF84144-17E4-2A40-8100-77824C45581D}" destId="{CE82D040-EC9E-444B-A7E6-C59D7CCF3C37}" srcOrd="3" destOrd="0" presId="urn:microsoft.com/office/officeart/2005/8/layout/lProcess2"/>
    <dgm:cxn modelId="{22A2181C-D054-074F-A21A-52500620C61F}" type="presParOf" srcId="{CDF84144-17E4-2A40-8100-77824C45581D}" destId="{733D13B6-17D8-9540-9A10-72864C7277B6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96555A-7464-3C43-AA93-CAD5835326D9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8A022E7-8626-DD42-89B4-26F39D8C3A6E}">
      <dgm:prSet phldrT="[Text]"/>
      <dgm:spPr/>
      <dgm:t>
        <a:bodyPr/>
        <a:lstStyle/>
        <a:p>
          <a:r>
            <a:rPr lang="en-GB" dirty="0" smtClean="0"/>
            <a:t>Harmonisation</a:t>
          </a:r>
          <a:endParaRPr lang="en-GB" dirty="0"/>
        </a:p>
      </dgm:t>
    </dgm:pt>
    <dgm:pt modelId="{4A544E5B-BDC1-9240-9D9E-688B7127BCA0}" type="parTrans" cxnId="{368B9DE2-A527-1345-99B9-AF9A42CB0F0D}">
      <dgm:prSet/>
      <dgm:spPr/>
      <dgm:t>
        <a:bodyPr/>
        <a:lstStyle/>
        <a:p>
          <a:endParaRPr lang="en-GB"/>
        </a:p>
      </dgm:t>
    </dgm:pt>
    <dgm:pt modelId="{D8A7E778-D4CA-204D-A4DD-AD26C7B6EC40}" type="sibTrans" cxnId="{368B9DE2-A527-1345-99B9-AF9A42CB0F0D}">
      <dgm:prSet/>
      <dgm:spPr/>
      <dgm:t>
        <a:bodyPr/>
        <a:lstStyle/>
        <a:p>
          <a:endParaRPr lang="en-GB"/>
        </a:p>
      </dgm:t>
    </dgm:pt>
    <dgm:pt modelId="{48B0FA09-6F52-B14B-8049-744C3BE75288}">
      <dgm:prSet phldrT="[Text]"/>
      <dgm:spPr/>
      <dgm:t>
        <a:bodyPr/>
        <a:lstStyle/>
        <a:p>
          <a:r>
            <a:rPr lang="en-GB" dirty="0" smtClean="0"/>
            <a:t>eduGAIN</a:t>
          </a:r>
          <a:endParaRPr lang="en-GB" dirty="0"/>
        </a:p>
      </dgm:t>
    </dgm:pt>
    <dgm:pt modelId="{64EA14CF-0E2A-0D43-80A6-75CEAC4AE507}" type="parTrans" cxnId="{51C87AA8-41EE-1F40-A863-C7FB7CFC0203}">
      <dgm:prSet/>
      <dgm:spPr/>
      <dgm:t>
        <a:bodyPr/>
        <a:lstStyle/>
        <a:p>
          <a:endParaRPr lang="en-GB"/>
        </a:p>
      </dgm:t>
    </dgm:pt>
    <dgm:pt modelId="{4FD871F2-2ABB-3647-984F-BCD1DB4BF777}" type="sibTrans" cxnId="{51C87AA8-41EE-1F40-A863-C7FB7CFC0203}">
      <dgm:prSet/>
      <dgm:spPr/>
      <dgm:t>
        <a:bodyPr/>
        <a:lstStyle/>
        <a:p>
          <a:endParaRPr lang="en-GB"/>
        </a:p>
      </dgm:t>
    </dgm:pt>
    <dgm:pt modelId="{3C8C6E53-4875-A847-B0CC-5484A86BD5BC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4D4EF589-951F-CC43-BACE-3F58429782D4}" type="parTrans" cxnId="{5B10218A-CA98-1343-BD27-F720E5FAB5BE}">
      <dgm:prSet/>
      <dgm:spPr/>
      <dgm:t>
        <a:bodyPr/>
        <a:lstStyle/>
        <a:p>
          <a:endParaRPr lang="en-GB"/>
        </a:p>
      </dgm:t>
    </dgm:pt>
    <dgm:pt modelId="{E9DB5CB5-A033-9441-B1F0-B4BB3AA476AF}" type="sibTrans" cxnId="{5B10218A-CA98-1343-BD27-F720E5FAB5BE}">
      <dgm:prSet/>
      <dgm:spPr/>
      <dgm:t>
        <a:bodyPr/>
        <a:lstStyle/>
        <a:p>
          <a:endParaRPr lang="en-GB"/>
        </a:p>
      </dgm:t>
    </dgm:pt>
    <dgm:pt modelId="{2055F7C3-64EB-084E-808A-A55568A6A474}">
      <dgm:prSet phldrT="[Text]"/>
      <dgm:spPr/>
      <dgm:t>
        <a:bodyPr/>
        <a:lstStyle/>
        <a:p>
          <a:r>
            <a:rPr lang="en-GB" dirty="0" smtClean="0"/>
            <a:t>Non Web</a:t>
          </a:r>
          <a:endParaRPr lang="en-GB" dirty="0"/>
        </a:p>
      </dgm:t>
    </dgm:pt>
    <dgm:pt modelId="{393E6106-537D-F942-BBDD-2AC97B4D9520}" type="parTrans" cxnId="{C0368052-AB43-B04E-B063-754ABA148533}">
      <dgm:prSet/>
      <dgm:spPr/>
      <dgm:t>
        <a:bodyPr/>
        <a:lstStyle/>
        <a:p>
          <a:endParaRPr lang="en-GB"/>
        </a:p>
      </dgm:t>
    </dgm:pt>
    <dgm:pt modelId="{3357AFA3-669A-7143-81B5-2D04A1487196}" type="sibTrans" cxnId="{C0368052-AB43-B04E-B063-754ABA148533}">
      <dgm:prSet/>
      <dgm:spPr/>
      <dgm:t>
        <a:bodyPr/>
        <a:lstStyle/>
        <a:p>
          <a:endParaRPr lang="en-GB"/>
        </a:p>
      </dgm:t>
    </dgm:pt>
    <dgm:pt modelId="{71CD5CE2-92C1-FF41-B054-F4319AF5EEBE}">
      <dgm:prSet phldrT="[Text]"/>
      <dgm:spPr/>
      <dgm:t>
        <a:bodyPr/>
        <a:lstStyle/>
        <a:p>
          <a:r>
            <a:rPr lang="en-GB" dirty="0" smtClean="0"/>
            <a:t>Enabling Users</a:t>
          </a:r>
          <a:endParaRPr lang="en-GB" dirty="0"/>
        </a:p>
      </dgm:t>
    </dgm:pt>
    <dgm:pt modelId="{E9FC000E-E494-544E-B45F-3ED290A4ABC2}" type="parTrans" cxnId="{F04CCC63-7D35-AE44-9898-7AC948FBB48A}">
      <dgm:prSet/>
      <dgm:spPr/>
      <dgm:t>
        <a:bodyPr/>
        <a:lstStyle/>
        <a:p>
          <a:endParaRPr lang="en-GB"/>
        </a:p>
      </dgm:t>
    </dgm:pt>
    <dgm:pt modelId="{5E720C48-3F56-B142-85FA-C37F2E56B464}" type="sibTrans" cxnId="{F04CCC63-7D35-AE44-9898-7AC948FBB48A}">
      <dgm:prSet/>
      <dgm:spPr/>
      <dgm:t>
        <a:bodyPr/>
        <a:lstStyle/>
        <a:p>
          <a:endParaRPr lang="en-GB"/>
        </a:p>
      </dgm:t>
    </dgm:pt>
    <dgm:pt modelId="{3E192FA6-FF04-CB44-BBC8-5A51659775DC}">
      <dgm:prSet phldrT="[Text]"/>
      <dgm:spPr/>
      <dgm:t>
        <a:bodyPr/>
        <a:lstStyle/>
        <a:p>
          <a:r>
            <a:rPr lang="en-GB" dirty="0" smtClean="0"/>
            <a:t>GÉANT AAI</a:t>
          </a:r>
          <a:endParaRPr lang="en-GB" dirty="0"/>
        </a:p>
      </dgm:t>
    </dgm:pt>
    <dgm:pt modelId="{27991B79-5B84-8B40-B333-6719B13F4FA7}" type="parTrans" cxnId="{A504C5D7-4DE5-8847-A5FD-8621A23EDBC1}">
      <dgm:prSet/>
      <dgm:spPr/>
      <dgm:t>
        <a:bodyPr/>
        <a:lstStyle/>
        <a:p>
          <a:endParaRPr lang="en-GB"/>
        </a:p>
      </dgm:t>
    </dgm:pt>
    <dgm:pt modelId="{5AE501A5-6CD2-5947-B0FD-5255D9A98A48}" type="sibTrans" cxnId="{A504C5D7-4DE5-8847-A5FD-8621A23EDBC1}">
      <dgm:prSet/>
      <dgm:spPr/>
      <dgm:t>
        <a:bodyPr/>
        <a:lstStyle/>
        <a:p>
          <a:endParaRPr lang="en-GB"/>
        </a:p>
      </dgm:t>
    </dgm:pt>
    <dgm:pt modelId="{E35F55A5-A200-0447-B710-F4DC16AF582E}">
      <dgm:prSet phldrT="[Text]"/>
      <dgm:spPr/>
      <dgm:t>
        <a:bodyPr/>
        <a:lstStyle/>
        <a:p>
          <a:r>
            <a:rPr lang="en-GB" dirty="0" smtClean="0"/>
            <a:t>eduroam</a:t>
          </a:r>
          <a:endParaRPr lang="en-GB" dirty="0"/>
        </a:p>
      </dgm:t>
    </dgm:pt>
    <dgm:pt modelId="{871AC025-C76C-894D-B9C2-4B3105BBEDDF}" type="parTrans" cxnId="{CB03B71B-0628-8241-BBE3-99470B4249B5}">
      <dgm:prSet/>
      <dgm:spPr/>
      <dgm:t>
        <a:bodyPr/>
        <a:lstStyle/>
        <a:p>
          <a:endParaRPr lang="en-GB"/>
        </a:p>
      </dgm:t>
    </dgm:pt>
    <dgm:pt modelId="{6A0BD8E1-12D6-644F-BD12-1BBA388FAAFC}" type="sibTrans" cxnId="{CB03B71B-0628-8241-BBE3-99470B4249B5}">
      <dgm:prSet/>
      <dgm:spPr/>
      <dgm:t>
        <a:bodyPr/>
        <a:lstStyle/>
        <a:p>
          <a:endParaRPr lang="en-GB"/>
        </a:p>
      </dgm:t>
    </dgm:pt>
    <dgm:pt modelId="{12597D49-8BAE-BD46-8943-A72CD73907B6}">
      <dgm:prSet phldrT="[Text]"/>
      <dgm:spPr/>
      <dgm:t>
        <a:bodyPr/>
        <a:lstStyle/>
        <a:p>
          <a:r>
            <a:rPr lang="en-GB" dirty="0" err="1" smtClean="0"/>
            <a:t>VOPaaS</a:t>
          </a:r>
          <a:r>
            <a:rPr lang="en-GB" dirty="0" smtClean="0"/>
            <a:t> &amp; </a:t>
          </a:r>
          <a:r>
            <a:rPr lang="en-GB" dirty="0" err="1" smtClean="0"/>
            <a:t>InAcademia</a:t>
          </a:r>
          <a:endParaRPr lang="en-GB" dirty="0"/>
        </a:p>
      </dgm:t>
    </dgm:pt>
    <dgm:pt modelId="{DF78E322-A68F-0F4D-B49B-7AD7B16400DC}" type="parTrans" cxnId="{971A63F3-B306-014F-A9E5-FC607D249194}">
      <dgm:prSet/>
      <dgm:spPr/>
      <dgm:t>
        <a:bodyPr/>
        <a:lstStyle/>
        <a:p>
          <a:endParaRPr lang="en-GB"/>
        </a:p>
      </dgm:t>
    </dgm:pt>
    <dgm:pt modelId="{BDA5DE1D-BBEA-944E-A39C-25A5D6BED2C8}" type="sibTrans" cxnId="{971A63F3-B306-014F-A9E5-FC607D249194}">
      <dgm:prSet/>
      <dgm:spPr/>
      <dgm:t>
        <a:bodyPr/>
        <a:lstStyle/>
        <a:p>
          <a:endParaRPr lang="en-GB"/>
        </a:p>
      </dgm:t>
    </dgm:pt>
    <dgm:pt modelId="{5E2F69B1-6297-1243-AAC7-C2CA2D95B49E}">
      <dgm:prSet phldrT="[Text]"/>
      <dgm:spPr/>
      <dgm:t>
        <a:bodyPr/>
        <a:lstStyle/>
        <a:p>
          <a:r>
            <a:rPr lang="en-GB" dirty="0" smtClean="0"/>
            <a:t>Nicole Harris, GÉANT Assoc.</a:t>
          </a:r>
          <a:endParaRPr lang="en-GB" dirty="0"/>
        </a:p>
      </dgm:t>
    </dgm:pt>
    <dgm:pt modelId="{06011B8C-592E-5349-85E4-97A4865A1F80}" type="parTrans" cxnId="{F3E009F4-6349-3949-B5AB-86445912E7E1}">
      <dgm:prSet/>
      <dgm:spPr/>
      <dgm:t>
        <a:bodyPr/>
        <a:lstStyle/>
        <a:p>
          <a:endParaRPr lang="en-GB"/>
        </a:p>
      </dgm:t>
    </dgm:pt>
    <dgm:pt modelId="{F2969CA7-0080-CC48-89A1-AD97DC05717C}" type="sibTrans" cxnId="{F3E009F4-6349-3949-B5AB-86445912E7E1}">
      <dgm:prSet/>
      <dgm:spPr/>
      <dgm:t>
        <a:bodyPr/>
        <a:lstStyle/>
        <a:p>
          <a:endParaRPr lang="en-GB"/>
        </a:p>
      </dgm:t>
    </dgm:pt>
    <dgm:pt modelId="{3B9ABFD9-65E1-B043-BA99-8D7A4DC7F1C3}">
      <dgm:prSet phldrT="[Text]"/>
      <dgm:spPr/>
      <dgm:t>
        <a:bodyPr/>
        <a:lstStyle/>
        <a:p>
          <a:r>
            <a:rPr lang="en-GB" dirty="0" smtClean="0"/>
            <a:t>John Chapman, JISC</a:t>
          </a:r>
          <a:endParaRPr lang="en-GB" dirty="0"/>
        </a:p>
      </dgm:t>
    </dgm:pt>
    <dgm:pt modelId="{475042B6-3E1D-1B42-A67C-4D9E1EB1FDE4}" type="parTrans" cxnId="{29B05C8A-468D-7E48-9D24-B7279406BED7}">
      <dgm:prSet/>
      <dgm:spPr/>
      <dgm:t>
        <a:bodyPr/>
        <a:lstStyle/>
        <a:p>
          <a:endParaRPr lang="en-GB"/>
        </a:p>
      </dgm:t>
    </dgm:pt>
    <dgm:pt modelId="{E05B71ED-6F5E-EF47-945A-DB75A43612BB}" type="sibTrans" cxnId="{29B05C8A-468D-7E48-9D24-B7279406BED7}">
      <dgm:prSet/>
      <dgm:spPr/>
      <dgm:t>
        <a:bodyPr/>
        <a:lstStyle/>
        <a:p>
          <a:endParaRPr lang="en-GB"/>
        </a:p>
      </dgm:t>
    </dgm:pt>
    <dgm:pt modelId="{2C8B2E15-A39B-C048-A375-09743CFF7B90}">
      <dgm:prSet phldrT="[Text]"/>
      <dgm:spPr/>
      <dgm:t>
        <a:bodyPr/>
        <a:lstStyle/>
        <a:p>
          <a:r>
            <a:rPr lang="en-GB" dirty="0" smtClean="0"/>
            <a:t>Brook Schofield, GÉANT Assoc.</a:t>
          </a:r>
          <a:endParaRPr lang="en-GB" dirty="0"/>
        </a:p>
      </dgm:t>
    </dgm:pt>
    <dgm:pt modelId="{E29D46A6-16A2-DB43-9E11-9E4402B1D580}" type="parTrans" cxnId="{9E72A133-EC41-DE41-85C2-727C506DE6E1}">
      <dgm:prSet/>
      <dgm:spPr/>
      <dgm:t>
        <a:bodyPr/>
        <a:lstStyle/>
        <a:p>
          <a:endParaRPr lang="en-GB"/>
        </a:p>
      </dgm:t>
    </dgm:pt>
    <dgm:pt modelId="{A9C2360A-41F2-A240-B7A8-C97A3AEA8D0D}" type="sibTrans" cxnId="{9E72A133-EC41-DE41-85C2-727C506DE6E1}">
      <dgm:prSet/>
      <dgm:spPr/>
      <dgm:t>
        <a:bodyPr/>
        <a:lstStyle/>
        <a:p>
          <a:endParaRPr lang="en-GB"/>
        </a:p>
      </dgm:t>
    </dgm:pt>
    <dgm:pt modelId="{76A67270-7705-1147-AE40-18941DE99886}">
      <dgm:prSet phldrT="[Text]"/>
      <dgm:spPr/>
      <dgm:t>
        <a:bodyPr/>
        <a:lstStyle/>
        <a:p>
          <a:r>
            <a:rPr lang="en-GB" dirty="0" smtClean="0"/>
            <a:t>Marina </a:t>
          </a:r>
          <a:r>
            <a:rPr lang="en-GB" dirty="0" err="1" smtClean="0"/>
            <a:t>Vermezovic</a:t>
          </a:r>
          <a:r>
            <a:rPr lang="en-GB" dirty="0" smtClean="0"/>
            <a:t>, AMRES</a:t>
          </a:r>
          <a:endParaRPr lang="en-GB" dirty="0"/>
        </a:p>
      </dgm:t>
    </dgm:pt>
    <dgm:pt modelId="{1534A4E5-0EDF-1642-A59C-BAD1EC03536B}" type="parTrans" cxnId="{1EAB0146-086F-B448-91DF-2EDC9936C60A}">
      <dgm:prSet/>
      <dgm:spPr/>
      <dgm:t>
        <a:bodyPr/>
        <a:lstStyle/>
        <a:p>
          <a:endParaRPr lang="en-GB"/>
        </a:p>
      </dgm:t>
    </dgm:pt>
    <dgm:pt modelId="{B6EA574C-8F8B-CF49-A2E9-83BDD5D5688F}" type="sibTrans" cxnId="{1EAB0146-086F-B448-91DF-2EDC9936C60A}">
      <dgm:prSet/>
      <dgm:spPr/>
      <dgm:t>
        <a:bodyPr/>
        <a:lstStyle/>
        <a:p>
          <a:endParaRPr lang="en-GB"/>
        </a:p>
      </dgm:t>
    </dgm:pt>
    <dgm:pt modelId="{3C7B6CED-755E-BA41-A39B-5FAF9688210E}">
      <dgm:prSet phldrT="[Text]"/>
      <dgm:spPr/>
      <dgm:t>
        <a:bodyPr/>
        <a:lstStyle/>
        <a:p>
          <a:r>
            <a:rPr lang="en-GB" dirty="0" err="1" smtClean="0"/>
            <a:t>Niels</a:t>
          </a:r>
          <a:r>
            <a:rPr lang="en-GB" dirty="0" smtClean="0"/>
            <a:t> van </a:t>
          </a:r>
          <a:r>
            <a:rPr lang="en-GB" dirty="0" err="1" smtClean="0"/>
            <a:t>Dijk</a:t>
          </a:r>
          <a:r>
            <a:rPr lang="en-GB" dirty="0" smtClean="0"/>
            <a:t>, </a:t>
          </a:r>
          <a:r>
            <a:rPr lang="en-GB" dirty="0" err="1" smtClean="0"/>
            <a:t>Surfnet</a:t>
          </a:r>
          <a:endParaRPr lang="en-GB" dirty="0"/>
        </a:p>
      </dgm:t>
    </dgm:pt>
    <dgm:pt modelId="{ECAC4C50-F38E-BD4C-977B-72AD680F2AD4}" type="parTrans" cxnId="{8B149D5E-5839-0E49-9B7F-33FF6B0FD645}">
      <dgm:prSet/>
      <dgm:spPr/>
      <dgm:t>
        <a:bodyPr/>
        <a:lstStyle/>
        <a:p>
          <a:endParaRPr lang="en-GB"/>
        </a:p>
      </dgm:t>
    </dgm:pt>
    <dgm:pt modelId="{D84657F6-BD42-B746-A416-954C9BD36E8A}" type="sibTrans" cxnId="{8B149D5E-5839-0E49-9B7F-33FF6B0FD645}">
      <dgm:prSet/>
      <dgm:spPr/>
      <dgm:t>
        <a:bodyPr/>
        <a:lstStyle/>
        <a:p>
          <a:endParaRPr lang="en-GB"/>
        </a:p>
      </dgm:t>
    </dgm:pt>
    <dgm:pt modelId="{9D93520D-6B8E-8749-AC6D-740CA2CE29CA}">
      <dgm:prSet phldrT="[Text]"/>
      <dgm:spPr/>
      <dgm:t>
        <a:bodyPr/>
        <a:lstStyle/>
        <a:p>
          <a:r>
            <a:rPr lang="en-GB" dirty="0" smtClean="0"/>
            <a:t>Lukas Hämmerle, SWITCH</a:t>
          </a:r>
          <a:endParaRPr lang="en-GB" dirty="0"/>
        </a:p>
      </dgm:t>
    </dgm:pt>
    <dgm:pt modelId="{926FCE68-B5EA-9745-B430-39A799CEBAC0}" type="parTrans" cxnId="{748892A0-35C3-C44D-A904-AA5D451737F7}">
      <dgm:prSet/>
      <dgm:spPr/>
      <dgm:t>
        <a:bodyPr/>
        <a:lstStyle/>
        <a:p>
          <a:endParaRPr lang="en-GB"/>
        </a:p>
      </dgm:t>
    </dgm:pt>
    <dgm:pt modelId="{D62AA58C-C3C8-DB47-BF7A-62B4B73FD3FB}" type="sibTrans" cxnId="{748892A0-35C3-C44D-A904-AA5D451737F7}">
      <dgm:prSet/>
      <dgm:spPr/>
      <dgm:t>
        <a:bodyPr/>
        <a:lstStyle/>
        <a:p>
          <a:endParaRPr lang="en-GB"/>
        </a:p>
      </dgm:t>
    </dgm:pt>
    <dgm:pt modelId="{03DBB626-42E2-8C48-B330-938280E634E8}">
      <dgm:prSet phldrT="[Text]"/>
      <dgm:spPr/>
      <dgm:t>
        <a:bodyPr/>
        <a:lstStyle/>
        <a:p>
          <a:r>
            <a:rPr lang="en-GB" dirty="0" err="1" smtClean="0"/>
            <a:t>Mandeep</a:t>
          </a:r>
          <a:r>
            <a:rPr lang="en-GB" dirty="0" smtClean="0"/>
            <a:t> </a:t>
          </a:r>
          <a:r>
            <a:rPr lang="en-GB" dirty="0" err="1" smtClean="0"/>
            <a:t>Saini</a:t>
          </a:r>
          <a:r>
            <a:rPr lang="en-GB" dirty="0" smtClean="0"/>
            <a:t>, GÉANT Assoc.</a:t>
          </a:r>
          <a:endParaRPr lang="en-GB" dirty="0"/>
        </a:p>
      </dgm:t>
    </dgm:pt>
    <dgm:pt modelId="{8ADE92E0-2F38-5048-AA9F-822FA2F44151}" type="parTrans" cxnId="{7E7CFEB7-4CB3-3949-9EE2-286D1A412B11}">
      <dgm:prSet/>
      <dgm:spPr/>
      <dgm:t>
        <a:bodyPr/>
        <a:lstStyle/>
        <a:p>
          <a:endParaRPr lang="en-GB"/>
        </a:p>
      </dgm:t>
    </dgm:pt>
    <dgm:pt modelId="{DF740799-9B14-FF41-B303-CF38D836BF8B}" type="sibTrans" cxnId="{7E7CFEB7-4CB3-3949-9EE2-286D1A412B11}">
      <dgm:prSet/>
      <dgm:spPr/>
      <dgm:t>
        <a:bodyPr/>
        <a:lstStyle/>
        <a:p>
          <a:endParaRPr lang="en-GB"/>
        </a:p>
      </dgm:t>
    </dgm:pt>
    <dgm:pt modelId="{A6CE0755-2E71-0A4C-ABD5-28714A258A74}">
      <dgm:prSet phldrT="[Text]"/>
      <dgm:spPr/>
      <dgm:t>
        <a:bodyPr/>
        <a:lstStyle/>
        <a:p>
          <a:r>
            <a:rPr lang="en-GB" dirty="0" smtClean="0"/>
            <a:t>Miroslav </a:t>
          </a:r>
          <a:r>
            <a:rPr lang="en-GB" dirty="0" err="1" smtClean="0"/>
            <a:t>Milinovic</a:t>
          </a:r>
          <a:r>
            <a:rPr lang="en-GB" dirty="0" smtClean="0"/>
            <a:t>, </a:t>
          </a:r>
          <a:r>
            <a:rPr lang="en-GB" dirty="0" err="1" smtClean="0"/>
            <a:t>CARnet</a:t>
          </a:r>
          <a:r>
            <a:rPr lang="en-GB" dirty="0" smtClean="0"/>
            <a:t>/SRCE</a:t>
          </a:r>
          <a:endParaRPr lang="en-GB" dirty="0"/>
        </a:p>
      </dgm:t>
    </dgm:pt>
    <dgm:pt modelId="{5BE7CFFB-8BAA-FF44-A96A-1788EB7F6EC6}" type="parTrans" cxnId="{531DB3CF-4580-4E43-B9D4-FA70D388C358}">
      <dgm:prSet/>
      <dgm:spPr/>
      <dgm:t>
        <a:bodyPr/>
        <a:lstStyle/>
        <a:p>
          <a:endParaRPr lang="en-GB"/>
        </a:p>
      </dgm:t>
    </dgm:pt>
    <dgm:pt modelId="{0C35B9FD-C8C1-444D-8331-9F2D27579D49}" type="sibTrans" cxnId="{531DB3CF-4580-4E43-B9D4-FA70D388C358}">
      <dgm:prSet/>
      <dgm:spPr/>
      <dgm:t>
        <a:bodyPr/>
        <a:lstStyle/>
        <a:p>
          <a:endParaRPr lang="en-GB"/>
        </a:p>
      </dgm:t>
    </dgm:pt>
    <dgm:pt modelId="{5C2B3A61-5FB3-3F44-8310-D550B3EE86DB}" type="pres">
      <dgm:prSet presAssocID="{6896555A-7464-3C43-AA93-CAD5835326D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GB"/>
        </a:p>
      </dgm:t>
    </dgm:pt>
    <dgm:pt modelId="{BEFB2419-E2B7-9344-AACC-3F831B80AFD2}" type="pres">
      <dgm:prSet presAssocID="{D8A022E7-8626-DD42-89B4-26F39D8C3A6E}" presName="composite" presStyleCnt="0">
        <dgm:presLayoutVars>
          <dgm:chMax val="1"/>
          <dgm:chPref val="1"/>
        </dgm:presLayoutVars>
      </dgm:prSet>
      <dgm:spPr/>
    </dgm:pt>
    <dgm:pt modelId="{42D911D4-5B0A-DC4A-B98E-4181F22D2FEE}" type="pres">
      <dgm:prSet presAssocID="{D8A022E7-8626-DD42-89B4-26F39D8C3A6E}" presName="Accent" presStyleLbl="trAlignAcc1" presStyleIdx="0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9EEBBFBA-F608-0842-A3ED-80F3EF9AB5D0}" type="pres">
      <dgm:prSet presAssocID="{D8A022E7-8626-DD42-89B4-26F39D8C3A6E}" presName="Image" presStyleLbl="alignImgPlace1" presStyleIdx="0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GB"/>
        </a:p>
      </dgm:t>
    </dgm:pt>
    <dgm:pt modelId="{040AB7B3-DF9F-0343-A248-17CAA802ADA6}" type="pres">
      <dgm:prSet presAssocID="{D8A022E7-8626-DD42-89B4-26F39D8C3A6E}" presName="ChildComposite" presStyleCnt="0"/>
      <dgm:spPr/>
    </dgm:pt>
    <dgm:pt modelId="{D71C7E7F-286C-774A-B6B9-AE7393F39058}" type="pres">
      <dgm:prSet presAssocID="{D8A022E7-8626-DD42-89B4-26F39D8C3A6E}" presName="Child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F059BF-82D3-274F-93C3-D0A61549FD68}" type="pres">
      <dgm:prSet presAssocID="{D8A022E7-8626-DD42-89B4-26F39D8C3A6E}" presName="Parent" presStyleLbl="revTx" presStyleIdx="0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FC9666-F41C-3149-B516-7F649069C570}" type="pres">
      <dgm:prSet presAssocID="{D8A7E778-D4CA-204D-A4DD-AD26C7B6EC40}" presName="sibTrans" presStyleCnt="0"/>
      <dgm:spPr/>
    </dgm:pt>
    <dgm:pt modelId="{D3489521-5C3C-5E4E-A2CD-9D323A0500EA}" type="pres">
      <dgm:prSet presAssocID="{2055F7C3-64EB-084E-808A-A55568A6A474}" presName="composite" presStyleCnt="0">
        <dgm:presLayoutVars>
          <dgm:chMax val="1"/>
          <dgm:chPref val="1"/>
        </dgm:presLayoutVars>
      </dgm:prSet>
      <dgm:spPr/>
    </dgm:pt>
    <dgm:pt modelId="{73067169-9F26-B946-8C08-77DF89324BBD}" type="pres">
      <dgm:prSet presAssocID="{2055F7C3-64EB-084E-808A-A55568A6A474}" presName="Accent" presStyleLbl="trAlignAcc1" presStyleIdx="1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35FC8D3D-F4F3-AE48-88BE-09882AE1B5A1}" type="pres">
      <dgm:prSet presAssocID="{2055F7C3-64EB-084E-808A-A55568A6A474}" presName="Image" presStyleLbl="alignImgPlace1" presStyleIdx="1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  <dgm:t>
        <a:bodyPr/>
        <a:lstStyle/>
        <a:p>
          <a:endParaRPr lang="en-GB"/>
        </a:p>
      </dgm:t>
    </dgm:pt>
    <dgm:pt modelId="{A56D0993-4241-0842-B40B-6B833B82DBAF}" type="pres">
      <dgm:prSet presAssocID="{2055F7C3-64EB-084E-808A-A55568A6A474}" presName="ChildComposite" presStyleCnt="0"/>
      <dgm:spPr/>
    </dgm:pt>
    <dgm:pt modelId="{74CEDE03-EE13-3347-97F6-E8D94B9A3CF1}" type="pres">
      <dgm:prSet presAssocID="{2055F7C3-64EB-084E-808A-A55568A6A474}" presName="Child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8430C0-8098-DD44-9E10-5FE7268E116C}" type="pres">
      <dgm:prSet presAssocID="{2055F7C3-64EB-084E-808A-A55568A6A474}" presName="Parent" presStyleLbl="revTx" presStyleIdx="1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A948AD-AC52-A042-9134-6FFBF7D58FE5}" type="pres">
      <dgm:prSet presAssocID="{3357AFA3-669A-7143-81B5-2D04A1487196}" presName="sibTrans" presStyleCnt="0"/>
      <dgm:spPr/>
    </dgm:pt>
    <dgm:pt modelId="{1E81A5B6-820B-8446-AFCD-1ED4D468341C}" type="pres">
      <dgm:prSet presAssocID="{48B0FA09-6F52-B14B-8049-744C3BE75288}" presName="composite" presStyleCnt="0">
        <dgm:presLayoutVars>
          <dgm:chMax val="1"/>
          <dgm:chPref val="1"/>
        </dgm:presLayoutVars>
      </dgm:prSet>
      <dgm:spPr/>
    </dgm:pt>
    <dgm:pt modelId="{2926F135-253F-3D44-80E9-273C03523048}" type="pres">
      <dgm:prSet presAssocID="{48B0FA09-6F52-B14B-8049-744C3BE75288}" presName="Accent" presStyleLbl="trAlignAcc1" presStyleIdx="2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9C287DB7-78F2-E345-995F-6133E24E293B}" type="pres">
      <dgm:prSet presAssocID="{48B0FA09-6F52-B14B-8049-744C3BE75288}" presName="Image" presStyleLbl="alignImgPlace1" presStyleIdx="2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GB"/>
        </a:p>
      </dgm:t>
    </dgm:pt>
    <dgm:pt modelId="{A951E750-A436-6F4D-ADB4-DB950CC0220B}" type="pres">
      <dgm:prSet presAssocID="{48B0FA09-6F52-B14B-8049-744C3BE75288}" presName="ChildComposite" presStyleCnt="0"/>
      <dgm:spPr/>
    </dgm:pt>
    <dgm:pt modelId="{A65935E7-F9C4-4344-966D-0CF2FE1CA685}" type="pres">
      <dgm:prSet presAssocID="{48B0FA09-6F52-B14B-8049-744C3BE75288}" presName="Child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D3316C-7235-E241-8568-B5D5476D4D3C}" type="pres">
      <dgm:prSet presAssocID="{48B0FA09-6F52-B14B-8049-744C3BE75288}" presName="Parent" presStyleLbl="revTx" presStyleIdx="2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84BAD8-BDF2-2E4C-ADEE-B5D2690B205D}" type="pres">
      <dgm:prSet presAssocID="{4FD871F2-2ABB-3647-984F-BCD1DB4BF777}" presName="sibTrans" presStyleCnt="0"/>
      <dgm:spPr/>
    </dgm:pt>
    <dgm:pt modelId="{8D89DEED-6EDB-F646-A895-219AA9E8E1C0}" type="pres">
      <dgm:prSet presAssocID="{3C8C6E53-4875-A847-B0CC-5484A86BD5BC}" presName="composite" presStyleCnt="0">
        <dgm:presLayoutVars>
          <dgm:chMax val="1"/>
          <dgm:chPref val="1"/>
        </dgm:presLayoutVars>
      </dgm:prSet>
      <dgm:spPr/>
    </dgm:pt>
    <dgm:pt modelId="{493B4BFE-16BF-5845-A5E1-3334F2D67093}" type="pres">
      <dgm:prSet presAssocID="{3C8C6E53-4875-A847-B0CC-5484A86BD5BC}" presName="Accent" presStyleLbl="trAlignAcc1" presStyleIdx="3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02EE979B-4730-2149-94D2-2011DE7ABC49}" type="pres">
      <dgm:prSet presAssocID="{3C8C6E53-4875-A847-B0CC-5484A86BD5BC}" presName="Image" presStyleLbl="alignImgPlace1" presStyleIdx="3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n-GB"/>
        </a:p>
      </dgm:t>
    </dgm:pt>
    <dgm:pt modelId="{2B7F0FCE-0ED5-6840-B72E-757E404ADDF8}" type="pres">
      <dgm:prSet presAssocID="{3C8C6E53-4875-A847-B0CC-5484A86BD5BC}" presName="ChildComposite" presStyleCnt="0"/>
      <dgm:spPr/>
    </dgm:pt>
    <dgm:pt modelId="{0BB47CA7-7B54-764E-BD78-B3AEE89EB5EE}" type="pres">
      <dgm:prSet presAssocID="{3C8C6E53-4875-A847-B0CC-5484A86BD5BC}" presName="Child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551BBD-4C56-2A4B-8A38-D5DB2C4C2FA0}" type="pres">
      <dgm:prSet presAssocID="{3C8C6E53-4875-A847-B0CC-5484A86BD5BC}" presName="Parent" presStyleLbl="revTx" presStyleIdx="3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561BD9-BB69-8A40-A0DB-639E1DA5E23F}" type="pres">
      <dgm:prSet presAssocID="{E9DB5CB5-A033-9441-B1F0-B4BB3AA476AF}" presName="sibTrans" presStyleCnt="0"/>
      <dgm:spPr/>
    </dgm:pt>
    <dgm:pt modelId="{FCF00E1C-71D5-314D-A2CA-08615F09A538}" type="pres">
      <dgm:prSet presAssocID="{12597D49-8BAE-BD46-8943-A72CD73907B6}" presName="composite" presStyleCnt="0">
        <dgm:presLayoutVars>
          <dgm:chMax val="1"/>
          <dgm:chPref val="1"/>
        </dgm:presLayoutVars>
      </dgm:prSet>
      <dgm:spPr/>
    </dgm:pt>
    <dgm:pt modelId="{C190E9AA-59E1-694D-8102-4D62BCF24303}" type="pres">
      <dgm:prSet presAssocID="{12597D49-8BAE-BD46-8943-A72CD73907B6}" presName="Accent" presStyleLbl="trAlignAcc1" presStyleIdx="4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B2F586EF-AA2E-844F-ABF8-92C11759797A}" type="pres">
      <dgm:prSet presAssocID="{12597D49-8BAE-BD46-8943-A72CD73907B6}" presName="Image" presStyleLbl="alignImgPlace1" presStyleIdx="4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2CC79A5D-87E4-B04F-806E-10534A8B937F}" type="pres">
      <dgm:prSet presAssocID="{12597D49-8BAE-BD46-8943-A72CD73907B6}" presName="ChildComposite" presStyleCnt="0"/>
      <dgm:spPr/>
    </dgm:pt>
    <dgm:pt modelId="{E032D09C-AABA-D24A-8595-A4A2914D6D89}" type="pres">
      <dgm:prSet presAssocID="{12597D49-8BAE-BD46-8943-A72CD73907B6}" presName="Child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6FF032-B9AE-B843-ABDB-7A863B7FE28D}" type="pres">
      <dgm:prSet presAssocID="{12597D49-8BAE-BD46-8943-A72CD73907B6}" presName="Parent" presStyleLbl="revTx" presStyleIdx="4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23C600-1967-484C-A059-AE8F1275E0FF}" type="pres">
      <dgm:prSet presAssocID="{BDA5DE1D-BBEA-944E-A39C-25A5D6BED2C8}" presName="sibTrans" presStyleCnt="0"/>
      <dgm:spPr/>
    </dgm:pt>
    <dgm:pt modelId="{740CEE60-A6DF-0E4F-ACE6-F83D01309FEE}" type="pres">
      <dgm:prSet presAssocID="{71CD5CE2-92C1-FF41-B054-F4319AF5EEBE}" presName="composite" presStyleCnt="0">
        <dgm:presLayoutVars>
          <dgm:chMax val="1"/>
          <dgm:chPref val="1"/>
        </dgm:presLayoutVars>
      </dgm:prSet>
      <dgm:spPr/>
    </dgm:pt>
    <dgm:pt modelId="{2EEA024E-9B93-6B4E-9BA7-75CB104FF8DA}" type="pres">
      <dgm:prSet presAssocID="{71CD5CE2-92C1-FF41-B054-F4319AF5EEBE}" presName="Accent" presStyleLbl="trAlignAcc1" presStyleIdx="5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D13337EA-93AF-3B4C-A573-DC7B9F1B19F3}" type="pres">
      <dgm:prSet presAssocID="{71CD5CE2-92C1-FF41-B054-F4319AF5EEBE}" presName="Image" presStyleLbl="alignImgPlace1" presStyleIdx="5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n-GB"/>
        </a:p>
      </dgm:t>
    </dgm:pt>
    <dgm:pt modelId="{12AAD79D-6D84-1D4D-AB5A-B392CB480AAE}" type="pres">
      <dgm:prSet presAssocID="{71CD5CE2-92C1-FF41-B054-F4319AF5EEBE}" presName="ChildComposite" presStyleCnt="0"/>
      <dgm:spPr/>
    </dgm:pt>
    <dgm:pt modelId="{73DC6E19-43E8-9B47-9018-7BCB48F1304A}" type="pres">
      <dgm:prSet presAssocID="{71CD5CE2-92C1-FF41-B054-F4319AF5EEBE}" presName="Child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62B04A-19CD-D04E-9DFB-0248C0257E13}" type="pres">
      <dgm:prSet presAssocID="{71CD5CE2-92C1-FF41-B054-F4319AF5EEBE}" presName="Parent" presStyleLbl="revTx" presStyleIdx="5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D0F678-8EEF-9D46-A377-BD7B0B03740B}" type="pres">
      <dgm:prSet presAssocID="{5E720C48-3F56-B142-85FA-C37F2E56B464}" presName="sibTrans" presStyleCnt="0"/>
      <dgm:spPr/>
    </dgm:pt>
    <dgm:pt modelId="{0D0D8D7C-7FDA-B74B-AFCC-B8B305B6C66D}" type="pres">
      <dgm:prSet presAssocID="{3E192FA6-FF04-CB44-BBC8-5A51659775DC}" presName="composite" presStyleCnt="0">
        <dgm:presLayoutVars>
          <dgm:chMax val="1"/>
          <dgm:chPref val="1"/>
        </dgm:presLayoutVars>
      </dgm:prSet>
      <dgm:spPr/>
    </dgm:pt>
    <dgm:pt modelId="{82A4CCFF-3932-544B-AA65-7AEA89E04E68}" type="pres">
      <dgm:prSet presAssocID="{3E192FA6-FF04-CB44-BBC8-5A51659775DC}" presName="Accent" presStyleLbl="trAlignAcc1" presStyleIdx="6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88162E5B-2EAF-E547-96CF-7F92450CD45E}" type="pres">
      <dgm:prSet presAssocID="{3E192FA6-FF04-CB44-BBC8-5A51659775DC}" presName="Image" presStyleLbl="alignImgPlace1" presStyleIdx="6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en-GB"/>
        </a:p>
      </dgm:t>
    </dgm:pt>
    <dgm:pt modelId="{8B978EC0-FEB4-3A4D-843F-07E42CDD6FCD}" type="pres">
      <dgm:prSet presAssocID="{3E192FA6-FF04-CB44-BBC8-5A51659775DC}" presName="ChildComposite" presStyleCnt="0"/>
      <dgm:spPr/>
    </dgm:pt>
    <dgm:pt modelId="{0D779E90-D1A6-2C4D-A657-C932CEE7B61D}" type="pres">
      <dgm:prSet presAssocID="{3E192FA6-FF04-CB44-BBC8-5A51659775DC}" presName="Child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CECB26-F684-8347-9268-7BA00CA8A6FC}" type="pres">
      <dgm:prSet presAssocID="{3E192FA6-FF04-CB44-BBC8-5A51659775DC}" presName="Parent" presStyleLbl="revTx" presStyleIdx="6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3E434D-B947-8B41-8338-16AF51D3A8AF}" type="pres">
      <dgm:prSet presAssocID="{5AE501A5-6CD2-5947-B0FD-5255D9A98A48}" presName="sibTrans" presStyleCnt="0"/>
      <dgm:spPr/>
    </dgm:pt>
    <dgm:pt modelId="{6879EB21-7F0C-5040-8340-58500F535B3A}" type="pres">
      <dgm:prSet presAssocID="{E35F55A5-A200-0447-B710-F4DC16AF582E}" presName="composite" presStyleCnt="0">
        <dgm:presLayoutVars>
          <dgm:chMax val="1"/>
          <dgm:chPref val="1"/>
        </dgm:presLayoutVars>
      </dgm:prSet>
      <dgm:spPr/>
    </dgm:pt>
    <dgm:pt modelId="{DA54307E-45ED-0044-8639-5458EC86A842}" type="pres">
      <dgm:prSet presAssocID="{E35F55A5-A200-0447-B710-F4DC16AF582E}" presName="Accent" presStyleLbl="trAlignAcc1" presStyleIdx="7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ED369486-2722-B840-AAE4-AB3C2D764BFA}" type="pres">
      <dgm:prSet presAssocID="{E35F55A5-A200-0447-B710-F4DC16AF582E}" presName="Image" presStyleLbl="alignImgPlace1" presStyleIdx="7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GB"/>
        </a:p>
      </dgm:t>
    </dgm:pt>
    <dgm:pt modelId="{FE061EC6-0FF0-6543-B6DB-3230A4EDD26E}" type="pres">
      <dgm:prSet presAssocID="{E35F55A5-A200-0447-B710-F4DC16AF582E}" presName="ChildComposite" presStyleCnt="0"/>
      <dgm:spPr/>
    </dgm:pt>
    <dgm:pt modelId="{0BF7DE7B-019F-9A44-A743-B400907293B0}" type="pres">
      <dgm:prSet presAssocID="{E35F55A5-A200-0447-B710-F4DC16AF582E}" presName="Child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1D4E03-3E6E-114C-9E75-2FC4D511A079}" type="pres">
      <dgm:prSet presAssocID="{E35F55A5-A200-0447-B710-F4DC16AF582E}" presName="Parent" presStyleLbl="revTx" presStyleIdx="7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3F54E1D-853F-C64C-ACF7-D10F5C8724CC}" type="presOf" srcId="{71CD5CE2-92C1-FF41-B054-F4319AF5EEBE}" destId="{AF62B04A-19CD-D04E-9DFB-0248C0257E13}" srcOrd="0" destOrd="0" presId="urn:microsoft.com/office/officeart/2008/layout/CaptionedPictures"/>
    <dgm:cxn modelId="{2891CA0D-C011-D445-8E5D-0ACB25089A2B}" type="presOf" srcId="{3B9ABFD9-65E1-B043-BA99-8D7A4DC7F1C3}" destId="{74CEDE03-EE13-3347-97F6-E8D94B9A3CF1}" srcOrd="0" destOrd="0" presId="urn:microsoft.com/office/officeart/2008/layout/CaptionedPictures"/>
    <dgm:cxn modelId="{FABD34AB-DF4A-764F-ABF3-71F1E6D3A650}" type="presOf" srcId="{A6CE0755-2E71-0A4C-ABD5-28714A258A74}" destId="{0BF7DE7B-019F-9A44-A743-B400907293B0}" srcOrd="0" destOrd="0" presId="urn:microsoft.com/office/officeart/2008/layout/CaptionedPictures"/>
    <dgm:cxn modelId="{CB03B71B-0628-8241-BBE3-99470B4249B5}" srcId="{6896555A-7464-3C43-AA93-CAD5835326D9}" destId="{E35F55A5-A200-0447-B710-F4DC16AF582E}" srcOrd="7" destOrd="0" parTransId="{871AC025-C76C-894D-B9C2-4B3105BBEDDF}" sibTransId="{6A0BD8E1-12D6-644F-BD12-1BBA388FAAFC}"/>
    <dgm:cxn modelId="{971A63F3-B306-014F-A9E5-FC607D249194}" srcId="{6896555A-7464-3C43-AA93-CAD5835326D9}" destId="{12597D49-8BAE-BD46-8943-A72CD73907B6}" srcOrd="4" destOrd="0" parTransId="{DF78E322-A68F-0F4D-B49B-7AD7B16400DC}" sibTransId="{BDA5DE1D-BBEA-944E-A39C-25A5D6BED2C8}"/>
    <dgm:cxn modelId="{748892A0-35C3-C44D-A904-AA5D451737F7}" srcId="{71CD5CE2-92C1-FF41-B054-F4319AF5EEBE}" destId="{9D93520D-6B8E-8749-AC6D-740CA2CE29CA}" srcOrd="0" destOrd="0" parTransId="{926FCE68-B5EA-9745-B430-39A799CEBAC0}" sibTransId="{D62AA58C-C3C8-DB47-BF7A-62B4B73FD3FB}"/>
    <dgm:cxn modelId="{531DB3CF-4580-4E43-B9D4-FA70D388C358}" srcId="{E35F55A5-A200-0447-B710-F4DC16AF582E}" destId="{A6CE0755-2E71-0A4C-ABD5-28714A258A74}" srcOrd="0" destOrd="0" parTransId="{5BE7CFFB-8BAA-FF44-A96A-1788EB7F6EC6}" sibTransId="{0C35B9FD-C8C1-444D-8331-9F2D27579D49}"/>
    <dgm:cxn modelId="{8B149D5E-5839-0E49-9B7F-33FF6B0FD645}" srcId="{12597D49-8BAE-BD46-8943-A72CD73907B6}" destId="{3C7B6CED-755E-BA41-A39B-5FAF9688210E}" srcOrd="0" destOrd="0" parTransId="{ECAC4C50-F38E-BD4C-977B-72AD680F2AD4}" sibTransId="{D84657F6-BD42-B746-A416-954C9BD36E8A}"/>
    <dgm:cxn modelId="{BB8755E5-C727-1E46-A5A1-18AF7CA47C96}" type="presOf" srcId="{3E192FA6-FF04-CB44-BBC8-5A51659775DC}" destId="{8FCECB26-F684-8347-9268-7BA00CA8A6FC}" srcOrd="0" destOrd="0" presId="urn:microsoft.com/office/officeart/2008/layout/CaptionedPictures"/>
    <dgm:cxn modelId="{B144ACE9-81AF-D448-A22A-AF045C249699}" type="presOf" srcId="{03DBB626-42E2-8C48-B330-938280E634E8}" destId="{0D779E90-D1A6-2C4D-A657-C932CEE7B61D}" srcOrd="0" destOrd="0" presId="urn:microsoft.com/office/officeart/2008/layout/CaptionedPictures"/>
    <dgm:cxn modelId="{9E72A133-EC41-DE41-85C2-727C506DE6E1}" srcId="{48B0FA09-6F52-B14B-8049-744C3BE75288}" destId="{2C8B2E15-A39B-C048-A375-09743CFF7B90}" srcOrd="0" destOrd="0" parTransId="{E29D46A6-16A2-DB43-9E11-9E4402B1D580}" sibTransId="{A9C2360A-41F2-A240-B7A8-C97A3AEA8D0D}"/>
    <dgm:cxn modelId="{AC93A2FF-1B0E-E640-B85D-69DAFE2474FD}" type="presOf" srcId="{76A67270-7705-1147-AE40-18941DE99886}" destId="{0BB47CA7-7B54-764E-BD78-B3AEE89EB5EE}" srcOrd="0" destOrd="0" presId="urn:microsoft.com/office/officeart/2008/layout/CaptionedPictures"/>
    <dgm:cxn modelId="{368B9DE2-A527-1345-99B9-AF9A42CB0F0D}" srcId="{6896555A-7464-3C43-AA93-CAD5835326D9}" destId="{D8A022E7-8626-DD42-89B4-26F39D8C3A6E}" srcOrd="0" destOrd="0" parTransId="{4A544E5B-BDC1-9240-9D9E-688B7127BCA0}" sibTransId="{D8A7E778-D4CA-204D-A4DD-AD26C7B6EC40}"/>
    <dgm:cxn modelId="{C015E043-509A-0148-978D-7B0E7DD62125}" type="presOf" srcId="{5E2F69B1-6297-1243-AAC7-C2CA2D95B49E}" destId="{D71C7E7F-286C-774A-B6B9-AE7393F39058}" srcOrd="0" destOrd="0" presId="urn:microsoft.com/office/officeart/2008/layout/CaptionedPictures"/>
    <dgm:cxn modelId="{F04CCC63-7D35-AE44-9898-7AC948FBB48A}" srcId="{6896555A-7464-3C43-AA93-CAD5835326D9}" destId="{71CD5CE2-92C1-FF41-B054-F4319AF5EEBE}" srcOrd="5" destOrd="0" parTransId="{E9FC000E-E494-544E-B45F-3ED290A4ABC2}" sibTransId="{5E720C48-3F56-B142-85FA-C37F2E56B464}"/>
    <dgm:cxn modelId="{F3E009F4-6349-3949-B5AB-86445912E7E1}" srcId="{D8A022E7-8626-DD42-89B4-26F39D8C3A6E}" destId="{5E2F69B1-6297-1243-AAC7-C2CA2D95B49E}" srcOrd="0" destOrd="0" parTransId="{06011B8C-592E-5349-85E4-97A4865A1F80}" sibTransId="{F2969CA7-0080-CC48-89A1-AD97DC05717C}"/>
    <dgm:cxn modelId="{3FCC2DC6-66FD-A943-9AF9-0727984C2DFA}" type="presOf" srcId="{D8A022E7-8626-DD42-89B4-26F39D8C3A6E}" destId="{8BF059BF-82D3-274F-93C3-D0A61549FD68}" srcOrd="0" destOrd="0" presId="urn:microsoft.com/office/officeart/2008/layout/CaptionedPictures"/>
    <dgm:cxn modelId="{614923D5-B040-E04A-8945-F6AF14E8A317}" type="presOf" srcId="{E35F55A5-A200-0447-B710-F4DC16AF582E}" destId="{8E1D4E03-3E6E-114C-9E75-2FC4D511A079}" srcOrd="0" destOrd="0" presId="urn:microsoft.com/office/officeart/2008/layout/CaptionedPictures"/>
    <dgm:cxn modelId="{A052E3F4-CACC-5445-8D0B-28E05374F703}" type="presOf" srcId="{3C7B6CED-755E-BA41-A39B-5FAF9688210E}" destId="{E032D09C-AABA-D24A-8595-A4A2914D6D89}" srcOrd="0" destOrd="0" presId="urn:microsoft.com/office/officeart/2008/layout/CaptionedPictures"/>
    <dgm:cxn modelId="{362A6C59-AF3D-6841-9D4B-191CF5F89284}" type="presOf" srcId="{2055F7C3-64EB-084E-808A-A55568A6A474}" destId="{058430C0-8098-DD44-9E10-5FE7268E116C}" srcOrd="0" destOrd="0" presId="urn:microsoft.com/office/officeart/2008/layout/CaptionedPictures"/>
    <dgm:cxn modelId="{F2FF8F4D-A3C6-6343-8E3B-CB64DBEBC586}" type="presOf" srcId="{6896555A-7464-3C43-AA93-CAD5835326D9}" destId="{5C2B3A61-5FB3-3F44-8310-D550B3EE86DB}" srcOrd="0" destOrd="0" presId="urn:microsoft.com/office/officeart/2008/layout/CaptionedPictures"/>
    <dgm:cxn modelId="{8BD3A80E-D247-0840-B537-B8D5AD965F68}" type="presOf" srcId="{9D93520D-6B8E-8749-AC6D-740CA2CE29CA}" destId="{73DC6E19-43E8-9B47-9018-7BCB48F1304A}" srcOrd="0" destOrd="0" presId="urn:microsoft.com/office/officeart/2008/layout/CaptionedPictures"/>
    <dgm:cxn modelId="{C6B9DA42-1265-F146-8F7D-2D91E40F66A7}" type="presOf" srcId="{12597D49-8BAE-BD46-8943-A72CD73907B6}" destId="{866FF032-B9AE-B843-ABDB-7A863B7FE28D}" srcOrd="0" destOrd="0" presId="urn:microsoft.com/office/officeart/2008/layout/CaptionedPictures"/>
    <dgm:cxn modelId="{75584407-3086-F04C-9BDD-6EE84A74DB35}" type="presOf" srcId="{48B0FA09-6F52-B14B-8049-744C3BE75288}" destId="{A5D3316C-7235-E241-8568-B5D5476D4D3C}" srcOrd="0" destOrd="0" presId="urn:microsoft.com/office/officeart/2008/layout/CaptionedPictures"/>
    <dgm:cxn modelId="{51C87AA8-41EE-1F40-A863-C7FB7CFC0203}" srcId="{6896555A-7464-3C43-AA93-CAD5835326D9}" destId="{48B0FA09-6F52-B14B-8049-744C3BE75288}" srcOrd="2" destOrd="0" parTransId="{64EA14CF-0E2A-0D43-80A6-75CEAC4AE507}" sibTransId="{4FD871F2-2ABB-3647-984F-BCD1DB4BF777}"/>
    <dgm:cxn modelId="{5B10218A-CA98-1343-BD27-F720E5FAB5BE}" srcId="{6896555A-7464-3C43-AA93-CAD5835326D9}" destId="{3C8C6E53-4875-A847-B0CC-5484A86BD5BC}" srcOrd="3" destOrd="0" parTransId="{4D4EF589-951F-CC43-BACE-3F58429782D4}" sibTransId="{E9DB5CB5-A033-9441-B1F0-B4BB3AA476AF}"/>
    <dgm:cxn modelId="{A504C5D7-4DE5-8847-A5FD-8621A23EDBC1}" srcId="{6896555A-7464-3C43-AA93-CAD5835326D9}" destId="{3E192FA6-FF04-CB44-BBC8-5A51659775DC}" srcOrd="6" destOrd="0" parTransId="{27991B79-5B84-8B40-B333-6719B13F4FA7}" sibTransId="{5AE501A5-6CD2-5947-B0FD-5255D9A98A48}"/>
    <dgm:cxn modelId="{7E7CFEB7-4CB3-3949-9EE2-286D1A412B11}" srcId="{3E192FA6-FF04-CB44-BBC8-5A51659775DC}" destId="{03DBB626-42E2-8C48-B330-938280E634E8}" srcOrd="0" destOrd="0" parTransId="{8ADE92E0-2F38-5048-AA9F-822FA2F44151}" sibTransId="{DF740799-9B14-FF41-B303-CF38D836BF8B}"/>
    <dgm:cxn modelId="{41FC6097-DB9F-0A4C-959E-BAF7DD60B9CA}" type="presOf" srcId="{2C8B2E15-A39B-C048-A375-09743CFF7B90}" destId="{A65935E7-F9C4-4344-966D-0CF2FE1CA685}" srcOrd="0" destOrd="0" presId="urn:microsoft.com/office/officeart/2008/layout/CaptionedPictures"/>
    <dgm:cxn modelId="{29B05C8A-468D-7E48-9D24-B7279406BED7}" srcId="{2055F7C3-64EB-084E-808A-A55568A6A474}" destId="{3B9ABFD9-65E1-B043-BA99-8D7A4DC7F1C3}" srcOrd="0" destOrd="0" parTransId="{475042B6-3E1D-1B42-A67C-4D9E1EB1FDE4}" sibTransId="{E05B71ED-6F5E-EF47-945A-DB75A43612BB}"/>
    <dgm:cxn modelId="{C0368052-AB43-B04E-B063-754ABA148533}" srcId="{6896555A-7464-3C43-AA93-CAD5835326D9}" destId="{2055F7C3-64EB-084E-808A-A55568A6A474}" srcOrd="1" destOrd="0" parTransId="{393E6106-537D-F942-BBDD-2AC97B4D9520}" sibTransId="{3357AFA3-669A-7143-81B5-2D04A1487196}"/>
    <dgm:cxn modelId="{E6F2D039-3308-0E4C-B2F1-3D239399DD77}" type="presOf" srcId="{3C8C6E53-4875-A847-B0CC-5484A86BD5BC}" destId="{01551BBD-4C56-2A4B-8A38-D5DB2C4C2FA0}" srcOrd="0" destOrd="0" presId="urn:microsoft.com/office/officeart/2008/layout/CaptionedPictures"/>
    <dgm:cxn modelId="{1EAB0146-086F-B448-91DF-2EDC9936C60A}" srcId="{3C8C6E53-4875-A847-B0CC-5484A86BD5BC}" destId="{76A67270-7705-1147-AE40-18941DE99886}" srcOrd="0" destOrd="0" parTransId="{1534A4E5-0EDF-1642-A59C-BAD1EC03536B}" sibTransId="{B6EA574C-8F8B-CF49-A2E9-83BDD5D5688F}"/>
    <dgm:cxn modelId="{258D28AB-1DFA-ED44-A627-BF2F55227D3C}" type="presParOf" srcId="{5C2B3A61-5FB3-3F44-8310-D550B3EE86DB}" destId="{BEFB2419-E2B7-9344-AACC-3F831B80AFD2}" srcOrd="0" destOrd="0" presId="urn:microsoft.com/office/officeart/2008/layout/CaptionedPictures"/>
    <dgm:cxn modelId="{6AE570FD-896B-E842-85BE-C329B186462C}" type="presParOf" srcId="{BEFB2419-E2B7-9344-AACC-3F831B80AFD2}" destId="{42D911D4-5B0A-DC4A-B98E-4181F22D2FEE}" srcOrd="0" destOrd="0" presId="urn:microsoft.com/office/officeart/2008/layout/CaptionedPictures"/>
    <dgm:cxn modelId="{E4F65C73-EFD7-C547-8C1F-C7CD51392A5C}" type="presParOf" srcId="{BEFB2419-E2B7-9344-AACC-3F831B80AFD2}" destId="{9EEBBFBA-F608-0842-A3ED-80F3EF9AB5D0}" srcOrd="1" destOrd="0" presId="urn:microsoft.com/office/officeart/2008/layout/CaptionedPictures"/>
    <dgm:cxn modelId="{333B55F6-61CF-4C4A-B8FD-A9C194F881C4}" type="presParOf" srcId="{BEFB2419-E2B7-9344-AACC-3F831B80AFD2}" destId="{040AB7B3-DF9F-0343-A248-17CAA802ADA6}" srcOrd="2" destOrd="0" presId="urn:microsoft.com/office/officeart/2008/layout/CaptionedPictures"/>
    <dgm:cxn modelId="{D980FAD6-2ADF-2143-B399-7734504169D2}" type="presParOf" srcId="{040AB7B3-DF9F-0343-A248-17CAA802ADA6}" destId="{D71C7E7F-286C-774A-B6B9-AE7393F39058}" srcOrd="0" destOrd="0" presId="urn:microsoft.com/office/officeart/2008/layout/CaptionedPictures"/>
    <dgm:cxn modelId="{25D3CFC6-141A-304A-BC21-DC2864AF5377}" type="presParOf" srcId="{040AB7B3-DF9F-0343-A248-17CAA802ADA6}" destId="{8BF059BF-82D3-274F-93C3-D0A61549FD68}" srcOrd="1" destOrd="0" presId="urn:microsoft.com/office/officeart/2008/layout/CaptionedPictures"/>
    <dgm:cxn modelId="{33DCAE6E-9C0D-7344-AA6C-2434ED085395}" type="presParOf" srcId="{5C2B3A61-5FB3-3F44-8310-D550B3EE86DB}" destId="{ECFC9666-F41C-3149-B516-7F649069C570}" srcOrd="1" destOrd="0" presId="urn:microsoft.com/office/officeart/2008/layout/CaptionedPictures"/>
    <dgm:cxn modelId="{B272F155-1C20-5F46-B9F0-3A61C8DC897E}" type="presParOf" srcId="{5C2B3A61-5FB3-3F44-8310-D550B3EE86DB}" destId="{D3489521-5C3C-5E4E-A2CD-9D323A0500EA}" srcOrd="2" destOrd="0" presId="urn:microsoft.com/office/officeart/2008/layout/CaptionedPictures"/>
    <dgm:cxn modelId="{D4E54E36-19C5-7E45-936C-56E560CE690D}" type="presParOf" srcId="{D3489521-5C3C-5E4E-A2CD-9D323A0500EA}" destId="{73067169-9F26-B946-8C08-77DF89324BBD}" srcOrd="0" destOrd="0" presId="urn:microsoft.com/office/officeart/2008/layout/CaptionedPictures"/>
    <dgm:cxn modelId="{16A2F8F0-672D-6245-BB77-988394F1A0A6}" type="presParOf" srcId="{D3489521-5C3C-5E4E-A2CD-9D323A0500EA}" destId="{35FC8D3D-F4F3-AE48-88BE-09882AE1B5A1}" srcOrd="1" destOrd="0" presId="urn:microsoft.com/office/officeart/2008/layout/CaptionedPictures"/>
    <dgm:cxn modelId="{F32B9F2D-9957-C344-B0CB-ACEB05ABE397}" type="presParOf" srcId="{D3489521-5C3C-5E4E-A2CD-9D323A0500EA}" destId="{A56D0993-4241-0842-B40B-6B833B82DBAF}" srcOrd="2" destOrd="0" presId="urn:microsoft.com/office/officeart/2008/layout/CaptionedPictures"/>
    <dgm:cxn modelId="{3FCB0E68-1409-6F41-9228-E152A291BEB7}" type="presParOf" srcId="{A56D0993-4241-0842-B40B-6B833B82DBAF}" destId="{74CEDE03-EE13-3347-97F6-E8D94B9A3CF1}" srcOrd="0" destOrd="0" presId="urn:microsoft.com/office/officeart/2008/layout/CaptionedPictures"/>
    <dgm:cxn modelId="{8313FE0E-651D-EC4B-A02C-6D3C49A8EF8E}" type="presParOf" srcId="{A56D0993-4241-0842-B40B-6B833B82DBAF}" destId="{058430C0-8098-DD44-9E10-5FE7268E116C}" srcOrd="1" destOrd="0" presId="urn:microsoft.com/office/officeart/2008/layout/CaptionedPictures"/>
    <dgm:cxn modelId="{9E705DA9-7540-314B-ABDE-21ED9DC18EC9}" type="presParOf" srcId="{5C2B3A61-5FB3-3F44-8310-D550B3EE86DB}" destId="{DCA948AD-AC52-A042-9134-6FFBF7D58FE5}" srcOrd="3" destOrd="0" presId="urn:microsoft.com/office/officeart/2008/layout/CaptionedPictures"/>
    <dgm:cxn modelId="{833AE50B-411D-DF48-967D-32F08A225D6B}" type="presParOf" srcId="{5C2B3A61-5FB3-3F44-8310-D550B3EE86DB}" destId="{1E81A5B6-820B-8446-AFCD-1ED4D468341C}" srcOrd="4" destOrd="0" presId="urn:microsoft.com/office/officeart/2008/layout/CaptionedPictures"/>
    <dgm:cxn modelId="{446C27B6-EF51-1F4A-8EC9-9F6F50FCF915}" type="presParOf" srcId="{1E81A5B6-820B-8446-AFCD-1ED4D468341C}" destId="{2926F135-253F-3D44-80E9-273C03523048}" srcOrd="0" destOrd="0" presId="urn:microsoft.com/office/officeart/2008/layout/CaptionedPictures"/>
    <dgm:cxn modelId="{C1422C04-243F-3C43-A12B-F2CB1D8B37E5}" type="presParOf" srcId="{1E81A5B6-820B-8446-AFCD-1ED4D468341C}" destId="{9C287DB7-78F2-E345-995F-6133E24E293B}" srcOrd="1" destOrd="0" presId="urn:microsoft.com/office/officeart/2008/layout/CaptionedPictures"/>
    <dgm:cxn modelId="{2ED5104B-F362-764B-8C96-1EC2AC01C3CC}" type="presParOf" srcId="{1E81A5B6-820B-8446-AFCD-1ED4D468341C}" destId="{A951E750-A436-6F4D-ADB4-DB950CC0220B}" srcOrd="2" destOrd="0" presId="urn:microsoft.com/office/officeart/2008/layout/CaptionedPictures"/>
    <dgm:cxn modelId="{F06150ED-820B-6544-B338-851938893BAF}" type="presParOf" srcId="{A951E750-A436-6F4D-ADB4-DB950CC0220B}" destId="{A65935E7-F9C4-4344-966D-0CF2FE1CA685}" srcOrd="0" destOrd="0" presId="urn:microsoft.com/office/officeart/2008/layout/CaptionedPictures"/>
    <dgm:cxn modelId="{911A32DC-3BB2-FB4E-8C07-25EA58DBF69B}" type="presParOf" srcId="{A951E750-A436-6F4D-ADB4-DB950CC0220B}" destId="{A5D3316C-7235-E241-8568-B5D5476D4D3C}" srcOrd="1" destOrd="0" presId="urn:microsoft.com/office/officeart/2008/layout/CaptionedPictures"/>
    <dgm:cxn modelId="{8F574216-3669-2646-A3F7-3382A87E5EB8}" type="presParOf" srcId="{5C2B3A61-5FB3-3F44-8310-D550B3EE86DB}" destId="{8F84BAD8-BDF2-2E4C-ADEE-B5D2690B205D}" srcOrd="5" destOrd="0" presId="urn:microsoft.com/office/officeart/2008/layout/CaptionedPictures"/>
    <dgm:cxn modelId="{6914DB95-3EAA-4242-B94A-65661F34522A}" type="presParOf" srcId="{5C2B3A61-5FB3-3F44-8310-D550B3EE86DB}" destId="{8D89DEED-6EDB-F646-A895-219AA9E8E1C0}" srcOrd="6" destOrd="0" presId="urn:microsoft.com/office/officeart/2008/layout/CaptionedPictures"/>
    <dgm:cxn modelId="{C0C509CD-1FF2-3A40-BCCA-5DCE14C3CFC4}" type="presParOf" srcId="{8D89DEED-6EDB-F646-A895-219AA9E8E1C0}" destId="{493B4BFE-16BF-5845-A5E1-3334F2D67093}" srcOrd="0" destOrd="0" presId="urn:microsoft.com/office/officeart/2008/layout/CaptionedPictures"/>
    <dgm:cxn modelId="{BD791A0A-4F14-4F46-8A6A-D90CB4B5B4F3}" type="presParOf" srcId="{8D89DEED-6EDB-F646-A895-219AA9E8E1C0}" destId="{02EE979B-4730-2149-94D2-2011DE7ABC49}" srcOrd="1" destOrd="0" presId="urn:microsoft.com/office/officeart/2008/layout/CaptionedPictures"/>
    <dgm:cxn modelId="{C31BEC31-389B-8048-BA9F-F7742D2075E5}" type="presParOf" srcId="{8D89DEED-6EDB-F646-A895-219AA9E8E1C0}" destId="{2B7F0FCE-0ED5-6840-B72E-757E404ADDF8}" srcOrd="2" destOrd="0" presId="urn:microsoft.com/office/officeart/2008/layout/CaptionedPictures"/>
    <dgm:cxn modelId="{36E7CA4A-D313-4244-8027-EC3F34129B50}" type="presParOf" srcId="{2B7F0FCE-0ED5-6840-B72E-757E404ADDF8}" destId="{0BB47CA7-7B54-764E-BD78-B3AEE89EB5EE}" srcOrd="0" destOrd="0" presId="urn:microsoft.com/office/officeart/2008/layout/CaptionedPictures"/>
    <dgm:cxn modelId="{67524727-AEBB-7944-8E96-6C158393886E}" type="presParOf" srcId="{2B7F0FCE-0ED5-6840-B72E-757E404ADDF8}" destId="{01551BBD-4C56-2A4B-8A38-D5DB2C4C2FA0}" srcOrd="1" destOrd="0" presId="urn:microsoft.com/office/officeart/2008/layout/CaptionedPictures"/>
    <dgm:cxn modelId="{980F501A-3F91-734F-81FE-A64A65A9DDA3}" type="presParOf" srcId="{5C2B3A61-5FB3-3F44-8310-D550B3EE86DB}" destId="{81561BD9-BB69-8A40-A0DB-639E1DA5E23F}" srcOrd="7" destOrd="0" presId="urn:microsoft.com/office/officeart/2008/layout/CaptionedPictures"/>
    <dgm:cxn modelId="{CE7A316A-E730-7340-A7A2-D9C2AA963E96}" type="presParOf" srcId="{5C2B3A61-5FB3-3F44-8310-D550B3EE86DB}" destId="{FCF00E1C-71D5-314D-A2CA-08615F09A538}" srcOrd="8" destOrd="0" presId="urn:microsoft.com/office/officeart/2008/layout/CaptionedPictures"/>
    <dgm:cxn modelId="{32172B86-A0FC-8343-B53C-3A214023B3C6}" type="presParOf" srcId="{FCF00E1C-71D5-314D-A2CA-08615F09A538}" destId="{C190E9AA-59E1-694D-8102-4D62BCF24303}" srcOrd="0" destOrd="0" presId="urn:microsoft.com/office/officeart/2008/layout/CaptionedPictures"/>
    <dgm:cxn modelId="{3CC1A200-F025-6F41-A2FB-D9FF98F56B50}" type="presParOf" srcId="{FCF00E1C-71D5-314D-A2CA-08615F09A538}" destId="{B2F586EF-AA2E-844F-ABF8-92C11759797A}" srcOrd="1" destOrd="0" presId="urn:microsoft.com/office/officeart/2008/layout/CaptionedPictures"/>
    <dgm:cxn modelId="{E65FB462-9B7E-AC4C-BB61-C4076DD1F205}" type="presParOf" srcId="{FCF00E1C-71D5-314D-A2CA-08615F09A538}" destId="{2CC79A5D-87E4-B04F-806E-10534A8B937F}" srcOrd="2" destOrd="0" presId="urn:microsoft.com/office/officeart/2008/layout/CaptionedPictures"/>
    <dgm:cxn modelId="{9B94C4A8-B0B4-CA46-BFAF-5544EDAD097F}" type="presParOf" srcId="{2CC79A5D-87E4-B04F-806E-10534A8B937F}" destId="{E032D09C-AABA-D24A-8595-A4A2914D6D89}" srcOrd="0" destOrd="0" presId="urn:microsoft.com/office/officeart/2008/layout/CaptionedPictures"/>
    <dgm:cxn modelId="{4044AB11-577B-E245-B881-6A47B333A071}" type="presParOf" srcId="{2CC79A5D-87E4-B04F-806E-10534A8B937F}" destId="{866FF032-B9AE-B843-ABDB-7A863B7FE28D}" srcOrd="1" destOrd="0" presId="urn:microsoft.com/office/officeart/2008/layout/CaptionedPictures"/>
    <dgm:cxn modelId="{5E8E2190-BCF4-D34D-85DF-F9BCB76482CE}" type="presParOf" srcId="{5C2B3A61-5FB3-3F44-8310-D550B3EE86DB}" destId="{6C23C600-1967-484C-A059-AE8F1275E0FF}" srcOrd="9" destOrd="0" presId="urn:microsoft.com/office/officeart/2008/layout/CaptionedPictures"/>
    <dgm:cxn modelId="{9E4F0474-90D5-D24B-9903-82BD2E6D3EF9}" type="presParOf" srcId="{5C2B3A61-5FB3-3F44-8310-D550B3EE86DB}" destId="{740CEE60-A6DF-0E4F-ACE6-F83D01309FEE}" srcOrd="10" destOrd="0" presId="urn:microsoft.com/office/officeart/2008/layout/CaptionedPictures"/>
    <dgm:cxn modelId="{83D9E39C-D894-274D-9F06-CEE79C0297B4}" type="presParOf" srcId="{740CEE60-A6DF-0E4F-ACE6-F83D01309FEE}" destId="{2EEA024E-9B93-6B4E-9BA7-75CB104FF8DA}" srcOrd="0" destOrd="0" presId="urn:microsoft.com/office/officeart/2008/layout/CaptionedPictures"/>
    <dgm:cxn modelId="{B93F61B5-6023-014E-B4BB-D0A28183B490}" type="presParOf" srcId="{740CEE60-A6DF-0E4F-ACE6-F83D01309FEE}" destId="{D13337EA-93AF-3B4C-A573-DC7B9F1B19F3}" srcOrd="1" destOrd="0" presId="urn:microsoft.com/office/officeart/2008/layout/CaptionedPictures"/>
    <dgm:cxn modelId="{56FF03BA-9402-A048-8F02-83C245D58FF7}" type="presParOf" srcId="{740CEE60-A6DF-0E4F-ACE6-F83D01309FEE}" destId="{12AAD79D-6D84-1D4D-AB5A-B392CB480AAE}" srcOrd="2" destOrd="0" presId="urn:microsoft.com/office/officeart/2008/layout/CaptionedPictures"/>
    <dgm:cxn modelId="{0CA56D83-C0A1-1348-8490-975FB4A88D4B}" type="presParOf" srcId="{12AAD79D-6D84-1D4D-AB5A-B392CB480AAE}" destId="{73DC6E19-43E8-9B47-9018-7BCB48F1304A}" srcOrd="0" destOrd="0" presId="urn:microsoft.com/office/officeart/2008/layout/CaptionedPictures"/>
    <dgm:cxn modelId="{14801DFE-45E7-9849-A6E0-4CA50118E19D}" type="presParOf" srcId="{12AAD79D-6D84-1D4D-AB5A-B392CB480AAE}" destId="{AF62B04A-19CD-D04E-9DFB-0248C0257E13}" srcOrd="1" destOrd="0" presId="urn:microsoft.com/office/officeart/2008/layout/CaptionedPictures"/>
    <dgm:cxn modelId="{3006CC7B-A41E-3344-8EC5-1F225DE5BC30}" type="presParOf" srcId="{5C2B3A61-5FB3-3F44-8310-D550B3EE86DB}" destId="{DDD0F678-8EEF-9D46-A377-BD7B0B03740B}" srcOrd="11" destOrd="0" presId="urn:microsoft.com/office/officeart/2008/layout/CaptionedPictures"/>
    <dgm:cxn modelId="{8F2C4D15-004A-EE48-BC80-C47B76EAE099}" type="presParOf" srcId="{5C2B3A61-5FB3-3F44-8310-D550B3EE86DB}" destId="{0D0D8D7C-7FDA-B74B-AFCC-B8B305B6C66D}" srcOrd="12" destOrd="0" presId="urn:microsoft.com/office/officeart/2008/layout/CaptionedPictures"/>
    <dgm:cxn modelId="{4AF54A0C-9CFB-E24C-BE64-E460932B3F49}" type="presParOf" srcId="{0D0D8D7C-7FDA-B74B-AFCC-B8B305B6C66D}" destId="{82A4CCFF-3932-544B-AA65-7AEA89E04E68}" srcOrd="0" destOrd="0" presId="urn:microsoft.com/office/officeart/2008/layout/CaptionedPictures"/>
    <dgm:cxn modelId="{D26052EC-3CF3-3848-9691-80C064C4FBAA}" type="presParOf" srcId="{0D0D8D7C-7FDA-B74B-AFCC-B8B305B6C66D}" destId="{88162E5B-2EAF-E547-96CF-7F92450CD45E}" srcOrd="1" destOrd="0" presId="urn:microsoft.com/office/officeart/2008/layout/CaptionedPictures"/>
    <dgm:cxn modelId="{A2F894C3-FDB9-FC45-80CE-7D54B773ED89}" type="presParOf" srcId="{0D0D8D7C-7FDA-B74B-AFCC-B8B305B6C66D}" destId="{8B978EC0-FEB4-3A4D-843F-07E42CDD6FCD}" srcOrd="2" destOrd="0" presId="urn:microsoft.com/office/officeart/2008/layout/CaptionedPictures"/>
    <dgm:cxn modelId="{7090744D-81B9-B04E-B00E-544624FBCE42}" type="presParOf" srcId="{8B978EC0-FEB4-3A4D-843F-07E42CDD6FCD}" destId="{0D779E90-D1A6-2C4D-A657-C932CEE7B61D}" srcOrd="0" destOrd="0" presId="urn:microsoft.com/office/officeart/2008/layout/CaptionedPictures"/>
    <dgm:cxn modelId="{1B8459E2-96D4-AC44-9662-5A1343B9ABB7}" type="presParOf" srcId="{8B978EC0-FEB4-3A4D-843F-07E42CDD6FCD}" destId="{8FCECB26-F684-8347-9268-7BA00CA8A6FC}" srcOrd="1" destOrd="0" presId="urn:microsoft.com/office/officeart/2008/layout/CaptionedPictures"/>
    <dgm:cxn modelId="{06AD854E-FB6A-3249-ABD0-5C2F72FACCC1}" type="presParOf" srcId="{5C2B3A61-5FB3-3F44-8310-D550B3EE86DB}" destId="{B23E434D-B947-8B41-8338-16AF51D3A8AF}" srcOrd="13" destOrd="0" presId="urn:microsoft.com/office/officeart/2008/layout/CaptionedPictures"/>
    <dgm:cxn modelId="{1E7974B2-47A6-6C42-BB8F-24467896E5FC}" type="presParOf" srcId="{5C2B3A61-5FB3-3F44-8310-D550B3EE86DB}" destId="{6879EB21-7F0C-5040-8340-58500F535B3A}" srcOrd="14" destOrd="0" presId="urn:microsoft.com/office/officeart/2008/layout/CaptionedPictures"/>
    <dgm:cxn modelId="{C3C497BB-DAD3-494E-BC31-8E1721171583}" type="presParOf" srcId="{6879EB21-7F0C-5040-8340-58500F535B3A}" destId="{DA54307E-45ED-0044-8639-5458EC86A842}" srcOrd="0" destOrd="0" presId="urn:microsoft.com/office/officeart/2008/layout/CaptionedPictures"/>
    <dgm:cxn modelId="{BAAAFFFF-9B25-6542-8973-50BAEEA6F052}" type="presParOf" srcId="{6879EB21-7F0C-5040-8340-58500F535B3A}" destId="{ED369486-2722-B840-AAE4-AB3C2D764BFA}" srcOrd="1" destOrd="0" presId="urn:microsoft.com/office/officeart/2008/layout/CaptionedPictures"/>
    <dgm:cxn modelId="{718958AE-6A1F-3E44-8EE5-0147097EF1E1}" type="presParOf" srcId="{6879EB21-7F0C-5040-8340-58500F535B3A}" destId="{FE061EC6-0FF0-6543-B6DB-3230A4EDD26E}" srcOrd="2" destOrd="0" presId="urn:microsoft.com/office/officeart/2008/layout/CaptionedPictures"/>
    <dgm:cxn modelId="{A74A91D1-4D7D-9C4C-9EFA-64362A2FB30C}" type="presParOf" srcId="{FE061EC6-0FF0-6543-B6DB-3230A4EDD26E}" destId="{0BF7DE7B-019F-9A44-A743-B400907293B0}" srcOrd="0" destOrd="0" presId="urn:microsoft.com/office/officeart/2008/layout/CaptionedPictures"/>
    <dgm:cxn modelId="{F9695A67-47BA-F245-8AF6-E413DACA1EFD}" type="presParOf" srcId="{FE061EC6-0FF0-6543-B6DB-3230A4EDD26E}" destId="{8E1D4E03-3E6E-114C-9E75-2FC4D511A079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E22D4A-0EE0-5644-9D75-34CFE9CC2860}" type="doc">
      <dgm:prSet loTypeId="urn:microsoft.com/office/officeart/2005/8/layout/target2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8D74D0EA-16AA-C04C-9F11-F9A2167FC8D9}">
      <dgm:prSet/>
      <dgm:spPr/>
      <dgm:t>
        <a:bodyPr/>
        <a:lstStyle/>
        <a:p>
          <a:pPr rtl="0"/>
          <a:r>
            <a:rPr lang="en-GB" smtClean="0"/>
            <a:t>eduGAIN SG provides technical steering for eduGAIN service</a:t>
          </a:r>
          <a:endParaRPr lang="en-GB"/>
        </a:p>
      </dgm:t>
    </dgm:pt>
    <dgm:pt modelId="{EA71D633-8ABC-554A-87A9-96BAA8B911B6}" type="parTrans" cxnId="{24453690-F051-574F-A6AC-E35E57B91C9F}">
      <dgm:prSet/>
      <dgm:spPr/>
      <dgm:t>
        <a:bodyPr/>
        <a:lstStyle/>
        <a:p>
          <a:endParaRPr lang="en-GB"/>
        </a:p>
      </dgm:t>
    </dgm:pt>
    <dgm:pt modelId="{DA1CC81C-6469-1943-A5FE-82C968238701}" type="sibTrans" cxnId="{24453690-F051-574F-A6AC-E35E57B91C9F}">
      <dgm:prSet/>
      <dgm:spPr/>
      <dgm:t>
        <a:bodyPr/>
        <a:lstStyle/>
        <a:p>
          <a:endParaRPr lang="en-GB"/>
        </a:p>
      </dgm:t>
    </dgm:pt>
    <dgm:pt modelId="{B972F6B4-14CA-544A-9FFC-34CF28457D36}">
      <dgm:prSet/>
      <dgm:spPr>
        <a:solidFill>
          <a:srgbClr val="BFDC00"/>
        </a:solidFill>
      </dgm:spPr>
      <dgm:t>
        <a:bodyPr/>
        <a:lstStyle/>
        <a:p>
          <a:pPr rtl="0"/>
          <a:r>
            <a:rPr lang="en-GB" dirty="0" smtClean="0"/>
            <a:t>To keep governance simple, we also need your input on</a:t>
          </a:r>
          <a:endParaRPr lang="en-GB" dirty="0"/>
        </a:p>
      </dgm:t>
    </dgm:pt>
    <dgm:pt modelId="{0641F1BD-3C4E-A640-8FD5-F7DC791421CB}" type="parTrans" cxnId="{3E0EFCBA-4DDA-2E48-97FA-73D22079C9EA}">
      <dgm:prSet/>
      <dgm:spPr/>
      <dgm:t>
        <a:bodyPr/>
        <a:lstStyle/>
        <a:p>
          <a:endParaRPr lang="en-GB"/>
        </a:p>
      </dgm:t>
    </dgm:pt>
    <dgm:pt modelId="{2B3FEEA3-3D25-F94E-8898-C16DC5E216D1}" type="sibTrans" cxnId="{3E0EFCBA-4DDA-2E48-97FA-73D22079C9EA}">
      <dgm:prSet/>
      <dgm:spPr/>
      <dgm:t>
        <a:bodyPr/>
        <a:lstStyle/>
        <a:p>
          <a:endParaRPr lang="en-GB"/>
        </a:p>
      </dgm:t>
    </dgm:pt>
    <dgm:pt modelId="{58CD27F9-9928-1B44-895A-241434C4DF22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smtClean="0">
              <a:solidFill>
                <a:schemeClr val="bg1"/>
              </a:solidFill>
            </a:rPr>
            <a:t>Moonshot policy</a:t>
          </a:r>
          <a:endParaRPr lang="en-GB">
            <a:solidFill>
              <a:schemeClr val="bg1"/>
            </a:solidFill>
          </a:endParaRPr>
        </a:p>
      </dgm:t>
    </dgm:pt>
    <dgm:pt modelId="{4B757AC4-A25E-8645-8444-1A3A04C594A2}" type="parTrans" cxnId="{535741CE-574B-EA40-AD64-8178030E3A23}">
      <dgm:prSet/>
      <dgm:spPr/>
      <dgm:t>
        <a:bodyPr/>
        <a:lstStyle/>
        <a:p>
          <a:endParaRPr lang="en-GB"/>
        </a:p>
      </dgm:t>
    </dgm:pt>
    <dgm:pt modelId="{EFF91CA2-FA55-ED40-9A1B-7C74061188EF}" type="sibTrans" cxnId="{535741CE-574B-EA40-AD64-8178030E3A23}">
      <dgm:prSet/>
      <dgm:spPr/>
      <dgm:t>
        <a:bodyPr/>
        <a:lstStyle/>
        <a:p>
          <a:endParaRPr lang="en-GB"/>
        </a:p>
      </dgm:t>
    </dgm:pt>
    <dgm:pt modelId="{B64A3EAC-A5EF-F544-83A3-D6D1C729AAA3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smtClean="0">
              <a:solidFill>
                <a:schemeClr val="bg1"/>
              </a:solidFill>
            </a:rPr>
            <a:t>Harmonisation pilots (Learn more at the REFEDS BoF)</a:t>
          </a:r>
          <a:endParaRPr lang="en-GB">
            <a:solidFill>
              <a:schemeClr val="bg1"/>
            </a:solidFill>
          </a:endParaRPr>
        </a:p>
      </dgm:t>
    </dgm:pt>
    <dgm:pt modelId="{5F8B773C-FE40-E04E-A483-BA9F3176A993}" type="parTrans" cxnId="{F24CD6DD-D7C5-F147-9148-A97711284EA9}">
      <dgm:prSet/>
      <dgm:spPr/>
      <dgm:t>
        <a:bodyPr/>
        <a:lstStyle/>
        <a:p>
          <a:endParaRPr lang="en-GB"/>
        </a:p>
      </dgm:t>
    </dgm:pt>
    <dgm:pt modelId="{C0D4EDBD-AB3A-034F-B491-EF4D7536B62A}" type="sibTrans" cxnId="{F24CD6DD-D7C5-F147-9148-A97711284EA9}">
      <dgm:prSet/>
      <dgm:spPr/>
      <dgm:t>
        <a:bodyPr/>
        <a:lstStyle/>
        <a:p>
          <a:endParaRPr lang="en-GB"/>
        </a:p>
      </dgm:t>
    </dgm:pt>
    <dgm:pt modelId="{A01B79A4-DC8A-0148-AA08-94015E99E4E7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i="1" smtClean="0">
              <a:solidFill>
                <a:schemeClr val="bg1"/>
              </a:solidFill>
            </a:rPr>
            <a:t>Entity Categories</a:t>
          </a:r>
          <a:endParaRPr lang="en-GB">
            <a:solidFill>
              <a:schemeClr val="bg1"/>
            </a:solidFill>
          </a:endParaRPr>
        </a:p>
      </dgm:t>
    </dgm:pt>
    <dgm:pt modelId="{51D49156-DA5E-024E-B836-07C88DEFE843}" type="parTrans" cxnId="{92CFA371-FBF5-6A4D-BFA2-FB324C449F79}">
      <dgm:prSet/>
      <dgm:spPr/>
      <dgm:t>
        <a:bodyPr/>
        <a:lstStyle/>
        <a:p>
          <a:endParaRPr lang="en-GB"/>
        </a:p>
      </dgm:t>
    </dgm:pt>
    <dgm:pt modelId="{2EF0A390-4D66-C344-8633-5778CBFA0F27}" type="sibTrans" cxnId="{92CFA371-FBF5-6A4D-BFA2-FB324C449F79}">
      <dgm:prSet/>
      <dgm:spPr/>
      <dgm:t>
        <a:bodyPr/>
        <a:lstStyle/>
        <a:p>
          <a:endParaRPr lang="en-GB"/>
        </a:p>
      </dgm:t>
    </dgm:pt>
    <dgm:pt modelId="{92A1A383-4743-D049-9693-5297201AD5A0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i="1" smtClean="0">
              <a:solidFill>
                <a:schemeClr val="bg1"/>
              </a:solidFill>
            </a:rPr>
            <a:t>Federation Operational Policies</a:t>
          </a:r>
          <a:endParaRPr lang="en-GB">
            <a:solidFill>
              <a:schemeClr val="bg1"/>
            </a:solidFill>
          </a:endParaRPr>
        </a:p>
      </dgm:t>
    </dgm:pt>
    <dgm:pt modelId="{3B885C18-18E2-B64C-9C50-CFCBAD94A74B}" type="parTrans" cxnId="{5FADE56C-EF4E-CF41-A4E8-622627FA2DFC}">
      <dgm:prSet/>
      <dgm:spPr/>
      <dgm:t>
        <a:bodyPr/>
        <a:lstStyle/>
        <a:p>
          <a:endParaRPr lang="en-GB"/>
        </a:p>
      </dgm:t>
    </dgm:pt>
    <dgm:pt modelId="{B1996716-E1B7-EE42-B52C-75CA10B78E71}" type="sibTrans" cxnId="{5FADE56C-EF4E-CF41-A4E8-622627FA2DFC}">
      <dgm:prSet/>
      <dgm:spPr/>
      <dgm:t>
        <a:bodyPr/>
        <a:lstStyle/>
        <a:p>
          <a:endParaRPr lang="en-GB"/>
        </a:p>
      </dgm:t>
    </dgm:pt>
    <dgm:pt modelId="{F7B44D74-77D8-0B45-A8B6-2C4FFA706451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i="1" dirty="0" smtClean="0">
              <a:solidFill>
                <a:schemeClr val="bg1"/>
              </a:solidFill>
            </a:rPr>
            <a:t>Building the case for assurance</a:t>
          </a:r>
          <a:endParaRPr lang="en-GB" dirty="0">
            <a:solidFill>
              <a:schemeClr val="bg1"/>
            </a:solidFill>
          </a:endParaRPr>
        </a:p>
      </dgm:t>
    </dgm:pt>
    <dgm:pt modelId="{706AA8C5-19D9-4948-A0C1-5C9F8D42DE95}" type="parTrans" cxnId="{37FBAE6E-C110-D449-9D3E-90E3828C7E27}">
      <dgm:prSet/>
      <dgm:spPr/>
      <dgm:t>
        <a:bodyPr/>
        <a:lstStyle/>
        <a:p>
          <a:endParaRPr lang="en-GB"/>
        </a:p>
      </dgm:t>
    </dgm:pt>
    <dgm:pt modelId="{10843AA7-F729-8C43-A653-721A5AE7D69D}" type="sibTrans" cxnId="{37FBAE6E-C110-D449-9D3E-90E3828C7E27}">
      <dgm:prSet/>
      <dgm:spPr/>
      <dgm:t>
        <a:bodyPr/>
        <a:lstStyle/>
        <a:p>
          <a:endParaRPr lang="en-GB"/>
        </a:p>
      </dgm:t>
    </dgm:pt>
    <dgm:pt modelId="{481F0016-EF3B-9F4C-A9FF-66F2A9BBA18A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dirty="0" smtClean="0">
              <a:solidFill>
                <a:schemeClr val="bg1"/>
              </a:solidFill>
            </a:rPr>
            <a:t>Services layered on top of eduGAIN</a:t>
          </a:r>
          <a:endParaRPr lang="en-GB" dirty="0">
            <a:solidFill>
              <a:schemeClr val="bg1"/>
            </a:solidFill>
          </a:endParaRPr>
        </a:p>
      </dgm:t>
    </dgm:pt>
    <dgm:pt modelId="{F5193D15-B128-F645-A7BF-0248618EE86A}" type="parTrans" cxnId="{066150B9-429B-0343-88CB-27919975500F}">
      <dgm:prSet/>
      <dgm:spPr/>
      <dgm:t>
        <a:bodyPr/>
        <a:lstStyle/>
        <a:p>
          <a:endParaRPr lang="en-GB"/>
        </a:p>
      </dgm:t>
    </dgm:pt>
    <dgm:pt modelId="{7F83B052-296B-1548-A25F-B3D1571E73F8}" type="sibTrans" cxnId="{066150B9-429B-0343-88CB-27919975500F}">
      <dgm:prSet/>
      <dgm:spPr/>
      <dgm:t>
        <a:bodyPr/>
        <a:lstStyle/>
        <a:p>
          <a:endParaRPr lang="en-GB"/>
        </a:p>
      </dgm:t>
    </dgm:pt>
    <dgm:pt modelId="{EFFB8340-E253-BA44-A70B-1C315FE8F55B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i="1" smtClean="0">
              <a:solidFill>
                <a:schemeClr val="bg1"/>
              </a:solidFill>
            </a:rPr>
            <a:t>InAcademia policy/AUP</a:t>
          </a:r>
          <a:endParaRPr lang="en-GB">
            <a:solidFill>
              <a:schemeClr val="bg1"/>
            </a:solidFill>
          </a:endParaRPr>
        </a:p>
      </dgm:t>
    </dgm:pt>
    <dgm:pt modelId="{AB08B410-0919-F044-9E82-192EC54707F7}" type="parTrans" cxnId="{FC9F790F-D021-204A-9502-86643DB83FEB}">
      <dgm:prSet/>
      <dgm:spPr/>
      <dgm:t>
        <a:bodyPr/>
        <a:lstStyle/>
        <a:p>
          <a:endParaRPr lang="en-GB"/>
        </a:p>
      </dgm:t>
    </dgm:pt>
    <dgm:pt modelId="{3E4C19F6-0C11-4A4C-93B0-81D5BDD80938}" type="sibTrans" cxnId="{FC9F790F-D021-204A-9502-86643DB83FEB}">
      <dgm:prSet/>
      <dgm:spPr/>
      <dgm:t>
        <a:bodyPr/>
        <a:lstStyle/>
        <a:p>
          <a:endParaRPr lang="en-GB"/>
        </a:p>
      </dgm:t>
    </dgm:pt>
    <dgm:pt modelId="{FD977C7D-679A-E44E-A71A-69EDC67D6F1F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i="1" smtClean="0">
              <a:solidFill>
                <a:schemeClr val="bg1"/>
              </a:solidFill>
            </a:rPr>
            <a:t>VO Platform as a Service</a:t>
          </a:r>
          <a:endParaRPr lang="en-GB">
            <a:solidFill>
              <a:schemeClr val="bg1"/>
            </a:solidFill>
          </a:endParaRPr>
        </a:p>
      </dgm:t>
    </dgm:pt>
    <dgm:pt modelId="{0D366447-B2FC-6E4B-B09F-5EE678926E4A}" type="parTrans" cxnId="{551861A6-ED86-F649-95AF-30D4B5223D57}">
      <dgm:prSet/>
      <dgm:spPr/>
      <dgm:t>
        <a:bodyPr/>
        <a:lstStyle/>
        <a:p>
          <a:endParaRPr lang="en-GB"/>
        </a:p>
      </dgm:t>
    </dgm:pt>
    <dgm:pt modelId="{440396E7-BD2E-8343-9678-3BC0474696E9}" type="sibTrans" cxnId="{551861A6-ED86-F649-95AF-30D4B5223D57}">
      <dgm:prSet/>
      <dgm:spPr/>
      <dgm:t>
        <a:bodyPr/>
        <a:lstStyle/>
        <a:p>
          <a:endParaRPr lang="en-GB"/>
        </a:p>
      </dgm:t>
    </dgm:pt>
    <dgm:pt modelId="{7DCA5390-CDD8-D743-927D-EFEBE977FF95}">
      <dgm:prSet/>
      <dgm:spPr>
        <a:solidFill>
          <a:schemeClr val="tx1"/>
        </a:solidFill>
      </dgm:spPr>
      <dgm:t>
        <a:bodyPr/>
        <a:lstStyle/>
        <a:p>
          <a:pPr rtl="0"/>
          <a:r>
            <a:rPr lang="en-GB" i="1" smtClean="0">
              <a:solidFill>
                <a:schemeClr val="bg1"/>
              </a:solidFill>
            </a:rPr>
            <a:t>Simplified SP registration for pan-European projects</a:t>
          </a:r>
          <a:endParaRPr lang="en-GB">
            <a:solidFill>
              <a:schemeClr val="bg1"/>
            </a:solidFill>
          </a:endParaRPr>
        </a:p>
      </dgm:t>
    </dgm:pt>
    <dgm:pt modelId="{24C51B72-DC40-5449-8614-8A1C3A4DC2EE}" type="parTrans" cxnId="{6A8468FC-6EEA-C041-8626-B751A0715963}">
      <dgm:prSet/>
      <dgm:spPr/>
      <dgm:t>
        <a:bodyPr/>
        <a:lstStyle/>
        <a:p>
          <a:endParaRPr lang="en-GB"/>
        </a:p>
      </dgm:t>
    </dgm:pt>
    <dgm:pt modelId="{236447B6-BFEF-3349-BF7B-62E0F1D3A4D7}" type="sibTrans" cxnId="{6A8468FC-6EEA-C041-8626-B751A0715963}">
      <dgm:prSet/>
      <dgm:spPr/>
      <dgm:t>
        <a:bodyPr/>
        <a:lstStyle/>
        <a:p>
          <a:endParaRPr lang="en-GB"/>
        </a:p>
      </dgm:t>
    </dgm:pt>
    <dgm:pt modelId="{E24A30B2-5AC7-2746-8317-B49466933E53}" type="pres">
      <dgm:prSet presAssocID="{AEE22D4A-0EE0-5644-9D75-34CFE9CC2860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C86FEC08-CFA4-CE4E-98FB-766D35B573B8}" type="pres">
      <dgm:prSet presAssocID="{AEE22D4A-0EE0-5644-9D75-34CFE9CC2860}" presName="outerBox" presStyleCnt="0"/>
      <dgm:spPr/>
    </dgm:pt>
    <dgm:pt modelId="{8F8A6CBC-465E-1847-8797-E7CA82B62474}" type="pres">
      <dgm:prSet presAssocID="{AEE22D4A-0EE0-5644-9D75-34CFE9CC2860}" presName="outerBoxParent" presStyleLbl="node1" presStyleIdx="0" presStyleCnt="2"/>
      <dgm:spPr/>
      <dgm:t>
        <a:bodyPr/>
        <a:lstStyle/>
        <a:p>
          <a:endParaRPr lang="en-GB"/>
        </a:p>
      </dgm:t>
    </dgm:pt>
    <dgm:pt modelId="{48119B73-A3A9-524A-822E-016F0BA55607}" type="pres">
      <dgm:prSet presAssocID="{AEE22D4A-0EE0-5644-9D75-34CFE9CC2860}" presName="outerBoxChildren" presStyleCnt="0"/>
      <dgm:spPr/>
    </dgm:pt>
    <dgm:pt modelId="{D7CE416C-855C-764B-A3B7-2309E002BADA}" type="pres">
      <dgm:prSet presAssocID="{AEE22D4A-0EE0-5644-9D75-34CFE9CC2860}" presName="middleBox" presStyleCnt="0"/>
      <dgm:spPr/>
    </dgm:pt>
    <dgm:pt modelId="{1A72C995-02C3-F146-90B0-AE7A17D61A89}" type="pres">
      <dgm:prSet presAssocID="{AEE22D4A-0EE0-5644-9D75-34CFE9CC2860}" presName="middleBoxParent" presStyleLbl="node1" presStyleIdx="1" presStyleCnt="2"/>
      <dgm:spPr/>
      <dgm:t>
        <a:bodyPr/>
        <a:lstStyle/>
        <a:p>
          <a:endParaRPr lang="en-GB"/>
        </a:p>
      </dgm:t>
    </dgm:pt>
    <dgm:pt modelId="{EB197A7C-5B7C-6B45-9818-78F8A476E4DD}" type="pres">
      <dgm:prSet presAssocID="{AEE22D4A-0EE0-5644-9D75-34CFE9CC2860}" presName="middleBoxChildren" presStyleCnt="0"/>
      <dgm:spPr/>
    </dgm:pt>
    <dgm:pt modelId="{8A7F3C23-9136-F545-8DAB-21C65BBBE922}" type="pres">
      <dgm:prSet presAssocID="{58CD27F9-9928-1B44-895A-241434C4DF22}" presName="mChild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1D9141-5AE7-BA4B-B714-61F2B05228F5}" type="pres">
      <dgm:prSet presAssocID="{EFF91CA2-FA55-ED40-9A1B-7C74061188EF}" presName="middleSibTrans" presStyleCnt="0"/>
      <dgm:spPr/>
    </dgm:pt>
    <dgm:pt modelId="{EA0B0A14-E57E-0C43-9546-A3C0B6B4AC8E}" type="pres">
      <dgm:prSet presAssocID="{B64A3EAC-A5EF-F544-83A3-D6D1C729AAA3}" presName="mChild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2E1511-17BF-C040-AE9E-C1972F031864}" type="pres">
      <dgm:prSet presAssocID="{C0D4EDBD-AB3A-034F-B491-EF4D7536B62A}" presName="middleSibTrans" presStyleCnt="0"/>
      <dgm:spPr/>
    </dgm:pt>
    <dgm:pt modelId="{3C9B19AF-CF1E-D643-B085-F41F14795043}" type="pres">
      <dgm:prSet presAssocID="{481F0016-EF3B-9F4C-A9FF-66F2A9BBA18A}" presName="mChild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44FF698-3774-C54A-936A-97A9EDC22FF0}" type="presOf" srcId="{AEE22D4A-0EE0-5644-9D75-34CFE9CC2860}" destId="{E24A30B2-5AC7-2746-8317-B49466933E53}" srcOrd="0" destOrd="0" presId="urn:microsoft.com/office/officeart/2005/8/layout/target2"/>
    <dgm:cxn modelId="{B7144ED0-E896-A247-A7B7-75D21E555A6C}" type="presOf" srcId="{92A1A383-4743-D049-9693-5297201AD5A0}" destId="{EA0B0A14-E57E-0C43-9546-A3C0B6B4AC8E}" srcOrd="0" destOrd="2" presId="urn:microsoft.com/office/officeart/2005/8/layout/target2"/>
    <dgm:cxn modelId="{B71A1CAD-1436-9744-B307-B59D3DD23A51}" type="presOf" srcId="{58CD27F9-9928-1B44-895A-241434C4DF22}" destId="{8A7F3C23-9136-F545-8DAB-21C65BBBE922}" srcOrd="0" destOrd="0" presId="urn:microsoft.com/office/officeart/2005/8/layout/target2"/>
    <dgm:cxn modelId="{16EB9460-325A-474D-BBCC-615DA79B2D75}" type="presOf" srcId="{FD977C7D-679A-E44E-A71A-69EDC67D6F1F}" destId="{3C9B19AF-CF1E-D643-B085-F41F14795043}" srcOrd="0" destOrd="2" presId="urn:microsoft.com/office/officeart/2005/8/layout/target2"/>
    <dgm:cxn modelId="{ABD9EEFB-FD30-E248-8C8D-BA9F0423E5A8}" type="presOf" srcId="{481F0016-EF3B-9F4C-A9FF-66F2A9BBA18A}" destId="{3C9B19AF-CF1E-D643-B085-F41F14795043}" srcOrd="0" destOrd="0" presId="urn:microsoft.com/office/officeart/2005/8/layout/target2"/>
    <dgm:cxn modelId="{92CFA371-FBF5-6A4D-BFA2-FB324C449F79}" srcId="{B64A3EAC-A5EF-F544-83A3-D6D1C729AAA3}" destId="{A01B79A4-DC8A-0148-AA08-94015E99E4E7}" srcOrd="0" destOrd="0" parTransId="{51D49156-DA5E-024E-B836-07C88DEFE843}" sibTransId="{2EF0A390-4D66-C344-8633-5778CBFA0F27}"/>
    <dgm:cxn modelId="{F24CD6DD-D7C5-F147-9148-A97711284EA9}" srcId="{B972F6B4-14CA-544A-9FFC-34CF28457D36}" destId="{B64A3EAC-A5EF-F544-83A3-D6D1C729AAA3}" srcOrd="1" destOrd="0" parTransId="{5F8B773C-FE40-E04E-A483-BA9F3176A993}" sibTransId="{C0D4EDBD-AB3A-034F-B491-EF4D7536B62A}"/>
    <dgm:cxn modelId="{5FADE56C-EF4E-CF41-A4E8-622627FA2DFC}" srcId="{B64A3EAC-A5EF-F544-83A3-D6D1C729AAA3}" destId="{92A1A383-4743-D049-9693-5297201AD5A0}" srcOrd="1" destOrd="0" parTransId="{3B885C18-18E2-B64C-9C50-CFCBAD94A74B}" sibTransId="{B1996716-E1B7-EE42-B52C-75CA10B78E71}"/>
    <dgm:cxn modelId="{7C283608-C0BC-EA4C-B428-39A93745625E}" type="presOf" srcId="{B972F6B4-14CA-544A-9FFC-34CF28457D36}" destId="{1A72C995-02C3-F146-90B0-AE7A17D61A89}" srcOrd="0" destOrd="0" presId="urn:microsoft.com/office/officeart/2005/8/layout/target2"/>
    <dgm:cxn modelId="{DBD17FC4-AF0B-6D45-93FC-8FA29458EBF8}" type="presOf" srcId="{EFFB8340-E253-BA44-A70B-1C315FE8F55B}" destId="{3C9B19AF-CF1E-D643-B085-F41F14795043}" srcOrd="0" destOrd="1" presId="urn:microsoft.com/office/officeart/2005/8/layout/target2"/>
    <dgm:cxn modelId="{8954FBF5-6D54-214E-A628-AA11336DAEBF}" type="presOf" srcId="{A01B79A4-DC8A-0148-AA08-94015E99E4E7}" destId="{EA0B0A14-E57E-0C43-9546-A3C0B6B4AC8E}" srcOrd="0" destOrd="1" presId="urn:microsoft.com/office/officeart/2005/8/layout/target2"/>
    <dgm:cxn modelId="{3E0EFCBA-4DDA-2E48-97FA-73D22079C9EA}" srcId="{AEE22D4A-0EE0-5644-9D75-34CFE9CC2860}" destId="{B972F6B4-14CA-544A-9FFC-34CF28457D36}" srcOrd="1" destOrd="0" parTransId="{0641F1BD-3C4E-A640-8FD5-F7DC791421CB}" sibTransId="{2B3FEEA3-3D25-F94E-8898-C16DC5E216D1}"/>
    <dgm:cxn modelId="{535741CE-574B-EA40-AD64-8178030E3A23}" srcId="{B972F6B4-14CA-544A-9FFC-34CF28457D36}" destId="{58CD27F9-9928-1B44-895A-241434C4DF22}" srcOrd="0" destOrd="0" parTransId="{4B757AC4-A25E-8645-8444-1A3A04C594A2}" sibTransId="{EFF91CA2-FA55-ED40-9A1B-7C74061188EF}"/>
    <dgm:cxn modelId="{066150B9-429B-0343-88CB-27919975500F}" srcId="{B972F6B4-14CA-544A-9FFC-34CF28457D36}" destId="{481F0016-EF3B-9F4C-A9FF-66F2A9BBA18A}" srcOrd="2" destOrd="0" parTransId="{F5193D15-B128-F645-A7BF-0248618EE86A}" sibTransId="{7F83B052-296B-1548-A25F-B3D1571E73F8}"/>
    <dgm:cxn modelId="{E2C93815-551A-C546-B47D-F4017D49511E}" type="presOf" srcId="{7DCA5390-CDD8-D743-927D-EFEBE977FF95}" destId="{3C9B19AF-CF1E-D643-B085-F41F14795043}" srcOrd="0" destOrd="3" presId="urn:microsoft.com/office/officeart/2005/8/layout/target2"/>
    <dgm:cxn modelId="{24453690-F051-574F-A6AC-E35E57B91C9F}" srcId="{AEE22D4A-0EE0-5644-9D75-34CFE9CC2860}" destId="{8D74D0EA-16AA-C04C-9F11-F9A2167FC8D9}" srcOrd="0" destOrd="0" parTransId="{EA71D633-8ABC-554A-87A9-96BAA8B911B6}" sibTransId="{DA1CC81C-6469-1943-A5FE-82C968238701}"/>
    <dgm:cxn modelId="{37FBAE6E-C110-D449-9D3E-90E3828C7E27}" srcId="{B64A3EAC-A5EF-F544-83A3-D6D1C729AAA3}" destId="{F7B44D74-77D8-0B45-A8B6-2C4FFA706451}" srcOrd="2" destOrd="0" parTransId="{706AA8C5-19D9-4948-A0C1-5C9F8D42DE95}" sibTransId="{10843AA7-F729-8C43-A653-721A5AE7D69D}"/>
    <dgm:cxn modelId="{6A8468FC-6EEA-C041-8626-B751A0715963}" srcId="{481F0016-EF3B-9F4C-A9FF-66F2A9BBA18A}" destId="{7DCA5390-CDD8-D743-927D-EFEBE977FF95}" srcOrd="2" destOrd="0" parTransId="{24C51B72-DC40-5449-8614-8A1C3A4DC2EE}" sibTransId="{236447B6-BFEF-3349-BF7B-62E0F1D3A4D7}"/>
    <dgm:cxn modelId="{FC9F790F-D021-204A-9502-86643DB83FEB}" srcId="{481F0016-EF3B-9F4C-A9FF-66F2A9BBA18A}" destId="{EFFB8340-E253-BA44-A70B-1C315FE8F55B}" srcOrd="0" destOrd="0" parTransId="{AB08B410-0919-F044-9E82-192EC54707F7}" sibTransId="{3E4C19F6-0C11-4A4C-93B0-81D5BDD80938}"/>
    <dgm:cxn modelId="{551861A6-ED86-F649-95AF-30D4B5223D57}" srcId="{481F0016-EF3B-9F4C-A9FF-66F2A9BBA18A}" destId="{FD977C7D-679A-E44E-A71A-69EDC67D6F1F}" srcOrd="1" destOrd="0" parTransId="{0D366447-B2FC-6E4B-B09F-5EE678926E4A}" sibTransId="{440396E7-BD2E-8343-9678-3BC0474696E9}"/>
    <dgm:cxn modelId="{963A889B-F714-4447-A483-BA06953A4938}" type="presOf" srcId="{8D74D0EA-16AA-C04C-9F11-F9A2167FC8D9}" destId="{8F8A6CBC-465E-1847-8797-E7CA82B62474}" srcOrd="0" destOrd="0" presId="urn:microsoft.com/office/officeart/2005/8/layout/target2"/>
    <dgm:cxn modelId="{88B47FE6-3D02-C141-8611-C73C40F1A8E1}" type="presOf" srcId="{F7B44D74-77D8-0B45-A8B6-2C4FFA706451}" destId="{EA0B0A14-E57E-0C43-9546-A3C0B6B4AC8E}" srcOrd="0" destOrd="3" presId="urn:microsoft.com/office/officeart/2005/8/layout/target2"/>
    <dgm:cxn modelId="{AB91A076-23ED-2840-B745-39D6694A59A6}" type="presOf" srcId="{B64A3EAC-A5EF-F544-83A3-D6D1C729AAA3}" destId="{EA0B0A14-E57E-0C43-9546-A3C0B6B4AC8E}" srcOrd="0" destOrd="0" presId="urn:microsoft.com/office/officeart/2005/8/layout/target2"/>
    <dgm:cxn modelId="{5CAF87AE-3D67-4546-9A0A-76248BB3E9E4}" type="presParOf" srcId="{E24A30B2-5AC7-2746-8317-B49466933E53}" destId="{C86FEC08-CFA4-CE4E-98FB-766D35B573B8}" srcOrd="0" destOrd="0" presId="urn:microsoft.com/office/officeart/2005/8/layout/target2"/>
    <dgm:cxn modelId="{509E91ED-82D7-E640-8CDF-B738F5F75245}" type="presParOf" srcId="{C86FEC08-CFA4-CE4E-98FB-766D35B573B8}" destId="{8F8A6CBC-465E-1847-8797-E7CA82B62474}" srcOrd="0" destOrd="0" presId="urn:microsoft.com/office/officeart/2005/8/layout/target2"/>
    <dgm:cxn modelId="{D2A5EB3E-A4C0-8C44-9D3F-1792A7B3F593}" type="presParOf" srcId="{C86FEC08-CFA4-CE4E-98FB-766D35B573B8}" destId="{48119B73-A3A9-524A-822E-016F0BA55607}" srcOrd="1" destOrd="0" presId="urn:microsoft.com/office/officeart/2005/8/layout/target2"/>
    <dgm:cxn modelId="{E376D3FF-4076-564D-87BD-DDBE664BC584}" type="presParOf" srcId="{E24A30B2-5AC7-2746-8317-B49466933E53}" destId="{D7CE416C-855C-764B-A3B7-2309E002BADA}" srcOrd="1" destOrd="0" presId="urn:microsoft.com/office/officeart/2005/8/layout/target2"/>
    <dgm:cxn modelId="{753E0447-D409-D148-A2BE-044AA55DFB1E}" type="presParOf" srcId="{D7CE416C-855C-764B-A3B7-2309E002BADA}" destId="{1A72C995-02C3-F146-90B0-AE7A17D61A89}" srcOrd="0" destOrd="0" presId="urn:microsoft.com/office/officeart/2005/8/layout/target2"/>
    <dgm:cxn modelId="{5F099BA2-1F33-6545-9120-EA9D4DF39FF2}" type="presParOf" srcId="{D7CE416C-855C-764B-A3B7-2309E002BADA}" destId="{EB197A7C-5B7C-6B45-9818-78F8A476E4DD}" srcOrd="1" destOrd="0" presId="urn:microsoft.com/office/officeart/2005/8/layout/target2"/>
    <dgm:cxn modelId="{96953D6C-5282-BB4B-BEC9-774706E2BC20}" type="presParOf" srcId="{EB197A7C-5B7C-6B45-9818-78F8A476E4DD}" destId="{8A7F3C23-9136-F545-8DAB-21C65BBBE922}" srcOrd="0" destOrd="0" presId="urn:microsoft.com/office/officeart/2005/8/layout/target2"/>
    <dgm:cxn modelId="{A60947B4-0144-644D-AC41-3B6148CA3C4C}" type="presParOf" srcId="{EB197A7C-5B7C-6B45-9818-78F8A476E4DD}" destId="{D51D9141-5AE7-BA4B-B714-61F2B05228F5}" srcOrd="1" destOrd="0" presId="urn:microsoft.com/office/officeart/2005/8/layout/target2"/>
    <dgm:cxn modelId="{ABF980EE-BD5E-5142-85FC-9D21DF46BB1B}" type="presParOf" srcId="{EB197A7C-5B7C-6B45-9818-78F8A476E4DD}" destId="{EA0B0A14-E57E-0C43-9546-A3C0B6B4AC8E}" srcOrd="2" destOrd="0" presId="urn:microsoft.com/office/officeart/2005/8/layout/target2"/>
    <dgm:cxn modelId="{8A77403A-28EE-A54D-A203-AAFDA34F6868}" type="presParOf" srcId="{EB197A7C-5B7C-6B45-9818-78F8A476E4DD}" destId="{3F2E1511-17BF-C040-AE9E-C1972F031864}" srcOrd="3" destOrd="0" presId="urn:microsoft.com/office/officeart/2005/8/layout/target2"/>
    <dgm:cxn modelId="{F851D821-173A-B34A-A341-289E31AB09AC}" type="presParOf" srcId="{EB197A7C-5B7C-6B45-9818-78F8A476E4DD}" destId="{3C9B19AF-CF1E-D643-B085-F41F14795043}" srcOrd="4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E8D8B1-1D17-5F49-B5A8-62102DD09972}" type="doc">
      <dgm:prSet loTypeId="urn:microsoft.com/office/officeart/2005/8/layout/StepDown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CD132CC-77F6-DC42-8AEB-CDD1C714B61B}">
      <dgm:prSet/>
      <dgm:spPr/>
      <dgm:t>
        <a:bodyPr/>
        <a:lstStyle/>
        <a:p>
          <a:pPr rtl="0"/>
          <a:r>
            <a:rPr lang="en-GB" dirty="0" smtClean="0"/>
            <a:t>Develop and consolidate </a:t>
          </a:r>
          <a:r>
            <a:rPr lang="en-GB" dirty="0" smtClean="0">
              <a:hlinkClick xmlns:r="http://schemas.openxmlformats.org/officeDocument/2006/relationships" r:id="rId1"/>
            </a:rPr>
            <a:t>http://www.edugain.org/technical/</a:t>
          </a:r>
          <a:r>
            <a:rPr lang="en-GB" dirty="0" smtClean="0"/>
            <a:t> into a single toolkit/portal for federations and large users</a:t>
          </a:r>
          <a:endParaRPr lang="en-GB" dirty="0"/>
        </a:p>
      </dgm:t>
    </dgm:pt>
    <dgm:pt modelId="{02615604-2FC9-A345-84A0-7A884D2141A9}" type="parTrans" cxnId="{82700C69-4385-6847-89C0-0D09B1343EAF}">
      <dgm:prSet/>
      <dgm:spPr/>
      <dgm:t>
        <a:bodyPr/>
        <a:lstStyle/>
        <a:p>
          <a:endParaRPr lang="en-GB"/>
        </a:p>
      </dgm:t>
    </dgm:pt>
    <dgm:pt modelId="{4C058BE6-235A-674B-A540-F49264507490}" type="sibTrans" cxnId="{82700C69-4385-6847-89C0-0D09B1343EAF}">
      <dgm:prSet/>
      <dgm:spPr/>
      <dgm:t>
        <a:bodyPr/>
        <a:lstStyle/>
        <a:p>
          <a:endParaRPr lang="en-GB"/>
        </a:p>
      </dgm:t>
    </dgm:pt>
    <dgm:pt modelId="{C30FC11A-257A-0C40-957B-7C98C7711788}">
      <dgm:prSet/>
      <dgm:spPr/>
      <dgm:t>
        <a:bodyPr/>
        <a:lstStyle/>
        <a:p>
          <a:pPr rtl="0"/>
          <a:r>
            <a:rPr lang="en-GB" i="1" dirty="0" err="1" smtClean="0"/>
            <a:t>IsFederated</a:t>
          </a:r>
          <a:r>
            <a:rPr lang="en-GB" i="1" dirty="0" smtClean="0"/>
            <a:t> tool https://</a:t>
          </a:r>
          <a:r>
            <a:rPr lang="en-GB" i="1" dirty="0" err="1" smtClean="0"/>
            <a:t>wiki.edugain.org</a:t>
          </a:r>
          <a:r>
            <a:rPr lang="en-GB" i="1" dirty="0" smtClean="0"/>
            <a:t>/</a:t>
          </a:r>
          <a:r>
            <a:rPr lang="en-GB" i="1" dirty="0" err="1" smtClean="0"/>
            <a:t>isFederatedCheck</a:t>
          </a:r>
          <a:r>
            <a:rPr lang="en-GB" i="1" dirty="0" smtClean="0"/>
            <a:t>/</a:t>
          </a:r>
          <a:endParaRPr lang="en-GB" dirty="0"/>
        </a:p>
      </dgm:t>
    </dgm:pt>
    <dgm:pt modelId="{DE64C191-4178-2A46-B25B-39728FFE7E39}" type="parTrans" cxnId="{CD8FC3B6-2EA9-A043-9454-07568DD984A1}">
      <dgm:prSet/>
      <dgm:spPr/>
      <dgm:t>
        <a:bodyPr/>
        <a:lstStyle/>
        <a:p>
          <a:endParaRPr lang="en-GB"/>
        </a:p>
      </dgm:t>
    </dgm:pt>
    <dgm:pt modelId="{0B225A76-0918-0443-8071-B7A779F0E231}" type="sibTrans" cxnId="{CD8FC3B6-2EA9-A043-9454-07568DD984A1}">
      <dgm:prSet/>
      <dgm:spPr/>
      <dgm:t>
        <a:bodyPr/>
        <a:lstStyle/>
        <a:p>
          <a:endParaRPr lang="en-GB"/>
        </a:p>
      </dgm:t>
    </dgm:pt>
    <dgm:pt modelId="{DF18473B-4E6D-7C4D-A2DB-B70DDE20DE11}">
      <dgm:prSet/>
      <dgm:spPr/>
      <dgm:t>
        <a:bodyPr/>
        <a:lstStyle/>
        <a:p>
          <a:pPr rtl="0"/>
          <a:r>
            <a:rPr lang="en-GB" i="1" smtClean="0"/>
            <a:t>Wiki/KB</a:t>
          </a:r>
          <a:endParaRPr lang="en-GB"/>
        </a:p>
      </dgm:t>
    </dgm:pt>
    <dgm:pt modelId="{AC0455B2-64F3-154C-9D63-EDE750895844}" type="parTrans" cxnId="{D1D54C16-E032-7041-8C55-B268C9995792}">
      <dgm:prSet/>
      <dgm:spPr/>
      <dgm:t>
        <a:bodyPr/>
        <a:lstStyle/>
        <a:p>
          <a:endParaRPr lang="en-GB"/>
        </a:p>
      </dgm:t>
    </dgm:pt>
    <dgm:pt modelId="{477E5849-D7F6-ED47-BD77-B9478FFFEFA4}" type="sibTrans" cxnId="{D1D54C16-E032-7041-8C55-B268C9995792}">
      <dgm:prSet/>
      <dgm:spPr/>
      <dgm:t>
        <a:bodyPr/>
        <a:lstStyle/>
        <a:p>
          <a:endParaRPr lang="en-GB"/>
        </a:p>
      </dgm:t>
    </dgm:pt>
    <dgm:pt modelId="{39C99030-2A95-8543-8C6F-9F66063B23FC}">
      <dgm:prSet/>
      <dgm:spPr/>
      <dgm:t>
        <a:bodyPr/>
        <a:lstStyle/>
        <a:p>
          <a:pPr rtl="0"/>
          <a:r>
            <a:rPr lang="en-GB" i="1" smtClean="0"/>
            <a:t>Test IdP</a:t>
          </a:r>
          <a:endParaRPr lang="en-GB"/>
        </a:p>
      </dgm:t>
    </dgm:pt>
    <dgm:pt modelId="{4AC5F9F3-0F90-3144-91D5-D0AB482F5147}" type="parTrans" cxnId="{D350ABB5-7524-3B43-8BDF-AC3E34179537}">
      <dgm:prSet/>
      <dgm:spPr/>
      <dgm:t>
        <a:bodyPr/>
        <a:lstStyle/>
        <a:p>
          <a:endParaRPr lang="en-GB"/>
        </a:p>
      </dgm:t>
    </dgm:pt>
    <dgm:pt modelId="{F872D5F9-67D7-264D-8BF4-DE08A251CC65}" type="sibTrans" cxnId="{D350ABB5-7524-3B43-8BDF-AC3E34179537}">
      <dgm:prSet/>
      <dgm:spPr/>
      <dgm:t>
        <a:bodyPr/>
        <a:lstStyle/>
        <a:p>
          <a:endParaRPr lang="en-GB"/>
        </a:p>
      </dgm:t>
    </dgm:pt>
    <dgm:pt modelId="{14402178-A20E-8146-BA83-B78C9AA5FE42}">
      <dgm:prSet/>
      <dgm:spPr/>
      <dgm:t>
        <a:bodyPr/>
        <a:lstStyle/>
        <a:p>
          <a:pPr rtl="0"/>
          <a:r>
            <a:rPr lang="en-GB" i="1" smtClean="0"/>
            <a:t>Metadata validation</a:t>
          </a:r>
          <a:endParaRPr lang="en-GB"/>
        </a:p>
      </dgm:t>
    </dgm:pt>
    <dgm:pt modelId="{08E30792-E560-8846-86C5-00D5BD1DD2F3}" type="parTrans" cxnId="{2716A035-2FA9-604C-A51E-3269BBFE0B7B}">
      <dgm:prSet/>
      <dgm:spPr/>
      <dgm:t>
        <a:bodyPr/>
        <a:lstStyle/>
        <a:p>
          <a:endParaRPr lang="en-GB"/>
        </a:p>
      </dgm:t>
    </dgm:pt>
    <dgm:pt modelId="{0D5308AF-6F17-7545-B083-03BE2436A8C9}" type="sibTrans" cxnId="{2716A035-2FA9-604C-A51E-3269BBFE0B7B}">
      <dgm:prSet/>
      <dgm:spPr/>
      <dgm:t>
        <a:bodyPr/>
        <a:lstStyle/>
        <a:p>
          <a:endParaRPr lang="en-GB"/>
        </a:p>
      </dgm:t>
    </dgm:pt>
    <dgm:pt modelId="{14B418A4-0348-0642-80EC-0D55F4447CBC}">
      <dgm:prSet/>
      <dgm:spPr/>
      <dgm:t>
        <a:bodyPr/>
        <a:lstStyle/>
        <a:p>
          <a:pPr rtl="0"/>
          <a:r>
            <a:rPr lang="en-GB" dirty="0" smtClean="0"/>
            <a:t>Make it easier to find things</a:t>
          </a:r>
          <a:endParaRPr lang="en-GB" dirty="0"/>
        </a:p>
      </dgm:t>
    </dgm:pt>
    <dgm:pt modelId="{FB8D7B14-249F-B04F-BA1D-6B0DA0606C92}" type="parTrans" cxnId="{6EC54FBE-12E9-8C4A-B24D-640468F7588B}">
      <dgm:prSet/>
      <dgm:spPr/>
      <dgm:t>
        <a:bodyPr/>
        <a:lstStyle/>
        <a:p>
          <a:endParaRPr lang="en-GB"/>
        </a:p>
      </dgm:t>
    </dgm:pt>
    <dgm:pt modelId="{9254ED13-D378-E74D-95CB-466F719CBB5C}" type="sibTrans" cxnId="{6EC54FBE-12E9-8C4A-B24D-640468F7588B}">
      <dgm:prSet/>
      <dgm:spPr/>
      <dgm:t>
        <a:bodyPr/>
        <a:lstStyle/>
        <a:p>
          <a:endParaRPr lang="en-GB"/>
        </a:p>
      </dgm:t>
    </dgm:pt>
    <dgm:pt modelId="{C1DEC17F-5DFC-DE44-B0CF-F0CC9FAAD090}">
      <dgm:prSet/>
      <dgm:spPr/>
      <dgm:t>
        <a:bodyPr/>
        <a:lstStyle/>
        <a:p>
          <a:pPr rtl="0"/>
          <a:r>
            <a:rPr lang="en-GB" i="1" dirty="0" smtClean="0"/>
            <a:t>Participants</a:t>
          </a:r>
          <a:endParaRPr lang="en-GB" dirty="0"/>
        </a:p>
      </dgm:t>
    </dgm:pt>
    <dgm:pt modelId="{9FA3A77C-28F5-0646-9CBA-4BBE240D4955}" type="parTrans" cxnId="{3DE9073D-CF8C-5645-811A-2105C534F68A}">
      <dgm:prSet/>
      <dgm:spPr/>
      <dgm:t>
        <a:bodyPr/>
        <a:lstStyle/>
        <a:p>
          <a:endParaRPr lang="en-GB"/>
        </a:p>
      </dgm:t>
    </dgm:pt>
    <dgm:pt modelId="{ED7903F6-03C3-6F43-B383-3A781AF6814D}" type="sibTrans" cxnId="{3DE9073D-CF8C-5645-811A-2105C534F68A}">
      <dgm:prSet/>
      <dgm:spPr/>
      <dgm:t>
        <a:bodyPr/>
        <a:lstStyle/>
        <a:p>
          <a:endParaRPr lang="en-GB"/>
        </a:p>
      </dgm:t>
    </dgm:pt>
    <dgm:pt modelId="{821E0C6D-9170-4A4E-A694-C9701586C3A5}">
      <dgm:prSet/>
      <dgm:spPr/>
      <dgm:t>
        <a:bodyPr/>
        <a:lstStyle/>
        <a:p>
          <a:pPr rtl="0"/>
          <a:r>
            <a:rPr lang="en-GB" i="1" smtClean="0"/>
            <a:t>Documentation</a:t>
          </a:r>
          <a:endParaRPr lang="en-GB"/>
        </a:p>
      </dgm:t>
    </dgm:pt>
    <dgm:pt modelId="{BDB6115B-60B7-AE41-BA70-659DEB59D355}" type="parTrans" cxnId="{6F8D09BA-ADC3-8D42-A79A-A00210DCC99F}">
      <dgm:prSet/>
      <dgm:spPr/>
      <dgm:t>
        <a:bodyPr/>
        <a:lstStyle/>
        <a:p>
          <a:endParaRPr lang="en-GB"/>
        </a:p>
      </dgm:t>
    </dgm:pt>
    <dgm:pt modelId="{6C386C76-1A4C-7B44-8D5F-2DBA43AE8A00}" type="sibTrans" cxnId="{6F8D09BA-ADC3-8D42-A79A-A00210DCC99F}">
      <dgm:prSet/>
      <dgm:spPr/>
      <dgm:t>
        <a:bodyPr/>
        <a:lstStyle/>
        <a:p>
          <a:endParaRPr lang="en-GB"/>
        </a:p>
      </dgm:t>
    </dgm:pt>
    <dgm:pt modelId="{9BB130BF-FD7B-3648-A79C-73105ED738E5}">
      <dgm:prSet/>
      <dgm:spPr/>
      <dgm:t>
        <a:bodyPr/>
        <a:lstStyle/>
        <a:p>
          <a:pPr rtl="0"/>
          <a:r>
            <a:rPr lang="en-GB" i="1" dirty="0" smtClean="0"/>
            <a:t>Support</a:t>
          </a:r>
          <a:endParaRPr lang="en-GB" dirty="0"/>
        </a:p>
      </dgm:t>
    </dgm:pt>
    <dgm:pt modelId="{8A6DE454-4436-714B-85DC-0515C21FDA06}" type="parTrans" cxnId="{1C353497-1B1D-BC4D-94D1-56AFCEEE4110}">
      <dgm:prSet/>
      <dgm:spPr/>
      <dgm:t>
        <a:bodyPr/>
        <a:lstStyle/>
        <a:p>
          <a:endParaRPr lang="en-GB"/>
        </a:p>
      </dgm:t>
    </dgm:pt>
    <dgm:pt modelId="{BCD4ED49-1034-DC4D-9322-A80BD413C97B}" type="sibTrans" cxnId="{1C353497-1B1D-BC4D-94D1-56AFCEEE4110}">
      <dgm:prSet/>
      <dgm:spPr/>
      <dgm:t>
        <a:bodyPr/>
        <a:lstStyle/>
        <a:p>
          <a:endParaRPr lang="en-GB"/>
        </a:p>
      </dgm:t>
    </dgm:pt>
    <dgm:pt modelId="{0F2F4A1B-C106-FA44-B95C-D0AB08B151CC}">
      <dgm:prSet/>
      <dgm:spPr/>
      <dgm:t>
        <a:bodyPr/>
        <a:lstStyle/>
        <a:p>
          <a:pPr rtl="0"/>
          <a:r>
            <a:rPr lang="en-GB" i="1" smtClean="0"/>
            <a:t>Operational notifications/advisories</a:t>
          </a:r>
          <a:endParaRPr lang="en-GB"/>
        </a:p>
      </dgm:t>
    </dgm:pt>
    <dgm:pt modelId="{17391032-0631-0D4D-8E7A-872D14BF4532}" type="parTrans" cxnId="{CA2B73DF-1D12-154F-B2CE-661103685689}">
      <dgm:prSet/>
      <dgm:spPr/>
      <dgm:t>
        <a:bodyPr/>
        <a:lstStyle/>
        <a:p>
          <a:endParaRPr lang="en-GB"/>
        </a:p>
      </dgm:t>
    </dgm:pt>
    <dgm:pt modelId="{7E5425B3-7922-AF47-ABF8-70DC57BEB24A}" type="sibTrans" cxnId="{CA2B73DF-1D12-154F-B2CE-661103685689}">
      <dgm:prSet/>
      <dgm:spPr/>
      <dgm:t>
        <a:bodyPr/>
        <a:lstStyle/>
        <a:p>
          <a:endParaRPr lang="en-GB"/>
        </a:p>
      </dgm:t>
    </dgm:pt>
    <dgm:pt modelId="{1514296A-A6B4-E041-9C99-6B09CA323505}">
      <dgm:prSet/>
      <dgm:spPr/>
      <dgm:t>
        <a:bodyPr/>
        <a:lstStyle/>
        <a:p>
          <a:pPr rtl="0"/>
          <a:r>
            <a:rPr lang="en-GB" dirty="0" smtClean="0"/>
            <a:t>Improve reporting and visualisation</a:t>
          </a:r>
          <a:endParaRPr lang="en-GB" dirty="0"/>
        </a:p>
      </dgm:t>
    </dgm:pt>
    <dgm:pt modelId="{81A942C6-1034-DF42-88E8-6F8C31D69E07}" type="parTrans" cxnId="{E406E4AC-67AA-4B4F-B197-79B9CD6F7731}">
      <dgm:prSet/>
      <dgm:spPr/>
      <dgm:t>
        <a:bodyPr/>
        <a:lstStyle/>
        <a:p>
          <a:endParaRPr lang="en-GB"/>
        </a:p>
      </dgm:t>
    </dgm:pt>
    <dgm:pt modelId="{348DD9B0-6F86-BC4C-9D15-EDF3E7DC6536}" type="sibTrans" cxnId="{E406E4AC-67AA-4B4F-B197-79B9CD6F7731}">
      <dgm:prSet/>
      <dgm:spPr/>
      <dgm:t>
        <a:bodyPr/>
        <a:lstStyle/>
        <a:p>
          <a:endParaRPr lang="en-GB"/>
        </a:p>
      </dgm:t>
    </dgm:pt>
    <dgm:pt modelId="{6BEBD374-3D7E-6E41-8719-1A6FDBC44E15}">
      <dgm:prSet/>
      <dgm:spPr/>
      <dgm:t>
        <a:bodyPr/>
        <a:lstStyle/>
        <a:p>
          <a:pPr rtl="0"/>
          <a:r>
            <a:rPr lang="en-GB" i="1" dirty="0" smtClean="0"/>
            <a:t>From </a:t>
          </a:r>
          <a:r>
            <a:rPr lang="en-GB" i="1" dirty="0" err="1" smtClean="0"/>
            <a:t>perl</a:t>
          </a:r>
          <a:r>
            <a:rPr lang="en-GB" i="1" dirty="0" smtClean="0"/>
            <a:t> scripts scraping entities towards a service </a:t>
          </a:r>
          <a:r>
            <a:rPr lang="en-GB" i="1" dirty="0" err="1" smtClean="0"/>
            <a:t>catalog</a:t>
          </a:r>
          <a:endParaRPr lang="en-GB" dirty="0"/>
        </a:p>
      </dgm:t>
    </dgm:pt>
    <dgm:pt modelId="{7AB8407C-CA2C-B54E-89EA-45F7857AC533}" type="parTrans" cxnId="{3797DA60-1873-0143-BB4B-8CF3E1183441}">
      <dgm:prSet/>
      <dgm:spPr/>
      <dgm:t>
        <a:bodyPr/>
        <a:lstStyle/>
        <a:p>
          <a:endParaRPr lang="en-GB"/>
        </a:p>
      </dgm:t>
    </dgm:pt>
    <dgm:pt modelId="{1A9096D6-E2BA-A447-9C0F-A87AC9CA5859}" type="sibTrans" cxnId="{3797DA60-1873-0143-BB4B-8CF3E1183441}">
      <dgm:prSet/>
      <dgm:spPr/>
      <dgm:t>
        <a:bodyPr/>
        <a:lstStyle/>
        <a:p>
          <a:endParaRPr lang="en-GB"/>
        </a:p>
      </dgm:t>
    </dgm:pt>
    <dgm:pt modelId="{7A74F205-5EF3-7040-B8D4-4677210FC84F}">
      <dgm:prSet/>
      <dgm:spPr/>
      <dgm:t>
        <a:bodyPr/>
        <a:lstStyle/>
        <a:p>
          <a:pPr rtl="0"/>
          <a:r>
            <a:rPr lang="en-GB" i="1" smtClean="0"/>
            <a:t>Help us talk to our managements</a:t>
          </a:r>
          <a:endParaRPr lang="en-GB"/>
        </a:p>
      </dgm:t>
    </dgm:pt>
    <dgm:pt modelId="{D4480A26-A93F-EB44-9493-FC8620EF1031}" type="parTrans" cxnId="{E9A9EEA2-B784-A741-A38E-A49B0E4ABE1D}">
      <dgm:prSet/>
      <dgm:spPr/>
      <dgm:t>
        <a:bodyPr/>
        <a:lstStyle/>
        <a:p>
          <a:endParaRPr lang="en-GB"/>
        </a:p>
      </dgm:t>
    </dgm:pt>
    <dgm:pt modelId="{0D4DB988-3501-E64A-8763-7B38CE98075F}" type="sibTrans" cxnId="{E9A9EEA2-B784-A741-A38E-A49B0E4ABE1D}">
      <dgm:prSet/>
      <dgm:spPr/>
      <dgm:t>
        <a:bodyPr/>
        <a:lstStyle/>
        <a:p>
          <a:endParaRPr lang="en-GB"/>
        </a:p>
      </dgm:t>
    </dgm:pt>
    <dgm:pt modelId="{23D4EFA0-2A20-774B-950A-8F386188135D}" type="pres">
      <dgm:prSet presAssocID="{61E8D8B1-1D17-5F49-B5A8-62102DD0997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C06B01B4-9143-1048-93B1-B79CC533A4F2}" type="pres">
      <dgm:prSet presAssocID="{CCD132CC-77F6-DC42-8AEB-CDD1C714B61B}" presName="composite" presStyleCnt="0"/>
      <dgm:spPr/>
    </dgm:pt>
    <dgm:pt modelId="{59CC49BF-44E0-344E-AFE8-E6B9752B3B7F}" type="pres">
      <dgm:prSet presAssocID="{CCD132CC-77F6-DC42-8AEB-CDD1C714B61B}" presName="bentUpArrow1" presStyleLbl="alignImgPlace1" presStyleIdx="0" presStyleCnt="2"/>
      <dgm:spPr/>
    </dgm:pt>
    <dgm:pt modelId="{8F81F22D-D66E-FA4B-ACD5-12555BDBBD4B}" type="pres">
      <dgm:prSet presAssocID="{CCD132CC-77F6-DC42-8AEB-CDD1C714B61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3331CC-5722-4B4F-99AD-AFAE77E50AE8}" type="pres">
      <dgm:prSet presAssocID="{CCD132CC-77F6-DC42-8AEB-CDD1C714B61B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C15242-3DF7-EE43-A84A-D105C002A9C4}" type="pres">
      <dgm:prSet presAssocID="{4C058BE6-235A-674B-A540-F49264507490}" presName="sibTrans" presStyleCnt="0"/>
      <dgm:spPr/>
    </dgm:pt>
    <dgm:pt modelId="{23D1F72C-8893-974D-B3CD-F0EC4DC32A66}" type="pres">
      <dgm:prSet presAssocID="{14B418A4-0348-0642-80EC-0D55F4447CBC}" presName="composite" presStyleCnt="0"/>
      <dgm:spPr/>
    </dgm:pt>
    <dgm:pt modelId="{A4AF9267-1A17-3B43-B3F3-509B8EC6DE7D}" type="pres">
      <dgm:prSet presAssocID="{14B418A4-0348-0642-80EC-0D55F4447CBC}" presName="bentUpArrow1" presStyleLbl="alignImgPlace1" presStyleIdx="1" presStyleCnt="2"/>
      <dgm:spPr/>
    </dgm:pt>
    <dgm:pt modelId="{AC647256-2F44-1043-83CA-D1C38EC1BB62}" type="pres">
      <dgm:prSet presAssocID="{14B418A4-0348-0642-80EC-0D55F4447CBC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90578-DF46-EE4F-9221-09BED63760C4}" type="pres">
      <dgm:prSet presAssocID="{14B418A4-0348-0642-80EC-0D55F4447CBC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E9D539-6333-FE45-8176-7C29CD3D0929}" type="pres">
      <dgm:prSet presAssocID="{9254ED13-D378-E74D-95CB-466F719CBB5C}" presName="sibTrans" presStyleCnt="0"/>
      <dgm:spPr/>
    </dgm:pt>
    <dgm:pt modelId="{43C29464-B926-494B-8E92-4FBD317A3016}" type="pres">
      <dgm:prSet presAssocID="{1514296A-A6B4-E041-9C99-6B09CA323505}" presName="composite" presStyleCnt="0"/>
      <dgm:spPr/>
    </dgm:pt>
    <dgm:pt modelId="{1D9C0E29-6D76-5B4E-BA29-BD96C6023CEC}" type="pres">
      <dgm:prSet presAssocID="{1514296A-A6B4-E041-9C99-6B09CA323505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A68036-04E9-5F4E-A63F-47FF4B8C7708}" type="pres">
      <dgm:prSet presAssocID="{1514296A-A6B4-E041-9C99-6B09CA323505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9A9EEA2-B784-A741-A38E-A49B0E4ABE1D}" srcId="{1514296A-A6B4-E041-9C99-6B09CA323505}" destId="{7A74F205-5EF3-7040-B8D4-4677210FC84F}" srcOrd="1" destOrd="0" parTransId="{D4480A26-A93F-EB44-9493-FC8620EF1031}" sibTransId="{0D4DB988-3501-E64A-8763-7B38CE98075F}"/>
    <dgm:cxn modelId="{C255A04A-D71B-744F-939B-DA59AFCA92C9}" type="presOf" srcId="{CCD132CC-77F6-DC42-8AEB-CDD1C714B61B}" destId="{8F81F22D-D66E-FA4B-ACD5-12555BDBBD4B}" srcOrd="0" destOrd="0" presId="urn:microsoft.com/office/officeart/2005/8/layout/StepDownProcess"/>
    <dgm:cxn modelId="{82700C69-4385-6847-89C0-0D09B1343EAF}" srcId="{61E8D8B1-1D17-5F49-B5A8-62102DD09972}" destId="{CCD132CC-77F6-DC42-8AEB-CDD1C714B61B}" srcOrd="0" destOrd="0" parTransId="{02615604-2FC9-A345-84A0-7A884D2141A9}" sibTransId="{4C058BE6-235A-674B-A540-F49264507490}"/>
    <dgm:cxn modelId="{65C333E0-6634-9B44-9BEF-5DF31C394002}" type="presOf" srcId="{7A74F205-5EF3-7040-B8D4-4677210FC84F}" destId="{42A68036-04E9-5F4E-A63F-47FF4B8C7708}" srcOrd="0" destOrd="1" presId="urn:microsoft.com/office/officeart/2005/8/layout/StepDownProcess"/>
    <dgm:cxn modelId="{EB1E838B-F097-BC42-B69E-544D81C74683}" type="presOf" srcId="{61E8D8B1-1D17-5F49-B5A8-62102DD09972}" destId="{23D4EFA0-2A20-774B-950A-8F386188135D}" srcOrd="0" destOrd="0" presId="urn:microsoft.com/office/officeart/2005/8/layout/StepDownProcess"/>
    <dgm:cxn modelId="{CA2B73DF-1D12-154F-B2CE-661103685689}" srcId="{14B418A4-0348-0642-80EC-0D55F4447CBC}" destId="{0F2F4A1B-C106-FA44-B95C-D0AB08B151CC}" srcOrd="3" destOrd="0" parTransId="{17391032-0631-0D4D-8E7A-872D14BF4532}" sibTransId="{7E5425B3-7922-AF47-ABF8-70DC57BEB24A}"/>
    <dgm:cxn modelId="{CD8FC3B6-2EA9-A043-9454-07568DD984A1}" srcId="{CCD132CC-77F6-DC42-8AEB-CDD1C714B61B}" destId="{C30FC11A-257A-0C40-957B-7C98C7711788}" srcOrd="0" destOrd="0" parTransId="{DE64C191-4178-2A46-B25B-39728FFE7E39}" sibTransId="{0B225A76-0918-0443-8071-B7A779F0E231}"/>
    <dgm:cxn modelId="{DAA7479E-EF42-354A-BBD5-F86262D9E959}" type="presOf" srcId="{0F2F4A1B-C106-FA44-B95C-D0AB08B151CC}" destId="{77F90578-DF46-EE4F-9221-09BED63760C4}" srcOrd="0" destOrd="3" presId="urn:microsoft.com/office/officeart/2005/8/layout/StepDownProcess"/>
    <dgm:cxn modelId="{6F8D09BA-ADC3-8D42-A79A-A00210DCC99F}" srcId="{14B418A4-0348-0642-80EC-0D55F4447CBC}" destId="{821E0C6D-9170-4A4E-A694-C9701586C3A5}" srcOrd="1" destOrd="0" parTransId="{BDB6115B-60B7-AE41-BA70-659DEB59D355}" sibTransId="{6C386C76-1A4C-7B44-8D5F-2DBA43AE8A00}"/>
    <dgm:cxn modelId="{3DE9073D-CF8C-5645-811A-2105C534F68A}" srcId="{14B418A4-0348-0642-80EC-0D55F4447CBC}" destId="{C1DEC17F-5DFC-DE44-B0CF-F0CC9FAAD090}" srcOrd="0" destOrd="0" parTransId="{9FA3A77C-28F5-0646-9CBA-4BBE240D4955}" sibTransId="{ED7903F6-03C3-6F43-B383-3A781AF6814D}"/>
    <dgm:cxn modelId="{D350ABB5-7524-3B43-8BDF-AC3E34179537}" srcId="{CCD132CC-77F6-DC42-8AEB-CDD1C714B61B}" destId="{39C99030-2A95-8543-8C6F-9F66063B23FC}" srcOrd="2" destOrd="0" parTransId="{4AC5F9F3-0F90-3144-91D5-D0AB482F5147}" sibTransId="{F872D5F9-67D7-264D-8BF4-DE08A251CC65}"/>
    <dgm:cxn modelId="{D780A70F-25D3-F243-8391-7F369AF62702}" type="presOf" srcId="{14B418A4-0348-0642-80EC-0D55F4447CBC}" destId="{AC647256-2F44-1043-83CA-D1C38EC1BB62}" srcOrd="0" destOrd="0" presId="urn:microsoft.com/office/officeart/2005/8/layout/StepDownProcess"/>
    <dgm:cxn modelId="{E406E4AC-67AA-4B4F-B197-79B9CD6F7731}" srcId="{61E8D8B1-1D17-5F49-B5A8-62102DD09972}" destId="{1514296A-A6B4-E041-9C99-6B09CA323505}" srcOrd="2" destOrd="0" parTransId="{81A942C6-1034-DF42-88E8-6F8C31D69E07}" sibTransId="{348DD9B0-6F86-BC4C-9D15-EDF3E7DC6536}"/>
    <dgm:cxn modelId="{52FB5F25-611A-1349-A4D5-416B595C5EF2}" type="presOf" srcId="{821E0C6D-9170-4A4E-A694-C9701586C3A5}" destId="{77F90578-DF46-EE4F-9221-09BED63760C4}" srcOrd="0" destOrd="1" presId="urn:microsoft.com/office/officeart/2005/8/layout/StepDownProcess"/>
    <dgm:cxn modelId="{2716A035-2FA9-604C-A51E-3269BBFE0B7B}" srcId="{CCD132CC-77F6-DC42-8AEB-CDD1C714B61B}" destId="{14402178-A20E-8146-BA83-B78C9AA5FE42}" srcOrd="3" destOrd="0" parTransId="{08E30792-E560-8846-86C5-00D5BD1DD2F3}" sibTransId="{0D5308AF-6F17-7545-B083-03BE2436A8C9}"/>
    <dgm:cxn modelId="{6EC54FBE-12E9-8C4A-B24D-640468F7588B}" srcId="{61E8D8B1-1D17-5F49-B5A8-62102DD09972}" destId="{14B418A4-0348-0642-80EC-0D55F4447CBC}" srcOrd="1" destOrd="0" parTransId="{FB8D7B14-249F-B04F-BA1D-6B0DA0606C92}" sibTransId="{9254ED13-D378-E74D-95CB-466F719CBB5C}"/>
    <dgm:cxn modelId="{AF28AA90-717A-A34D-A4EB-DD3116952B38}" type="presOf" srcId="{14402178-A20E-8146-BA83-B78C9AA5FE42}" destId="{D33331CC-5722-4B4F-99AD-AFAE77E50AE8}" srcOrd="0" destOrd="3" presId="urn:microsoft.com/office/officeart/2005/8/layout/StepDownProcess"/>
    <dgm:cxn modelId="{1542BE0A-8F9D-FE49-8D60-F3F452639F19}" type="presOf" srcId="{6BEBD374-3D7E-6E41-8719-1A6FDBC44E15}" destId="{42A68036-04E9-5F4E-A63F-47FF4B8C7708}" srcOrd="0" destOrd="0" presId="urn:microsoft.com/office/officeart/2005/8/layout/StepDownProcess"/>
    <dgm:cxn modelId="{0FAC7857-54BF-F24B-91EA-A19950EAC15A}" type="presOf" srcId="{1514296A-A6B4-E041-9C99-6B09CA323505}" destId="{1D9C0E29-6D76-5B4E-BA29-BD96C6023CEC}" srcOrd="0" destOrd="0" presId="urn:microsoft.com/office/officeart/2005/8/layout/StepDownProcess"/>
    <dgm:cxn modelId="{2ABE7D48-2075-754A-9288-3107709E9079}" type="presOf" srcId="{9BB130BF-FD7B-3648-A79C-73105ED738E5}" destId="{77F90578-DF46-EE4F-9221-09BED63760C4}" srcOrd="0" destOrd="2" presId="urn:microsoft.com/office/officeart/2005/8/layout/StepDownProcess"/>
    <dgm:cxn modelId="{BF676A1E-D51C-C642-94D2-47CD2D365328}" type="presOf" srcId="{39C99030-2A95-8543-8C6F-9F66063B23FC}" destId="{D33331CC-5722-4B4F-99AD-AFAE77E50AE8}" srcOrd="0" destOrd="2" presId="urn:microsoft.com/office/officeart/2005/8/layout/StepDownProcess"/>
    <dgm:cxn modelId="{1C353497-1B1D-BC4D-94D1-56AFCEEE4110}" srcId="{14B418A4-0348-0642-80EC-0D55F4447CBC}" destId="{9BB130BF-FD7B-3648-A79C-73105ED738E5}" srcOrd="2" destOrd="0" parTransId="{8A6DE454-4436-714B-85DC-0515C21FDA06}" sibTransId="{BCD4ED49-1034-DC4D-9322-A80BD413C97B}"/>
    <dgm:cxn modelId="{D1AF665D-DAA3-8C49-8D32-415201FA5BB5}" type="presOf" srcId="{C30FC11A-257A-0C40-957B-7C98C7711788}" destId="{D33331CC-5722-4B4F-99AD-AFAE77E50AE8}" srcOrd="0" destOrd="0" presId="urn:microsoft.com/office/officeart/2005/8/layout/StepDownProcess"/>
    <dgm:cxn modelId="{E6BC6148-24D4-4A40-BF09-F7F3C1BB78A3}" type="presOf" srcId="{C1DEC17F-5DFC-DE44-B0CF-F0CC9FAAD090}" destId="{77F90578-DF46-EE4F-9221-09BED63760C4}" srcOrd="0" destOrd="0" presId="urn:microsoft.com/office/officeart/2005/8/layout/StepDownProcess"/>
    <dgm:cxn modelId="{0C1B51BC-07A1-B446-82EC-C366E0A9DA80}" type="presOf" srcId="{DF18473B-4E6D-7C4D-A2DB-B70DDE20DE11}" destId="{D33331CC-5722-4B4F-99AD-AFAE77E50AE8}" srcOrd="0" destOrd="1" presId="urn:microsoft.com/office/officeart/2005/8/layout/StepDownProcess"/>
    <dgm:cxn modelId="{3797DA60-1873-0143-BB4B-8CF3E1183441}" srcId="{1514296A-A6B4-E041-9C99-6B09CA323505}" destId="{6BEBD374-3D7E-6E41-8719-1A6FDBC44E15}" srcOrd="0" destOrd="0" parTransId="{7AB8407C-CA2C-B54E-89EA-45F7857AC533}" sibTransId="{1A9096D6-E2BA-A447-9C0F-A87AC9CA5859}"/>
    <dgm:cxn modelId="{D1D54C16-E032-7041-8C55-B268C9995792}" srcId="{CCD132CC-77F6-DC42-8AEB-CDD1C714B61B}" destId="{DF18473B-4E6D-7C4D-A2DB-B70DDE20DE11}" srcOrd="1" destOrd="0" parTransId="{AC0455B2-64F3-154C-9D63-EDE750895844}" sibTransId="{477E5849-D7F6-ED47-BD77-B9478FFFEFA4}"/>
    <dgm:cxn modelId="{B7864646-BDF7-F649-B96A-1F4AA0E82E1C}" type="presParOf" srcId="{23D4EFA0-2A20-774B-950A-8F386188135D}" destId="{C06B01B4-9143-1048-93B1-B79CC533A4F2}" srcOrd="0" destOrd="0" presId="urn:microsoft.com/office/officeart/2005/8/layout/StepDownProcess"/>
    <dgm:cxn modelId="{47A2A3E4-FDBB-B940-A7A1-FB3495597D6C}" type="presParOf" srcId="{C06B01B4-9143-1048-93B1-B79CC533A4F2}" destId="{59CC49BF-44E0-344E-AFE8-E6B9752B3B7F}" srcOrd="0" destOrd="0" presId="urn:microsoft.com/office/officeart/2005/8/layout/StepDownProcess"/>
    <dgm:cxn modelId="{ABFF4C0C-7841-4145-AFD1-5BD18B246B88}" type="presParOf" srcId="{C06B01B4-9143-1048-93B1-B79CC533A4F2}" destId="{8F81F22D-D66E-FA4B-ACD5-12555BDBBD4B}" srcOrd="1" destOrd="0" presId="urn:microsoft.com/office/officeart/2005/8/layout/StepDownProcess"/>
    <dgm:cxn modelId="{DFE60E95-DBDC-D648-8221-203717E4E264}" type="presParOf" srcId="{C06B01B4-9143-1048-93B1-B79CC533A4F2}" destId="{D33331CC-5722-4B4F-99AD-AFAE77E50AE8}" srcOrd="2" destOrd="0" presId="urn:microsoft.com/office/officeart/2005/8/layout/StepDownProcess"/>
    <dgm:cxn modelId="{BF081B48-C118-8947-B6D9-7E8D6FD32629}" type="presParOf" srcId="{23D4EFA0-2A20-774B-950A-8F386188135D}" destId="{76C15242-3DF7-EE43-A84A-D105C002A9C4}" srcOrd="1" destOrd="0" presId="urn:microsoft.com/office/officeart/2005/8/layout/StepDownProcess"/>
    <dgm:cxn modelId="{66E405F9-EA98-6646-A79F-86C28F1F034B}" type="presParOf" srcId="{23D4EFA0-2A20-774B-950A-8F386188135D}" destId="{23D1F72C-8893-974D-B3CD-F0EC4DC32A66}" srcOrd="2" destOrd="0" presId="urn:microsoft.com/office/officeart/2005/8/layout/StepDownProcess"/>
    <dgm:cxn modelId="{27F1BAC7-C668-D44E-A097-16CC252948EB}" type="presParOf" srcId="{23D1F72C-8893-974D-B3CD-F0EC4DC32A66}" destId="{A4AF9267-1A17-3B43-B3F3-509B8EC6DE7D}" srcOrd="0" destOrd="0" presId="urn:microsoft.com/office/officeart/2005/8/layout/StepDownProcess"/>
    <dgm:cxn modelId="{C3600A95-2C6B-9041-B137-FC189EE4C3F9}" type="presParOf" srcId="{23D1F72C-8893-974D-B3CD-F0EC4DC32A66}" destId="{AC647256-2F44-1043-83CA-D1C38EC1BB62}" srcOrd="1" destOrd="0" presId="urn:microsoft.com/office/officeart/2005/8/layout/StepDownProcess"/>
    <dgm:cxn modelId="{E98AE0A8-5ECD-9D45-9ABE-B235B35BF29B}" type="presParOf" srcId="{23D1F72C-8893-974D-B3CD-F0EC4DC32A66}" destId="{77F90578-DF46-EE4F-9221-09BED63760C4}" srcOrd="2" destOrd="0" presId="urn:microsoft.com/office/officeart/2005/8/layout/StepDownProcess"/>
    <dgm:cxn modelId="{990FFE33-AC97-384E-8B2A-EC7E1AB8E741}" type="presParOf" srcId="{23D4EFA0-2A20-774B-950A-8F386188135D}" destId="{23E9D539-6333-FE45-8176-7C29CD3D0929}" srcOrd="3" destOrd="0" presId="urn:microsoft.com/office/officeart/2005/8/layout/StepDownProcess"/>
    <dgm:cxn modelId="{7F8E53C0-1DB2-2647-8847-E0CA04163767}" type="presParOf" srcId="{23D4EFA0-2A20-774B-950A-8F386188135D}" destId="{43C29464-B926-494B-8E92-4FBD317A3016}" srcOrd="4" destOrd="0" presId="urn:microsoft.com/office/officeart/2005/8/layout/StepDownProcess"/>
    <dgm:cxn modelId="{745B492F-5F8E-C94E-805A-ABC66C45B725}" type="presParOf" srcId="{43C29464-B926-494B-8E92-4FBD317A3016}" destId="{1D9C0E29-6D76-5B4E-BA29-BD96C6023CEC}" srcOrd="0" destOrd="0" presId="urn:microsoft.com/office/officeart/2005/8/layout/StepDownProcess"/>
    <dgm:cxn modelId="{FFFC22B9-0499-F24F-8766-289FD060516B}" type="presParOf" srcId="{43C29464-B926-494B-8E92-4FBD317A3016}" destId="{42A68036-04E9-5F4E-A63F-47FF4B8C7708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DB1FC-8283-434B-90B5-96FC1D9A80CE}">
      <dsp:nvSpPr>
        <dsp:cNvPr id="0" name=""/>
        <dsp:cNvSpPr/>
      </dsp:nvSpPr>
      <dsp:spPr>
        <a:xfrm>
          <a:off x="154979" y="2020430"/>
          <a:ext cx="2284493" cy="752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JRA3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Trust &amp; Identity Research</a:t>
          </a:r>
        </a:p>
      </dsp:txBody>
      <dsp:txXfrm>
        <a:off x="154979" y="2020430"/>
        <a:ext cx="2284493" cy="752844"/>
      </dsp:txXfrm>
    </dsp:sp>
    <dsp:sp modelId="{180A0269-2A03-324D-B9AF-79EF03B41D5B}">
      <dsp:nvSpPr>
        <dsp:cNvPr id="0" name=""/>
        <dsp:cNvSpPr/>
      </dsp:nvSpPr>
      <dsp:spPr>
        <a:xfrm>
          <a:off x="152383" y="1791462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A51331-12F3-DF40-B106-305A773D5303}">
      <dsp:nvSpPr>
        <dsp:cNvPr id="0" name=""/>
        <dsp:cNvSpPr/>
      </dsp:nvSpPr>
      <dsp:spPr>
        <a:xfrm>
          <a:off x="279587" y="1537052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F09EFE-035B-C345-AAC9-9D3EDCA250A9}">
      <dsp:nvSpPr>
        <dsp:cNvPr id="0" name=""/>
        <dsp:cNvSpPr/>
      </dsp:nvSpPr>
      <dsp:spPr>
        <a:xfrm>
          <a:off x="584879" y="1587934"/>
          <a:ext cx="285561" cy="2855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6E305F-1DC0-BB46-90D5-878DA5190F16}">
      <dsp:nvSpPr>
        <dsp:cNvPr id="0" name=""/>
        <dsp:cNvSpPr/>
      </dsp:nvSpPr>
      <dsp:spPr>
        <a:xfrm>
          <a:off x="839288" y="1308084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679008-877B-5D4A-B686-E91494D94126}">
      <dsp:nvSpPr>
        <dsp:cNvPr id="0" name=""/>
        <dsp:cNvSpPr/>
      </dsp:nvSpPr>
      <dsp:spPr>
        <a:xfrm>
          <a:off x="1170021" y="1206320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CDA350-1F8F-AF48-9CE0-C626741913F1}">
      <dsp:nvSpPr>
        <dsp:cNvPr id="0" name=""/>
        <dsp:cNvSpPr/>
      </dsp:nvSpPr>
      <dsp:spPr>
        <a:xfrm>
          <a:off x="1577076" y="1384407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EC4246-6BFC-634F-8C33-C98E6ED6F3A0}">
      <dsp:nvSpPr>
        <dsp:cNvPr id="0" name=""/>
        <dsp:cNvSpPr/>
      </dsp:nvSpPr>
      <dsp:spPr>
        <a:xfrm>
          <a:off x="1831486" y="1511611"/>
          <a:ext cx="285561" cy="2855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C9A5D3-6D8E-ED40-AA83-E0982EB02D87}">
      <dsp:nvSpPr>
        <dsp:cNvPr id="0" name=""/>
        <dsp:cNvSpPr/>
      </dsp:nvSpPr>
      <dsp:spPr>
        <a:xfrm>
          <a:off x="2187659" y="1656183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A8A508-D32A-2641-9233-0306A4879162}">
      <dsp:nvSpPr>
        <dsp:cNvPr id="0" name=""/>
        <dsp:cNvSpPr/>
      </dsp:nvSpPr>
      <dsp:spPr>
        <a:xfrm>
          <a:off x="2340305" y="2071312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CAE0FB-EB64-774D-BCA1-35EA7CB37E6A}">
      <dsp:nvSpPr>
        <dsp:cNvPr id="0" name=""/>
        <dsp:cNvSpPr/>
      </dsp:nvSpPr>
      <dsp:spPr>
        <a:xfrm>
          <a:off x="1017375" y="1537052"/>
          <a:ext cx="467282" cy="46728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C84672-5CF2-E345-B511-B729A50CE337}">
      <dsp:nvSpPr>
        <dsp:cNvPr id="0" name=""/>
        <dsp:cNvSpPr/>
      </dsp:nvSpPr>
      <dsp:spPr>
        <a:xfrm>
          <a:off x="25178" y="2503808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0B4850-EAC5-7A49-B650-89294C096131}">
      <dsp:nvSpPr>
        <dsp:cNvPr id="0" name=""/>
        <dsp:cNvSpPr/>
      </dsp:nvSpPr>
      <dsp:spPr>
        <a:xfrm>
          <a:off x="177824" y="2732777"/>
          <a:ext cx="285561" cy="2855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AC314B-A5AE-5542-8A31-2C0BCA8ECE4E}">
      <dsp:nvSpPr>
        <dsp:cNvPr id="0" name=""/>
        <dsp:cNvSpPr/>
      </dsp:nvSpPr>
      <dsp:spPr>
        <a:xfrm>
          <a:off x="559438" y="2936305"/>
          <a:ext cx="415362" cy="41536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2C9E94-F4D6-7A4F-B929-D4DC55E7996D}">
      <dsp:nvSpPr>
        <dsp:cNvPr id="0" name=""/>
        <dsp:cNvSpPr/>
      </dsp:nvSpPr>
      <dsp:spPr>
        <a:xfrm>
          <a:off x="1093698" y="3267037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BE44DD-F173-9D46-975C-3726A42B883C}">
      <dsp:nvSpPr>
        <dsp:cNvPr id="0" name=""/>
        <dsp:cNvSpPr/>
      </dsp:nvSpPr>
      <dsp:spPr>
        <a:xfrm>
          <a:off x="1195462" y="2936305"/>
          <a:ext cx="285561" cy="2855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AAFFFD-177E-4D46-A81C-81BF18B567BB}">
      <dsp:nvSpPr>
        <dsp:cNvPr id="0" name=""/>
        <dsp:cNvSpPr/>
      </dsp:nvSpPr>
      <dsp:spPr>
        <a:xfrm>
          <a:off x="1449871" y="3292478"/>
          <a:ext cx="181721" cy="1817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C086B2-8F15-9445-85AE-22A7EB50C65A}">
      <dsp:nvSpPr>
        <dsp:cNvPr id="0" name=""/>
        <dsp:cNvSpPr/>
      </dsp:nvSpPr>
      <dsp:spPr>
        <a:xfrm>
          <a:off x="1678840" y="2885423"/>
          <a:ext cx="415362" cy="41536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7FA461-D7EB-194D-9380-0BAE2DE8CDBE}">
      <dsp:nvSpPr>
        <dsp:cNvPr id="0" name=""/>
        <dsp:cNvSpPr/>
      </dsp:nvSpPr>
      <dsp:spPr>
        <a:xfrm>
          <a:off x="2238541" y="2783659"/>
          <a:ext cx="285561" cy="2855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4001BA-10EA-804A-B85F-93A8FDBA1180}">
      <dsp:nvSpPr>
        <dsp:cNvPr id="0" name=""/>
        <dsp:cNvSpPr/>
      </dsp:nvSpPr>
      <dsp:spPr>
        <a:xfrm>
          <a:off x="2524103" y="1587511"/>
          <a:ext cx="838654" cy="1601082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F9DE87-B6DF-9A4F-8EB2-8E994CFB1824}">
      <dsp:nvSpPr>
        <dsp:cNvPr id="0" name=""/>
        <dsp:cNvSpPr/>
      </dsp:nvSpPr>
      <dsp:spPr>
        <a:xfrm>
          <a:off x="3362757" y="1588289"/>
          <a:ext cx="2287238" cy="1601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SA5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Trust and Identity Service Development</a:t>
          </a:r>
          <a:endParaRPr lang="en-GB" sz="1700" kern="1200" dirty="0"/>
        </a:p>
      </dsp:txBody>
      <dsp:txXfrm>
        <a:off x="3362757" y="1588289"/>
        <a:ext cx="2287238" cy="1601066"/>
      </dsp:txXfrm>
    </dsp:sp>
    <dsp:sp modelId="{AF7FE466-FCEB-9746-847C-A090BFF8C2A8}">
      <dsp:nvSpPr>
        <dsp:cNvPr id="0" name=""/>
        <dsp:cNvSpPr/>
      </dsp:nvSpPr>
      <dsp:spPr>
        <a:xfrm>
          <a:off x="5649995" y="1587511"/>
          <a:ext cx="838654" cy="1601082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AB3C79-36E1-084C-8E67-065ACD559760}">
      <dsp:nvSpPr>
        <dsp:cNvPr id="0" name=""/>
        <dsp:cNvSpPr/>
      </dsp:nvSpPr>
      <dsp:spPr>
        <a:xfrm>
          <a:off x="6580139" y="1455194"/>
          <a:ext cx="1944152" cy="194415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SA4 Application Services Operations</a:t>
          </a:r>
          <a:endParaRPr lang="en-GB" sz="1700" kern="1200" dirty="0"/>
        </a:p>
      </dsp:txBody>
      <dsp:txXfrm>
        <a:off x="6864853" y="1739908"/>
        <a:ext cx="1374724" cy="13747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339CF-E848-F744-B701-37B257580253}">
      <dsp:nvSpPr>
        <dsp:cNvPr id="0" name=""/>
        <dsp:cNvSpPr/>
      </dsp:nvSpPr>
      <dsp:spPr>
        <a:xfrm>
          <a:off x="4291" y="0"/>
          <a:ext cx="1506051" cy="4504084"/>
        </a:xfrm>
        <a:prstGeom prst="roundRect">
          <a:avLst>
            <a:gd name="adj" fmla="val 10000"/>
          </a:avLst>
        </a:prstGeom>
        <a:solidFill>
          <a:srgbClr val="BFD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Harmonisation</a:t>
          </a:r>
          <a:endParaRPr lang="en-GB" sz="1800" kern="1200" dirty="0"/>
        </a:p>
      </dsp:txBody>
      <dsp:txXfrm>
        <a:off x="4291" y="0"/>
        <a:ext cx="1506051" cy="1351225"/>
      </dsp:txXfrm>
    </dsp:sp>
    <dsp:sp modelId="{5E404788-4987-624F-9294-0ADB849A43E4}">
      <dsp:nvSpPr>
        <dsp:cNvPr id="0" name=""/>
        <dsp:cNvSpPr/>
      </dsp:nvSpPr>
      <dsp:spPr>
        <a:xfrm>
          <a:off x="154896" y="1352077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Entity Categories</a:t>
          </a:r>
          <a:endParaRPr lang="en-GB" sz="1400" kern="1200" dirty="0"/>
        </a:p>
      </dsp:txBody>
      <dsp:txXfrm>
        <a:off x="170157" y="1367338"/>
        <a:ext cx="1174319" cy="490537"/>
      </dsp:txXfrm>
    </dsp:sp>
    <dsp:sp modelId="{D2C8B71A-C952-9B43-B8A6-420F51DDEF53}">
      <dsp:nvSpPr>
        <dsp:cNvPr id="0" name=""/>
        <dsp:cNvSpPr/>
      </dsp:nvSpPr>
      <dsp:spPr>
        <a:xfrm>
          <a:off x="154896" y="1953300"/>
          <a:ext cx="1204841" cy="521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CoCo</a:t>
          </a:r>
          <a:endParaRPr lang="en-GB" sz="1400" kern="1200" dirty="0"/>
        </a:p>
      </dsp:txBody>
      <dsp:txXfrm>
        <a:off x="170157" y="1968561"/>
        <a:ext cx="1174319" cy="490537"/>
      </dsp:txXfrm>
    </dsp:sp>
    <dsp:sp modelId="{992F6AD0-4D20-A744-9BCF-DAAD26A71C26}">
      <dsp:nvSpPr>
        <dsp:cNvPr id="0" name=""/>
        <dsp:cNvSpPr/>
      </dsp:nvSpPr>
      <dsp:spPr>
        <a:xfrm>
          <a:off x="154896" y="2554522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Practices</a:t>
          </a:r>
          <a:endParaRPr lang="en-GB" sz="1400" kern="1200" dirty="0"/>
        </a:p>
      </dsp:txBody>
      <dsp:txXfrm>
        <a:off x="170157" y="2569783"/>
        <a:ext cx="1174319" cy="490537"/>
      </dsp:txXfrm>
    </dsp:sp>
    <dsp:sp modelId="{1B4B4880-E14C-4C4E-9385-F12C8A50ECBF}">
      <dsp:nvSpPr>
        <dsp:cNvPr id="0" name=""/>
        <dsp:cNvSpPr/>
      </dsp:nvSpPr>
      <dsp:spPr>
        <a:xfrm>
          <a:off x="154896" y="3155745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Assurance Business Case</a:t>
          </a:r>
          <a:endParaRPr lang="en-GB" sz="1400" kern="1200" dirty="0"/>
        </a:p>
      </dsp:txBody>
      <dsp:txXfrm>
        <a:off x="170157" y="3171006"/>
        <a:ext cx="1174319" cy="490537"/>
      </dsp:txXfrm>
    </dsp:sp>
    <dsp:sp modelId="{0F848E18-EF78-474D-BBB1-92B8EB1533B0}">
      <dsp:nvSpPr>
        <dsp:cNvPr id="0" name=""/>
        <dsp:cNvSpPr/>
      </dsp:nvSpPr>
      <dsp:spPr>
        <a:xfrm>
          <a:off x="154896" y="3756967"/>
          <a:ext cx="1204841" cy="52105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rgbClr val="FF6600"/>
            </a:gs>
            <a:gs pos="4000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50000">
              <a:srgbClr val="FF6600"/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Interoperability</a:t>
          </a:r>
          <a:endParaRPr lang="en-GB" sz="1400" kern="1200" dirty="0"/>
        </a:p>
      </dsp:txBody>
      <dsp:txXfrm>
        <a:off x="170157" y="3772228"/>
        <a:ext cx="1174319" cy="490537"/>
      </dsp:txXfrm>
    </dsp:sp>
    <dsp:sp modelId="{66325A02-BB04-AF4E-B363-58B969AEEFB2}">
      <dsp:nvSpPr>
        <dsp:cNvPr id="0" name=""/>
        <dsp:cNvSpPr/>
      </dsp:nvSpPr>
      <dsp:spPr>
        <a:xfrm>
          <a:off x="1623297" y="0"/>
          <a:ext cx="1506051" cy="4504084"/>
        </a:xfrm>
        <a:prstGeom prst="roundRect">
          <a:avLst>
            <a:gd name="adj" fmla="val 10000"/>
          </a:avLst>
        </a:prstGeom>
        <a:solidFill>
          <a:srgbClr val="BFD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Non web</a:t>
          </a:r>
          <a:endParaRPr lang="en-GB" sz="1800" kern="1200" dirty="0"/>
        </a:p>
      </dsp:txBody>
      <dsp:txXfrm>
        <a:off x="1623297" y="0"/>
        <a:ext cx="1506051" cy="1351225"/>
      </dsp:txXfrm>
    </dsp:sp>
    <dsp:sp modelId="{B2162FDD-2B7A-B74F-B4DA-1F6102D65064}">
      <dsp:nvSpPr>
        <dsp:cNvPr id="0" name=""/>
        <dsp:cNvSpPr/>
      </dsp:nvSpPr>
      <dsp:spPr>
        <a:xfrm>
          <a:off x="1773902" y="1352544"/>
          <a:ext cx="1204841" cy="1358042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Moonshot</a:t>
          </a:r>
          <a:endParaRPr lang="en-GB" sz="1400" kern="1200" dirty="0"/>
        </a:p>
      </dsp:txBody>
      <dsp:txXfrm>
        <a:off x="1809191" y="1387833"/>
        <a:ext cx="1134263" cy="1287464"/>
      </dsp:txXfrm>
    </dsp:sp>
    <dsp:sp modelId="{3A5223BA-E133-D142-A432-3E018E93D63C}">
      <dsp:nvSpPr>
        <dsp:cNvPr id="0" name=""/>
        <dsp:cNvSpPr/>
      </dsp:nvSpPr>
      <dsp:spPr>
        <a:xfrm>
          <a:off x="1773902" y="2919517"/>
          <a:ext cx="1204841" cy="135804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ECP</a:t>
          </a:r>
          <a:endParaRPr lang="en-GB" sz="1400" kern="1200" dirty="0"/>
        </a:p>
      </dsp:txBody>
      <dsp:txXfrm>
        <a:off x="1809191" y="2954806"/>
        <a:ext cx="1134263" cy="1287464"/>
      </dsp:txXfrm>
    </dsp:sp>
    <dsp:sp modelId="{B7AF1C40-CEBD-AE46-9714-46B4B409BE44}">
      <dsp:nvSpPr>
        <dsp:cNvPr id="0" name=""/>
        <dsp:cNvSpPr/>
      </dsp:nvSpPr>
      <dsp:spPr>
        <a:xfrm>
          <a:off x="3242302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eduGAIN</a:t>
          </a:r>
          <a:endParaRPr lang="en-GB" sz="1800" kern="1200" dirty="0"/>
        </a:p>
      </dsp:txBody>
      <dsp:txXfrm>
        <a:off x="3242302" y="0"/>
        <a:ext cx="1506051" cy="1351225"/>
      </dsp:txXfrm>
    </dsp:sp>
    <dsp:sp modelId="{7A9EDA4F-F6EE-894E-8749-79F4C2E2BCA8}">
      <dsp:nvSpPr>
        <dsp:cNvPr id="0" name=""/>
        <dsp:cNvSpPr/>
      </dsp:nvSpPr>
      <dsp:spPr>
        <a:xfrm>
          <a:off x="3392907" y="1351610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eduGAIN technical development, </a:t>
          </a:r>
          <a:r>
            <a:rPr lang="en-GB" sz="1400" kern="1200" dirty="0" err="1" smtClean="0"/>
            <a:t>inc.</a:t>
          </a:r>
          <a:r>
            <a:rPr lang="en-GB" sz="1400" kern="1200" dirty="0" smtClean="0"/>
            <a:t> portal</a:t>
          </a:r>
          <a:endParaRPr lang="en-GB" sz="1400" kern="1200" dirty="0"/>
        </a:p>
      </dsp:txBody>
      <dsp:txXfrm>
        <a:off x="3418824" y="1377527"/>
        <a:ext cx="1153007" cy="833038"/>
      </dsp:txXfrm>
    </dsp:sp>
    <dsp:sp modelId="{EDAC5491-A3E2-924C-AD96-C550444310EC}">
      <dsp:nvSpPr>
        <dsp:cNvPr id="0" name=""/>
        <dsp:cNvSpPr/>
      </dsp:nvSpPr>
      <dsp:spPr>
        <a:xfrm>
          <a:off x="3392907" y="2372616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development</a:t>
          </a:r>
          <a:endParaRPr lang="en-GB" sz="1400" kern="1200" dirty="0"/>
        </a:p>
      </dsp:txBody>
      <dsp:txXfrm>
        <a:off x="3418824" y="2398533"/>
        <a:ext cx="1153007" cy="833038"/>
      </dsp:txXfrm>
    </dsp:sp>
    <dsp:sp modelId="{D62A40B9-FDA2-E241-BCFB-D2891C5448E7}">
      <dsp:nvSpPr>
        <dsp:cNvPr id="0" name=""/>
        <dsp:cNvSpPr/>
      </dsp:nvSpPr>
      <dsp:spPr>
        <a:xfrm>
          <a:off x="3392907" y="3393622"/>
          <a:ext cx="1204841" cy="88487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InAcademia</a:t>
          </a:r>
          <a:endParaRPr lang="en-GB" sz="1400" kern="1200" dirty="0"/>
        </a:p>
      </dsp:txBody>
      <dsp:txXfrm>
        <a:off x="3418824" y="3419539"/>
        <a:ext cx="1153007" cy="833038"/>
      </dsp:txXfrm>
    </dsp:sp>
    <dsp:sp modelId="{F50238BE-6E72-C746-94EB-6159CF9E0B55}">
      <dsp:nvSpPr>
        <dsp:cNvPr id="0" name=""/>
        <dsp:cNvSpPr/>
      </dsp:nvSpPr>
      <dsp:spPr>
        <a:xfrm>
          <a:off x="4861307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Federation as a Service</a:t>
          </a:r>
          <a:endParaRPr lang="en-GB" sz="1800" kern="1200" dirty="0"/>
        </a:p>
      </dsp:txBody>
      <dsp:txXfrm>
        <a:off x="4861307" y="0"/>
        <a:ext cx="1506051" cy="1351225"/>
      </dsp:txXfrm>
    </dsp:sp>
    <dsp:sp modelId="{2C7505A0-49B4-6F47-BAE1-25D679E57894}">
      <dsp:nvSpPr>
        <dsp:cNvPr id="0" name=""/>
        <dsp:cNvSpPr/>
      </dsp:nvSpPr>
      <dsp:spPr>
        <a:xfrm>
          <a:off x="5011912" y="1352544"/>
          <a:ext cx="1204841" cy="1358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as a Service</a:t>
          </a:r>
          <a:endParaRPr lang="en-GB" sz="1400" kern="1200" dirty="0"/>
        </a:p>
      </dsp:txBody>
      <dsp:txXfrm>
        <a:off x="5047201" y="1387833"/>
        <a:ext cx="1134263" cy="1287464"/>
      </dsp:txXfrm>
    </dsp:sp>
    <dsp:sp modelId="{E2B93DD0-81AE-6140-9FED-3BFCCB0DFCE8}">
      <dsp:nvSpPr>
        <dsp:cNvPr id="0" name=""/>
        <dsp:cNvSpPr/>
      </dsp:nvSpPr>
      <dsp:spPr>
        <a:xfrm>
          <a:off x="5011912" y="2919517"/>
          <a:ext cx="1204841" cy="135804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VO Platform as a Service</a:t>
          </a:r>
          <a:endParaRPr lang="en-GB" sz="1400" kern="1200" dirty="0"/>
        </a:p>
      </dsp:txBody>
      <dsp:txXfrm>
        <a:off x="5047201" y="2954806"/>
        <a:ext cx="1134263" cy="1287464"/>
      </dsp:txXfrm>
    </dsp:sp>
    <dsp:sp modelId="{E5F9734E-5FA1-1A47-9242-F52AF8008D24}">
      <dsp:nvSpPr>
        <dsp:cNvPr id="0" name=""/>
        <dsp:cNvSpPr/>
      </dsp:nvSpPr>
      <dsp:spPr>
        <a:xfrm>
          <a:off x="6480312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Enabling Users</a:t>
          </a:r>
          <a:endParaRPr lang="en-GB" sz="1800" kern="1200" dirty="0"/>
        </a:p>
      </dsp:txBody>
      <dsp:txXfrm>
        <a:off x="6480312" y="0"/>
        <a:ext cx="1506051" cy="1351225"/>
      </dsp:txXfrm>
    </dsp:sp>
    <dsp:sp modelId="{59502851-7813-BF4D-9466-6E537E706DCF}">
      <dsp:nvSpPr>
        <dsp:cNvPr id="0" name=""/>
        <dsp:cNvSpPr/>
      </dsp:nvSpPr>
      <dsp:spPr>
        <a:xfrm>
          <a:off x="6630917" y="1351610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Pilots</a:t>
          </a:r>
          <a:endParaRPr lang="en-GB" sz="1400" kern="1200" dirty="0"/>
        </a:p>
      </dsp:txBody>
      <dsp:txXfrm>
        <a:off x="6656834" y="1377527"/>
        <a:ext cx="1153007" cy="833038"/>
      </dsp:txXfrm>
    </dsp:sp>
    <dsp:sp modelId="{9A48E223-0025-5047-8215-B22F0C2FA1E7}">
      <dsp:nvSpPr>
        <dsp:cNvPr id="0" name=""/>
        <dsp:cNvSpPr/>
      </dsp:nvSpPr>
      <dsp:spPr>
        <a:xfrm>
          <a:off x="6630917" y="2372616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Consultancy</a:t>
          </a:r>
          <a:endParaRPr lang="en-GB" sz="1400" kern="1200" dirty="0"/>
        </a:p>
      </dsp:txBody>
      <dsp:txXfrm>
        <a:off x="6656834" y="2398533"/>
        <a:ext cx="1153007" cy="833038"/>
      </dsp:txXfrm>
    </dsp:sp>
    <dsp:sp modelId="{733D13B6-17D8-9540-9A10-72864C7277B6}">
      <dsp:nvSpPr>
        <dsp:cNvPr id="0" name=""/>
        <dsp:cNvSpPr/>
      </dsp:nvSpPr>
      <dsp:spPr>
        <a:xfrm>
          <a:off x="6630917" y="3393622"/>
          <a:ext cx="1204841" cy="88487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SP registration simplification</a:t>
          </a:r>
          <a:endParaRPr lang="en-GB" sz="1400" kern="1200" dirty="0"/>
        </a:p>
      </dsp:txBody>
      <dsp:txXfrm>
        <a:off x="6656834" y="3419539"/>
        <a:ext cx="1153007" cy="8330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911D4-5B0A-DC4A-B98E-4181F22D2FEE}">
      <dsp:nvSpPr>
        <dsp:cNvPr id="0" name=""/>
        <dsp:cNvSpPr/>
      </dsp:nvSpPr>
      <dsp:spPr>
        <a:xfrm>
          <a:off x="4068" y="249527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BBFBA-F608-0842-A3ED-80F3EF9AB5D0}">
      <dsp:nvSpPr>
        <dsp:cNvPr id="0" name=""/>
        <dsp:cNvSpPr/>
      </dsp:nvSpPr>
      <dsp:spPr>
        <a:xfrm>
          <a:off x="101044" y="340798"/>
          <a:ext cx="1745568" cy="14831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1C7E7F-286C-774A-B6B9-AE7393F39058}">
      <dsp:nvSpPr>
        <dsp:cNvPr id="0" name=""/>
        <dsp:cNvSpPr/>
      </dsp:nvSpPr>
      <dsp:spPr>
        <a:xfrm>
          <a:off x="101044" y="2052158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Nicole Harris, GÉANT Assoc.</a:t>
          </a:r>
          <a:endParaRPr lang="en-GB" sz="1000" kern="1200" dirty="0"/>
        </a:p>
      </dsp:txBody>
      <dsp:txXfrm>
        <a:off x="101044" y="2052158"/>
        <a:ext cx="1745568" cy="387885"/>
      </dsp:txXfrm>
    </dsp:sp>
    <dsp:sp modelId="{8BF059BF-82D3-274F-93C3-D0A61549FD68}">
      <dsp:nvSpPr>
        <dsp:cNvPr id="0" name=""/>
        <dsp:cNvSpPr/>
      </dsp:nvSpPr>
      <dsp:spPr>
        <a:xfrm>
          <a:off x="101044" y="1823961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Harmonisation</a:t>
          </a:r>
          <a:endParaRPr lang="en-GB" sz="1000" kern="1200" dirty="0"/>
        </a:p>
      </dsp:txBody>
      <dsp:txXfrm>
        <a:off x="101044" y="1823961"/>
        <a:ext cx="1745568" cy="228197"/>
      </dsp:txXfrm>
    </dsp:sp>
    <dsp:sp modelId="{73067169-9F26-B946-8C08-77DF89324BBD}">
      <dsp:nvSpPr>
        <dsp:cNvPr id="0" name=""/>
        <dsp:cNvSpPr/>
      </dsp:nvSpPr>
      <dsp:spPr>
        <a:xfrm>
          <a:off x="2331179" y="249527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FC8D3D-F4F3-AE48-88BE-09882AE1B5A1}">
      <dsp:nvSpPr>
        <dsp:cNvPr id="0" name=""/>
        <dsp:cNvSpPr/>
      </dsp:nvSpPr>
      <dsp:spPr>
        <a:xfrm>
          <a:off x="2428155" y="340798"/>
          <a:ext cx="1745568" cy="148316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4CEDE03-EE13-3347-97F6-E8D94B9A3CF1}">
      <dsp:nvSpPr>
        <dsp:cNvPr id="0" name=""/>
        <dsp:cNvSpPr/>
      </dsp:nvSpPr>
      <dsp:spPr>
        <a:xfrm>
          <a:off x="2428155" y="2052158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John Chapman, JISC</a:t>
          </a:r>
          <a:endParaRPr lang="en-GB" sz="1000" kern="1200" dirty="0"/>
        </a:p>
      </dsp:txBody>
      <dsp:txXfrm>
        <a:off x="2428155" y="2052158"/>
        <a:ext cx="1745568" cy="387885"/>
      </dsp:txXfrm>
    </dsp:sp>
    <dsp:sp modelId="{058430C0-8098-DD44-9E10-5FE7268E116C}">
      <dsp:nvSpPr>
        <dsp:cNvPr id="0" name=""/>
        <dsp:cNvSpPr/>
      </dsp:nvSpPr>
      <dsp:spPr>
        <a:xfrm>
          <a:off x="2428155" y="1823961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Non Web</a:t>
          </a:r>
          <a:endParaRPr lang="en-GB" sz="1000" kern="1200" dirty="0"/>
        </a:p>
      </dsp:txBody>
      <dsp:txXfrm>
        <a:off x="2428155" y="1823961"/>
        <a:ext cx="1745568" cy="228197"/>
      </dsp:txXfrm>
    </dsp:sp>
    <dsp:sp modelId="{2926F135-253F-3D44-80E9-273C03523048}">
      <dsp:nvSpPr>
        <dsp:cNvPr id="0" name=""/>
        <dsp:cNvSpPr/>
      </dsp:nvSpPr>
      <dsp:spPr>
        <a:xfrm>
          <a:off x="4658291" y="249527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287DB7-78F2-E345-995F-6133E24E293B}">
      <dsp:nvSpPr>
        <dsp:cNvPr id="0" name=""/>
        <dsp:cNvSpPr/>
      </dsp:nvSpPr>
      <dsp:spPr>
        <a:xfrm>
          <a:off x="4755267" y="340798"/>
          <a:ext cx="1745568" cy="14831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5935E7-F9C4-4344-966D-0CF2FE1CA685}">
      <dsp:nvSpPr>
        <dsp:cNvPr id="0" name=""/>
        <dsp:cNvSpPr/>
      </dsp:nvSpPr>
      <dsp:spPr>
        <a:xfrm>
          <a:off x="4755267" y="2052158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Brook Schofield, GÉANT Assoc.</a:t>
          </a:r>
          <a:endParaRPr lang="en-GB" sz="1000" kern="1200" dirty="0"/>
        </a:p>
      </dsp:txBody>
      <dsp:txXfrm>
        <a:off x="4755267" y="2052158"/>
        <a:ext cx="1745568" cy="387885"/>
      </dsp:txXfrm>
    </dsp:sp>
    <dsp:sp modelId="{A5D3316C-7235-E241-8568-B5D5476D4D3C}">
      <dsp:nvSpPr>
        <dsp:cNvPr id="0" name=""/>
        <dsp:cNvSpPr/>
      </dsp:nvSpPr>
      <dsp:spPr>
        <a:xfrm>
          <a:off x="4755267" y="1823961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eduGAIN</a:t>
          </a:r>
          <a:endParaRPr lang="en-GB" sz="1000" kern="1200" dirty="0"/>
        </a:p>
      </dsp:txBody>
      <dsp:txXfrm>
        <a:off x="4755267" y="1823961"/>
        <a:ext cx="1745568" cy="228197"/>
      </dsp:txXfrm>
    </dsp:sp>
    <dsp:sp modelId="{493B4BFE-16BF-5845-A5E1-3334F2D67093}">
      <dsp:nvSpPr>
        <dsp:cNvPr id="0" name=""/>
        <dsp:cNvSpPr/>
      </dsp:nvSpPr>
      <dsp:spPr>
        <a:xfrm>
          <a:off x="6985403" y="249527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EE979B-4730-2149-94D2-2011DE7ABC49}">
      <dsp:nvSpPr>
        <dsp:cNvPr id="0" name=""/>
        <dsp:cNvSpPr/>
      </dsp:nvSpPr>
      <dsp:spPr>
        <a:xfrm>
          <a:off x="7082379" y="340798"/>
          <a:ext cx="1745568" cy="148316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B47CA7-7B54-764E-BD78-B3AEE89EB5EE}">
      <dsp:nvSpPr>
        <dsp:cNvPr id="0" name=""/>
        <dsp:cNvSpPr/>
      </dsp:nvSpPr>
      <dsp:spPr>
        <a:xfrm>
          <a:off x="7082379" y="2052158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Marina </a:t>
          </a:r>
          <a:r>
            <a:rPr lang="en-GB" sz="1000" kern="1200" dirty="0" err="1" smtClean="0"/>
            <a:t>Vermezovic</a:t>
          </a:r>
          <a:r>
            <a:rPr lang="en-GB" sz="1000" kern="1200" dirty="0" smtClean="0"/>
            <a:t>, AMRES</a:t>
          </a:r>
          <a:endParaRPr lang="en-GB" sz="1000" kern="1200" dirty="0"/>
        </a:p>
      </dsp:txBody>
      <dsp:txXfrm>
        <a:off x="7082379" y="2052158"/>
        <a:ext cx="1745568" cy="387885"/>
      </dsp:txXfrm>
    </dsp:sp>
    <dsp:sp modelId="{01551BBD-4C56-2A4B-8A38-D5DB2C4C2FA0}">
      <dsp:nvSpPr>
        <dsp:cNvPr id="0" name=""/>
        <dsp:cNvSpPr/>
      </dsp:nvSpPr>
      <dsp:spPr>
        <a:xfrm>
          <a:off x="7082379" y="1823961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Federation as a Service</a:t>
          </a:r>
          <a:endParaRPr lang="en-GB" sz="1000" kern="1200" dirty="0"/>
        </a:p>
      </dsp:txBody>
      <dsp:txXfrm>
        <a:off x="7082379" y="1823961"/>
        <a:ext cx="1745568" cy="228197"/>
      </dsp:txXfrm>
    </dsp:sp>
    <dsp:sp modelId="{C190E9AA-59E1-694D-8102-4D62BCF24303}">
      <dsp:nvSpPr>
        <dsp:cNvPr id="0" name=""/>
        <dsp:cNvSpPr/>
      </dsp:nvSpPr>
      <dsp:spPr>
        <a:xfrm>
          <a:off x="4068" y="2725268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86EF-AA2E-844F-ABF8-92C11759797A}">
      <dsp:nvSpPr>
        <dsp:cNvPr id="0" name=""/>
        <dsp:cNvSpPr/>
      </dsp:nvSpPr>
      <dsp:spPr>
        <a:xfrm>
          <a:off x="101044" y="2816539"/>
          <a:ext cx="1745568" cy="14831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32D09C-AABA-D24A-8595-A4A2914D6D89}">
      <dsp:nvSpPr>
        <dsp:cNvPr id="0" name=""/>
        <dsp:cNvSpPr/>
      </dsp:nvSpPr>
      <dsp:spPr>
        <a:xfrm>
          <a:off x="101044" y="4527899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Niels</a:t>
          </a:r>
          <a:r>
            <a:rPr lang="en-GB" sz="1000" kern="1200" dirty="0" smtClean="0"/>
            <a:t> van </a:t>
          </a:r>
          <a:r>
            <a:rPr lang="en-GB" sz="1000" kern="1200" dirty="0" err="1" smtClean="0"/>
            <a:t>Dijk</a:t>
          </a:r>
          <a:r>
            <a:rPr lang="en-GB" sz="1000" kern="1200" dirty="0" smtClean="0"/>
            <a:t>, </a:t>
          </a:r>
          <a:r>
            <a:rPr lang="en-GB" sz="1000" kern="1200" dirty="0" err="1" smtClean="0"/>
            <a:t>Surfnet</a:t>
          </a:r>
          <a:endParaRPr lang="en-GB" sz="1000" kern="1200" dirty="0"/>
        </a:p>
      </dsp:txBody>
      <dsp:txXfrm>
        <a:off x="101044" y="4527899"/>
        <a:ext cx="1745568" cy="387885"/>
      </dsp:txXfrm>
    </dsp:sp>
    <dsp:sp modelId="{866FF032-B9AE-B843-ABDB-7A863B7FE28D}">
      <dsp:nvSpPr>
        <dsp:cNvPr id="0" name=""/>
        <dsp:cNvSpPr/>
      </dsp:nvSpPr>
      <dsp:spPr>
        <a:xfrm>
          <a:off x="101044" y="4299702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VOPaaS</a:t>
          </a:r>
          <a:r>
            <a:rPr lang="en-GB" sz="1000" kern="1200" dirty="0" smtClean="0"/>
            <a:t> &amp; </a:t>
          </a:r>
          <a:r>
            <a:rPr lang="en-GB" sz="1000" kern="1200" dirty="0" err="1" smtClean="0"/>
            <a:t>InAcademia</a:t>
          </a:r>
          <a:endParaRPr lang="en-GB" sz="1000" kern="1200" dirty="0"/>
        </a:p>
      </dsp:txBody>
      <dsp:txXfrm>
        <a:off x="101044" y="4299702"/>
        <a:ext cx="1745568" cy="228197"/>
      </dsp:txXfrm>
    </dsp:sp>
    <dsp:sp modelId="{2EEA024E-9B93-6B4E-9BA7-75CB104FF8DA}">
      <dsp:nvSpPr>
        <dsp:cNvPr id="0" name=""/>
        <dsp:cNvSpPr/>
      </dsp:nvSpPr>
      <dsp:spPr>
        <a:xfrm>
          <a:off x="2331179" y="2725268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3337EA-93AF-3B4C-A573-DC7B9F1B19F3}">
      <dsp:nvSpPr>
        <dsp:cNvPr id="0" name=""/>
        <dsp:cNvSpPr/>
      </dsp:nvSpPr>
      <dsp:spPr>
        <a:xfrm>
          <a:off x="2428155" y="2816539"/>
          <a:ext cx="1745568" cy="1483162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3DC6E19-43E8-9B47-9018-7BCB48F1304A}">
      <dsp:nvSpPr>
        <dsp:cNvPr id="0" name=""/>
        <dsp:cNvSpPr/>
      </dsp:nvSpPr>
      <dsp:spPr>
        <a:xfrm>
          <a:off x="2428155" y="4527899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Lukas Hämmerle, SWITCH</a:t>
          </a:r>
          <a:endParaRPr lang="en-GB" sz="1000" kern="1200" dirty="0"/>
        </a:p>
      </dsp:txBody>
      <dsp:txXfrm>
        <a:off x="2428155" y="4527899"/>
        <a:ext cx="1745568" cy="387885"/>
      </dsp:txXfrm>
    </dsp:sp>
    <dsp:sp modelId="{AF62B04A-19CD-D04E-9DFB-0248C0257E13}">
      <dsp:nvSpPr>
        <dsp:cNvPr id="0" name=""/>
        <dsp:cNvSpPr/>
      </dsp:nvSpPr>
      <dsp:spPr>
        <a:xfrm>
          <a:off x="2428155" y="4299702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Enabling Users</a:t>
          </a:r>
          <a:endParaRPr lang="en-GB" sz="1000" kern="1200" dirty="0"/>
        </a:p>
      </dsp:txBody>
      <dsp:txXfrm>
        <a:off x="2428155" y="4299702"/>
        <a:ext cx="1745568" cy="228197"/>
      </dsp:txXfrm>
    </dsp:sp>
    <dsp:sp modelId="{82A4CCFF-3932-544B-AA65-7AEA89E04E68}">
      <dsp:nvSpPr>
        <dsp:cNvPr id="0" name=""/>
        <dsp:cNvSpPr/>
      </dsp:nvSpPr>
      <dsp:spPr>
        <a:xfrm>
          <a:off x="4658291" y="2725268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162E5B-2EAF-E547-96CF-7F92450CD45E}">
      <dsp:nvSpPr>
        <dsp:cNvPr id="0" name=""/>
        <dsp:cNvSpPr/>
      </dsp:nvSpPr>
      <dsp:spPr>
        <a:xfrm>
          <a:off x="4755267" y="2816539"/>
          <a:ext cx="1745568" cy="148316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779E90-D1A6-2C4D-A657-C932CEE7B61D}">
      <dsp:nvSpPr>
        <dsp:cNvPr id="0" name=""/>
        <dsp:cNvSpPr/>
      </dsp:nvSpPr>
      <dsp:spPr>
        <a:xfrm>
          <a:off x="4755267" y="4527899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Mandeep</a:t>
          </a:r>
          <a:r>
            <a:rPr lang="en-GB" sz="1000" kern="1200" dirty="0" smtClean="0"/>
            <a:t> </a:t>
          </a:r>
          <a:r>
            <a:rPr lang="en-GB" sz="1000" kern="1200" dirty="0" err="1" smtClean="0"/>
            <a:t>Saini</a:t>
          </a:r>
          <a:r>
            <a:rPr lang="en-GB" sz="1000" kern="1200" dirty="0" smtClean="0"/>
            <a:t>, GÉANT Assoc.</a:t>
          </a:r>
          <a:endParaRPr lang="en-GB" sz="1000" kern="1200" dirty="0"/>
        </a:p>
      </dsp:txBody>
      <dsp:txXfrm>
        <a:off x="4755267" y="4527899"/>
        <a:ext cx="1745568" cy="387885"/>
      </dsp:txXfrm>
    </dsp:sp>
    <dsp:sp modelId="{8FCECB26-F684-8347-9268-7BA00CA8A6FC}">
      <dsp:nvSpPr>
        <dsp:cNvPr id="0" name=""/>
        <dsp:cNvSpPr/>
      </dsp:nvSpPr>
      <dsp:spPr>
        <a:xfrm>
          <a:off x="4755267" y="4299702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GÉANT AAI</a:t>
          </a:r>
          <a:endParaRPr lang="en-GB" sz="1000" kern="1200" dirty="0"/>
        </a:p>
      </dsp:txBody>
      <dsp:txXfrm>
        <a:off x="4755267" y="4299702"/>
        <a:ext cx="1745568" cy="228197"/>
      </dsp:txXfrm>
    </dsp:sp>
    <dsp:sp modelId="{DA54307E-45ED-0044-8639-5458EC86A842}">
      <dsp:nvSpPr>
        <dsp:cNvPr id="0" name=""/>
        <dsp:cNvSpPr/>
      </dsp:nvSpPr>
      <dsp:spPr>
        <a:xfrm>
          <a:off x="6985403" y="2725268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69486-2722-B840-AAE4-AB3C2D764BFA}">
      <dsp:nvSpPr>
        <dsp:cNvPr id="0" name=""/>
        <dsp:cNvSpPr/>
      </dsp:nvSpPr>
      <dsp:spPr>
        <a:xfrm>
          <a:off x="7082379" y="2816539"/>
          <a:ext cx="1745568" cy="1483162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F7DE7B-019F-9A44-A743-B400907293B0}">
      <dsp:nvSpPr>
        <dsp:cNvPr id="0" name=""/>
        <dsp:cNvSpPr/>
      </dsp:nvSpPr>
      <dsp:spPr>
        <a:xfrm>
          <a:off x="7082379" y="4527899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Miroslav </a:t>
          </a:r>
          <a:r>
            <a:rPr lang="en-GB" sz="1000" kern="1200" dirty="0" err="1" smtClean="0"/>
            <a:t>Milinovic</a:t>
          </a:r>
          <a:r>
            <a:rPr lang="en-GB" sz="1000" kern="1200" dirty="0" smtClean="0"/>
            <a:t>, </a:t>
          </a:r>
          <a:r>
            <a:rPr lang="en-GB" sz="1000" kern="1200" dirty="0" err="1" smtClean="0"/>
            <a:t>CARnet</a:t>
          </a:r>
          <a:r>
            <a:rPr lang="en-GB" sz="1000" kern="1200" dirty="0" smtClean="0"/>
            <a:t>/SRCE</a:t>
          </a:r>
          <a:endParaRPr lang="en-GB" sz="1000" kern="1200" dirty="0"/>
        </a:p>
      </dsp:txBody>
      <dsp:txXfrm>
        <a:off x="7082379" y="4527899"/>
        <a:ext cx="1745568" cy="387885"/>
      </dsp:txXfrm>
    </dsp:sp>
    <dsp:sp modelId="{8E1D4E03-3E6E-114C-9E75-2FC4D511A079}">
      <dsp:nvSpPr>
        <dsp:cNvPr id="0" name=""/>
        <dsp:cNvSpPr/>
      </dsp:nvSpPr>
      <dsp:spPr>
        <a:xfrm>
          <a:off x="7082379" y="4299702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eduroam</a:t>
          </a:r>
          <a:endParaRPr lang="en-GB" sz="1000" kern="1200" dirty="0"/>
        </a:p>
      </dsp:txBody>
      <dsp:txXfrm>
        <a:off x="7082379" y="4299702"/>
        <a:ext cx="1745568" cy="2281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A6CBC-465E-1847-8797-E7CA82B62474}">
      <dsp:nvSpPr>
        <dsp:cNvPr id="0" name=""/>
        <dsp:cNvSpPr/>
      </dsp:nvSpPr>
      <dsp:spPr>
        <a:xfrm>
          <a:off x="0" y="0"/>
          <a:ext cx="8856984" cy="4936132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3830987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smtClean="0"/>
            <a:t>eduGAIN SG provides technical steering for eduGAIN service</a:t>
          </a:r>
          <a:endParaRPr lang="en-GB" sz="2700" kern="1200"/>
        </a:p>
      </dsp:txBody>
      <dsp:txXfrm>
        <a:off x="122888" y="122888"/>
        <a:ext cx="8611208" cy="4690356"/>
      </dsp:txXfrm>
    </dsp:sp>
    <dsp:sp modelId="{1A72C995-02C3-F146-90B0-AE7A17D61A89}">
      <dsp:nvSpPr>
        <dsp:cNvPr id="0" name=""/>
        <dsp:cNvSpPr/>
      </dsp:nvSpPr>
      <dsp:spPr>
        <a:xfrm>
          <a:off x="221424" y="1234033"/>
          <a:ext cx="8414134" cy="3455292"/>
        </a:xfrm>
        <a:prstGeom prst="roundRect">
          <a:avLst>
            <a:gd name="adj" fmla="val 10500"/>
          </a:avLst>
        </a:prstGeom>
        <a:solidFill>
          <a:srgbClr val="BFD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2194111" numCol="1" spcCol="1270" anchor="t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To keep governance simple, we also need your input on</a:t>
          </a:r>
          <a:endParaRPr lang="en-GB" sz="2700" kern="1200" dirty="0"/>
        </a:p>
      </dsp:txBody>
      <dsp:txXfrm>
        <a:off x="327686" y="1340295"/>
        <a:ext cx="8201610" cy="3242768"/>
      </dsp:txXfrm>
    </dsp:sp>
    <dsp:sp modelId="{8A7F3C23-9136-F545-8DAB-21C65BBBE922}">
      <dsp:nvSpPr>
        <dsp:cNvPr id="0" name=""/>
        <dsp:cNvSpPr/>
      </dsp:nvSpPr>
      <dsp:spPr>
        <a:xfrm>
          <a:off x="431777" y="2788914"/>
          <a:ext cx="2634552" cy="1554881"/>
        </a:xfrm>
        <a:prstGeom prst="roundRect">
          <a:avLst>
            <a:gd name="adj" fmla="val 10500"/>
          </a:avLst>
        </a:prstGeom>
        <a:solidFill>
          <a:schemeClr val="tx1"/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solidFill>
                <a:schemeClr val="bg1"/>
              </a:solidFill>
            </a:rPr>
            <a:t>Moonshot policy</a:t>
          </a:r>
          <a:endParaRPr lang="en-GB" sz="1600" kern="1200">
            <a:solidFill>
              <a:schemeClr val="bg1"/>
            </a:solidFill>
          </a:endParaRPr>
        </a:p>
      </dsp:txBody>
      <dsp:txXfrm>
        <a:off x="479595" y="2836732"/>
        <a:ext cx="2538916" cy="1459245"/>
      </dsp:txXfrm>
    </dsp:sp>
    <dsp:sp modelId="{EA0B0A14-E57E-0C43-9546-A3C0B6B4AC8E}">
      <dsp:nvSpPr>
        <dsp:cNvPr id="0" name=""/>
        <dsp:cNvSpPr/>
      </dsp:nvSpPr>
      <dsp:spPr>
        <a:xfrm>
          <a:off x="3110118" y="2788914"/>
          <a:ext cx="2634552" cy="1554881"/>
        </a:xfrm>
        <a:prstGeom prst="roundRect">
          <a:avLst>
            <a:gd name="adj" fmla="val 10500"/>
          </a:avLst>
        </a:prstGeom>
        <a:solidFill>
          <a:schemeClr val="tx1"/>
        </a:solidFill>
        <a:ln w="9525" cap="flat" cmpd="sng" algn="ctr">
          <a:solidFill>
            <a:schemeClr val="accent1">
              <a:shade val="80000"/>
              <a:hueOff val="192182"/>
              <a:satOff val="-36304"/>
              <a:lumOff val="1958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solidFill>
                <a:schemeClr val="bg1"/>
              </a:solidFill>
            </a:rPr>
            <a:t>Harmonisation pilots (Learn more at the REFEDS BoF)</a:t>
          </a:r>
          <a:endParaRPr lang="en-GB" sz="1600" kern="1200">
            <a:solidFill>
              <a:schemeClr val="bg1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>
              <a:solidFill>
                <a:schemeClr val="bg1"/>
              </a:solidFill>
            </a:rPr>
            <a:t>Entity Categories</a:t>
          </a:r>
          <a:endParaRPr lang="en-GB" sz="1200" kern="1200">
            <a:solidFill>
              <a:schemeClr val="bg1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>
              <a:solidFill>
                <a:schemeClr val="bg1"/>
              </a:solidFill>
            </a:rPr>
            <a:t>Federation Operational Policies</a:t>
          </a:r>
          <a:endParaRPr lang="en-GB" sz="1200" kern="1200">
            <a:solidFill>
              <a:schemeClr val="bg1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dirty="0" smtClean="0">
              <a:solidFill>
                <a:schemeClr val="bg1"/>
              </a:solidFill>
            </a:rPr>
            <a:t>Building the case for assurance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3157936" y="2836732"/>
        <a:ext cx="2538916" cy="1459245"/>
      </dsp:txXfrm>
    </dsp:sp>
    <dsp:sp modelId="{3C9B19AF-CF1E-D643-B085-F41F14795043}">
      <dsp:nvSpPr>
        <dsp:cNvPr id="0" name=""/>
        <dsp:cNvSpPr/>
      </dsp:nvSpPr>
      <dsp:spPr>
        <a:xfrm>
          <a:off x="5788458" y="2788914"/>
          <a:ext cx="2634552" cy="1554881"/>
        </a:xfrm>
        <a:prstGeom prst="roundRect">
          <a:avLst>
            <a:gd name="adj" fmla="val 10500"/>
          </a:avLst>
        </a:prstGeom>
        <a:solidFill>
          <a:schemeClr val="tx1"/>
        </a:solidFill>
        <a:ln w="9525" cap="flat" cmpd="sng" algn="ctr">
          <a:solidFill>
            <a:schemeClr val="accent1">
              <a:shade val="80000"/>
              <a:hueOff val="384364"/>
              <a:satOff val="-72608"/>
              <a:lumOff val="3916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bg1"/>
              </a:solidFill>
            </a:rPr>
            <a:t>Services layered on top of eduGAIN</a:t>
          </a:r>
          <a:endParaRPr lang="en-GB" sz="1600" kern="1200" dirty="0">
            <a:solidFill>
              <a:schemeClr val="bg1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>
              <a:solidFill>
                <a:schemeClr val="bg1"/>
              </a:solidFill>
            </a:rPr>
            <a:t>InAcademia policy/AUP</a:t>
          </a:r>
          <a:endParaRPr lang="en-GB" sz="1200" kern="1200">
            <a:solidFill>
              <a:schemeClr val="bg1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>
              <a:solidFill>
                <a:schemeClr val="bg1"/>
              </a:solidFill>
            </a:rPr>
            <a:t>VO Platform as a Service</a:t>
          </a:r>
          <a:endParaRPr lang="en-GB" sz="1200" kern="1200">
            <a:solidFill>
              <a:schemeClr val="bg1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>
              <a:solidFill>
                <a:schemeClr val="bg1"/>
              </a:solidFill>
            </a:rPr>
            <a:t>Simplified SP registration for pan-European projects</a:t>
          </a:r>
          <a:endParaRPr lang="en-GB" sz="1200" kern="1200">
            <a:solidFill>
              <a:schemeClr val="bg1"/>
            </a:solidFill>
          </a:endParaRPr>
        </a:p>
      </dsp:txBody>
      <dsp:txXfrm>
        <a:off x="5836276" y="2836732"/>
        <a:ext cx="2538916" cy="14592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CC49BF-44E0-344E-AFE8-E6B9752B3B7F}">
      <dsp:nvSpPr>
        <dsp:cNvPr id="0" name=""/>
        <dsp:cNvSpPr/>
      </dsp:nvSpPr>
      <dsp:spPr>
        <a:xfrm rot="5400000">
          <a:off x="1057155" y="1472696"/>
          <a:ext cx="1302472" cy="148281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81F22D-D66E-FA4B-ACD5-12555BDBBD4B}">
      <dsp:nvSpPr>
        <dsp:cNvPr id="0" name=""/>
        <dsp:cNvSpPr/>
      </dsp:nvSpPr>
      <dsp:spPr>
        <a:xfrm>
          <a:off x="712079" y="28878"/>
          <a:ext cx="2192597" cy="153474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Develop and consolidate </a:t>
          </a:r>
          <a:r>
            <a:rPr lang="en-GB" sz="1500" kern="1200" dirty="0" smtClean="0">
              <a:hlinkClick xmlns:r="http://schemas.openxmlformats.org/officeDocument/2006/relationships" r:id="rId1"/>
            </a:rPr>
            <a:t>http://www.edugain.org/technical/</a:t>
          </a:r>
          <a:r>
            <a:rPr lang="en-GB" sz="1500" kern="1200" dirty="0" smtClean="0"/>
            <a:t> into a single toolkit/portal for federations and large users</a:t>
          </a:r>
          <a:endParaRPr lang="en-GB" sz="1500" kern="1200" dirty="0"/>
        </a:p>
      </dsp:txBody>
      <dsp:txXfrm>
        <a:off x="787013" y="103812"/>
        <a:ext cx="2042729" cy="1384879"/>
      </dsp:txXfrm>
    </dsp:sp>
    <dsp:sp modelId="{D33331CC-5722-4B4F-99AD-AFAE77E50AE8}">
      <dsp:nvSpPr>
        <dsp:cNvPr id="0" name=""/>
        <dsp:cNvSpPr/>
      </dsp:nvSpPr>
      <dsp:spPr>
        <a:xfrm>
          <a:off x="2904677" y="175252"/>
          <a:ext cx="1594686" cy="1240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dirty="0" err="1" smtClean="0"/>
            <a:t>IsFederated</a:t>
          </a:r>
          <a:r>
            <a:rPr lang="en-GB" sz="1200" i="1" kern="1200" dirty="0" smtClean="0"/>
            <a:t> tool https://</a:t>
          </a:r>
          <a:r>
            <a:rPr lang="en-GB" sz="1200" i="1" kern="1200" dirty="0" err="1" smtClean="0"/>
            <a:t>wiki.edugain.org</a:t>
          </a:r>
          <a:r>
            <a:rPr lang="en-GB" sz="1200" i="1" kern="1200" dirty="0" smtClean="0"/>
            <a:t>/</a:t>
          </a:r>
          <a:r>
            <a:rPr lang="en-GB" sz="1200" i="1" kern="1200" dirty="0" err="1" smtClean="0"/>
            <a:t>isFederatedCheck</a:t>
          </a:r>
          <a:r>
            <a:rPr lang="en-GB" sz="1200" i="1" kern="1200" dirty="0" smtClean="0"/>
            <a:t>/</a:t>
          </a:r>
          <a:endParaRPr lang="en-GB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/>
            <a:t>Wiki/KB</a:t>
          </a:r>
          <a:endParaRPr lang="en-GB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/>
            <a:t>Test IdP</a:t>
          </a:r>
          <a:endParaRPr lang="en-GB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/>
            <a:t>Metadata validation</a:t>
          </a:r>
          <a:endParaRPr lang="en-GB" sz="1200" kern="1200"/>
        </a:p>
      </dsp:txBody>
      <dsp:txXfrm>
        <a:off x="2904677" y="175252"/>
        <a:ext cx="1594686" cy="1240450"/>
      </dsp:txXfrm>
    </dsp:sp>
    <dsp:sp modelId="{A4AF9267-1A17-3B43-B3F3-509B8EC6DE7D}">
      <dsp:nvSpPr>
        <dsp:cNvPr id="0" name=""/>
        <dsp:cNvSpPr/>
      </dsp:nvSpPr>
      <dsp:spPr>
        <a:xfrm rot="5400000">
          <a:off x="2875052" y="3196723"/>
          <a:ext cx="1302472" cy="148281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C647256-2F44-1043-83CA-D1C38EC1BB62}">
      <dsp:nvSpPr>
        <dsp:cNvPr id="0" name=""/>
        <dsp:cNvSpPr/>
      </dsp:nvSpPr>
      <dsp:spPr>
        <a:xfrm>
          <a:off x="2529975" y="1752906"/>
          <a:ext cx="2192597" cy="153474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Make it easier to find things</a:t>
          </a:r>
          <a:endParaRPr lang="en-GB" sz="1500" kern="1200" dirty="0"/>
        </a:p>
      </dsp:txBody>
      <dsp:txXfrm>
        <a:off x="2604909" y="1827840"/>
        <a:ext cx="2042729" cy="1384879"/>
      </dsp:txXfrm>
    </dsp:sp>
    <dsp:sp modelId="{77F90578-DF46-EE4F-9221-09BED63760C4}">
      <dsp:nvSpPr>
        <dsp:cNvPr id="0" name=""/>
        <dsp:cNvSpPr/>
      </dsp:nvSpPr>
      <dsp:spPr>
        <a:xfrm>
          <a:off x="4722573" y="1899279"/>
          <a:ext cx="1594686" cy="1240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dirty="0" smtClean="0"/>
            <a:t>Participants</a:t>
          </a:r>
          <a:endParaRPr lang="en-GB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/>
            <a:t>Documentation</a:t>
          </a:r>
          <a:endParaRPr lang="en-GB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dirty="0" smtClean="0"/>
            <a:t>Support</a:t>
          </a:r>
          <a:endParaRPr lang="en-GB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i="1" kern="1200" smtClean="0"/>
            <a:t>Operational notifications/advisories</a:t>
          </a:r>
          <a:endParaRPr lang="en-GB" sz="1200" kern="1200"/>
        </a:p>
      </dsp:txBody>
      <dsp:txXfrm>
        <a:off x="4722573" y="1899279"/>
        <a:ext cx="1594686" cy="1240450"/>
      </dsp:txXfrm>
    </dsp:sp>
    <dsp:sp modelId="{1D9C0E29-6D76-5B4E-BA29-BD96C6023CEC}">
      <dsp:nvSpPr>
        <dsp:cNvPr id="0" name=""/>
        <dsp:cNvSpPr/>
      </dsp:nvSpPr>
      <dsp:spPr>
        <a:xfrm>
          <a:off x="4347872" y="3476933"/>
          <a:ext cx="2192597" cy="153474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Improve reporting and visualisation</a:t>
          </a:r>
          <a:endParaRPr lang="en-GB" sz="1500" kern="1200" dirty="0"/>
        </a:p>
      </dsp:txBody>
      <dsp:txXfrm>
        <a:off x="4422806" y="3551867"/>
        <a:ext cx="2042729" cy="1384879"/>
      </dsp:txXfrm>
    </dsp:sp>
    <dsp:sp modelId="{42A68036-04E9-5F4E-A63F-47FF4B8C7708}">
      <dsp:nvSpPr>
        <dsp:cNvPr id="0" name=""/>
        <dsp:cNvSpPr/>
      </dsp:nvSpPr>
      <dsp:spPr>
        <a:xfrm>
          <a:off x="6540469" y="3623307"/>
          <a:ext cx="1594686" cy="12404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i="1" kern="1200" dirty="0" smtClean="0"/>
            <a:t>From </a:t>
          </a:r>
          <a:r>
            <a:rPr lang="en-GB" sz="1300" i="1" kern="1200" dirty="0" err="1" smtClean="0"/>
            <a:t>perl</a:t>
          </a:r>
          <a:r>
            <a:rPr lang="en-GB" sz="1300" i="1" kern="1200" dirty="0" smtClean="0"/>
            <a:t> scripts scraping entities towards a service </a:t>
          </a:r>
          <a:r>
            <a:rPr lang="en-GB" sz="1300" i="1" kern="1200" dirty="0" err="1" smtClean="0"/>
            <a:t>catalog</a:t>
          </a:r>
          <a:endParaRPr lang="en-GB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i="1" kern="1200" smtClean="0"/>
            <a:t>Help us talk to our managements</a:t>
          </a:r>
          <a:endParaRPr lang="en-GB" sz="1300" kern="1200"/>
        </a:p>
      </dsp:txBody>
      <dsp:txXfrm>
        <a:off x="6540469" y="3623307"/>
        <a:ext cx="1594686" cy="1240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66623EA-B5DC-E04B-846C-5D346C8A17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410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E340288-6126-3E41-AFCD-8C84FFFCAA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869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Check if anyone not staying</a:t>
            </a:r>
            <a:r>
              <a:rPr lang="en-GB" baseline="0" dirty="0" smtClean="0"/>
              <a:t> for </a:t>
            </a:r>
            <a:r>
              <a:rPr lang="en-GB" baseline="0" dirty="0" err="1" smtClean="0"/>
              <a:t>refeds</a:t>
            </a:r>
            <a:r>
              <a:rPr lang="en-GB" baseline="0" smtClean="0"/>
              <a:t> meeting.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706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Budget and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DoW</a:t>
            </a:r>
            <a:r>
              <a:rPr lang="en-GB" baseline="0" dirty="0" smtClean="0"/>
              <a:t> to be voted in Zagreb, December.</a:t>
            </a:r>
          </a:p>
          <a:p>
            <a:r>
              <a:rPr lang="en-GB" baseline="0" dirty="0" smtClean="0"/>
              <a:t>P2 – some preliminary green lighting of obvious stuff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477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598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From 20</a:t>
            </a:r>
            <a:r>
              <a:rPr lang="en-GB" baseline="0" dirty="0" smtClean="0"/>
              <a:t> (18) to 30 federations</a:t>
            </a:r>
          </a:p>
          <a:p>
            <a:r>
              <a:rPr lang="en-GB" dirty="0" smtClean="0"/>
              <a:t>Y1 target 143 entities, achieved 310.</a:t>
            </a:r>
          </a:p>
          <a:p>
            <a:r>
              <a:rPr lang="en-GB" dirty="0" smtClean="0"/>
              <a:t>Currently at 1087 </a:t>
            </a:r>
            <a:r>
              <a:rPr lang="en-GB" dirty="0" err="1" smtClean="0"/>
              <a:t>IdPs</a:t>
            </a:r>
            <a:r>
              <a:rPr lang="en-GB" dirty="0" smtClean="0"/>
              <a:t>,</a:t>
            </a:r>
            <a:r>
              <a:rPr lang="en-GB" baseline="0" dirty="0" smtClean="0"/>
              <a:t> </a:t>
            </a:r>
            <a:r>
              <a:rPr lang="en-GB" dirty="0" smtClean="0"/>
              <a:t>1133 SPs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59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Note, new</a:t>
            </a:r>
            <a:r>
              <a:rPr lang="en-GB" baseline="0" dirty="0" smtClean="0"/>
              <a:t> to be funded in GÉANT, not new per se</a:t>
            </a:r>
          </a:p>
          <a:p>
            <a:r>
              <a:rPr lang="en-GB" baseline="0" dirty="0" smtClean="0"/>
              <a:t>In Academia to be presented later by </a:t>
            </a:r>
            <a:r>
              <a:rPr lang="en-GB" baseline="0" dirty="0" err="1" smtClean="0"/>
              <a:t>Niels</a:t>
            </a:r>
            <a:endParaRPr lang="en-GB" baseline="0" dirty="0" smtClean="0"/>
          </a:p>
          <a:p>
            <a:r>
              <a:rPr lang="en-GB" baseline="0" dirty="0" err="1" smtClean="0"/>
              <a:t>VOPaaS</a:t>
            </a:r>
            <a:r>
              <a:rPr lang="en-GB" baseline="0" dirty="0" smtClean="0"/>
              <a:t>, to be presented in REFEDS</a:t>
            </a:r>
          </a:p>
          <a:p>
            <a:r>
              <a:rPr lang="en-GB" baseline="0" dirty="0" smtClean="0"/>
              <a:t>Asking for slightly less than 1.5M EUR (</a:t>
            </a:r>
            <a:r>
              <a:rPr lang="en-GB" baseline="0" dirty="0" err="1" smtClean="0"/>
              <a:t>inc</a:t>
            </a:r>
            <a:r>
              <a:rPr lang="en-GB" baseline="0" dirty="0" smtClean="0"/>
              <a:t> eduroam)  (GN3plus was 3.9M over 2 years, </a:t>
            </a:r>
            <a:r>
              <a:rPr lang="en-GB" baseline="0" dirty="0" err="1" smtClean="0"/>
              <a:t>inc.</a:t>
            </a:r>
            <a:r>
              <a:rPr lang="en-GB" baseline="0" dirty="0" smtClean="0"/>
              <a:t> eduCONF, eduroam)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881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55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51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186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www.geant.net</a:t>
            </a:r>
          </a:p>
          <a:p>
            <a:pPr algn="ctr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ea typeface="+mn-ea"/>
              <a:cs typeface="Arial" charset="0"/>
            </a:endParaRPr>
          </a:p>
          <a:p>
            <a:pPr algn="ctr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3812398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/>
            </a:r>
            <a:br>
              <a:rPr lang="en-GB" dirty="0"/>
            </a:br>
            <a:r>
              <a:rPr lang="en-GB" dirty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EFB4775B-52E0-4140-9E98-962707114FDD}" type="slidenum">
              <a:rPr lang="en-GB" sz="1100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  <a:ea typeface="+mn-ea"/>
                <a:cs typeface="+mn-cs"/>
              </a:rPr>
              <a:t>Connect | Communicate | Collaborate</a:t>
            </a:r>
          </a:p>
          <a:p>
            <a:pPr>
              <a:defRPr/>
            </a:pPr>
            <a:endParaRPr lang="en-GB" dirty="0" smtClean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7" r:id="rId2"/>
    <p:sldLayoutId id="2147484039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76288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</a:defRPr>
      </a:lvl2pPr>
      <a:lvl3pPr marL="120015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3pPr>
      <a:lvl4pPr marL="1633538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4pPr>
      <a:lvl5pPr marL="2054225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latin typeface="Gill Sans MT"/>
                <a:cs typeface="Gill Sans MT"/>
              </a:rPr>
              <a:t>eduGAIN – </a:t>
            </a:r>
            <a:br>
              <a:rPr lang="en-US" sz="3200" dirty="0" smtClean="0">
                <a:latin typeface="Gill Sans MT"/>
                <a:cs typeface="Gill Sans MT"/>
              </a:rPr>
            </a:br>
            <a:r>
              <a:rPr lang="en-US" sz="2400" dirty="0" smtClean="0">
                <a:latin typeface="Gill Sans MT"/>
                <a:cs typeface="Gill Sans MT"/>
              </a:rPr>
              <a:t>The GÉANT </a:t>
            </a:r>
            <a:r>
              <a:rPr lang="en-US" sz="2400" dirty="0">
                <a:latin typeface="Gill Sans MT"/>
                <a:cs typeface="Gill Sans MT"/>
              </a:rPr>
              <a:t>Project </a:t>
            </a:r>
            <a:r>
              <a:rPr lang="en-US" sz="2400" dirty="0" smtClean="0">
                <a:latin typeface="Gill Sans MT"/>
                <a:cs typeface="Gill Sans MT"/>
              </a:rPr>
              <a:t>Aspects</a:t>
            </a:r>
            <a:endParaRPr lang="en-GB" sz="2800" i="1" dirty="0">
              <a:latin typeface="Gill Sans MT"/>
              <a:cs typeface="Gill Sans MT"/>
            </a:endParaRPr>
          </a:p>
        </p:txBody>
      </p:sp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2800" dirty="0">
                <a:latin typeface="Gill Sans MT"/>
                <a:cs typeface="Gill Sans MT"/>
              </a:rPr>
              <a:t>Ann Harding, SWITCH/GÉANT</a:t>
            </a:r>
          </a:p>
          <a:p>
            <a:pPr eaLnBrk="1" hangingPunct="1"/>
            <a:r>
              <a:rPr lang="en-GB" sz="2800" dirty="0" smtClean="0">
                <a:latin typeface="Gill Sans MT"/>
                <a:cs typeface="Gill Sans MT"/>
              </a:rPr>
              <a:t>eduGAIN Town Hall December 2014</a:t>
            </a:r>
            <a:endParaRPr lang="en-GB" sz="2800" dirty="0">
              <a:latin typeface="Gill Sans MT"/>
              <a:cs typeface="Gill Sans M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coming that’s important for the eduGAIN SG?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978879"/>
              </p:ext>
            </p:extLst>
          </p:nvPr>
        </p:nvGraphicFramePr>
        <p:xfrm>
          <a:off x="179512" y="1373188"/>
          <a:ext cx="8856984" cy="4936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622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 snapshot – eduGAIN technical portal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030162"/>
              </p:ext>
            </p:extLst>
          </p:nvPr>
        </p:nvGraphicFramePr>
        <p:xfrm>
          <a:off x="-396552" y="1268760"/>
          <a:ext cx="884723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rbeit_Icon_bücher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56992"/>
            <a:ext cx="2880320" cy="1191018"/>
          </a:xfrm>
          <a:prstGeom prst="rect">
            <a:avLst/>
          </a:prstGeom>
        </p:spPr>
      </p:pic>
      <p:pic>
        <p:nvPicPr>
          <p:cNvPr id="7" name="Picture 6" descr="Arbeit_Icon_münzen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1" y="5387404"/>
            <a:ext cx="1360367" cy="777900"/>
          </a:xfrm>
          <a:prstGeom prst="rect">
            <a:avLst/>
          </a:prstGeom>
        </p:spPr>
      </p:pic>
      <p:pic>
        <p:nvPicPr>
          <p:cNvPr id="8" name="Picture 7" descr="Sicherheit_Icon_werkzeug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268760"/>
            <a:ext cx="4032448" cy="143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00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 snapshot – “Single Registration Point for pan European SPs”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73188"/>
            <a:ext cx="4030216" cy="4936132"/>
          </a:xfrm>
          <a:solidFill>
            <a:schemeClr val="bg2"/>
          </a:solidFill>
        </p:spPr>
        <p:txBody>
          <a:bodyPr/>
          <a:lstStyle/>
          <a:p>
            <a:pPr>
              <a:buClrTx/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Problem Statement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SPs </a:t>
            </a:r>
            <a:r>
              <a:rPr lang="en-GB" sz="2000" dirty="0">
                <a:solidFill>
                  <a:srgbClr val="FFFFFF"/>
                </a:solidFill>
              </a:rPr>
              <a:t>which want to provide services </a:t>
            </a:r>
            <a:r>
              <a:rPr lang="en-GB" sz="2000" dirty="0" smtClean="0">
                <a:solidFill>
                  <a:srgbClr val="FFFFFF"/>
                </a:solidFill>
              </a:rPr>
              <a:t>primarily at </a:t>
            </a:r>
            <a:r>
              <a:rPr lang="en-GB" sz="2000" dirty="0">
                <a:solidFill>
                  <a:srgbClr val="FFFFFF"/>
                </a:solidFill>
              </a:rPr>
              <a:t>the </a:t>
            </a:r>
            <a:r>
              <a:rPr lang="en-GB" sz="2000" dirty="0" smtClean="0">
                <a:solidFill>
                  <a:srgbClr val="FFFFFF"/>
                </a:solidFill>
              </a:rPr>
              <a:t>pan-European or global </a:t>
            </a:r>
            <a:r>
              <a:rPr lang="en-GB" sz="2000" dirty="0">
                <a:solidFill>
                  <a:srgbClr val="FFFFFF"/>
                </a:solidFill>
              </a:rPr>
              <a:t>level, have to join a Federation in order to have their metadata published by </a:t>
            </a:r>
            <a:r>
              <a:rPr lang="en-GB" sz="2000" dirty="0" smtClean="0">
                <a:solidFill>
                  <a:srgbClr val="FFFFFF"/>
                </a:solidFill>
              </a:rPr>
              <a:t>eduGAIN </a:t>
            </a:r>
          </a:p>
          <a:p>
            <a:pPr lvl="1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Particular types of SPs do not necessarily have an obvious federation to go to </a:t>
            </a:r>
            <a:r>
              <a:rPr lang="en-GB" sz="2000" dirty="0" err="1" smtClean="0">
                <a:solidFill>
                  <a:srgbClr val="FFFFFF"/>
                </a:solidFill>
              </a:rPr>
              <a:t>e.g</a:t>
            </a:r>
            <a:r>
              <a:rPr lang="en-GB" sz="2000" dirty="0" smtClean="0">
                <a:solidFill>
                  <a:srgbClr val="FFFFFF"/>
                </a:solidFill>
              </a:rPr>
              <a:t> </a:t>
            </a:r>
            <a:r>
              <a:rPr lang="en-GB" sz="2000" dirty="0">
                <a:solidFill>
                  <a:srgbClr val="FFFFFF"/>
                </a:solidFill>
              </a:rPr>
              <a:t>e.g. Cloud, EFSRI cluster </a:t>
            </a:r>
            <a:r>
              <a:rPr lang="en-GB" sz="2000" dirty="0" smtClean="0">
                <a:solidFill>
                  <a:srgbClr val="FFFFFF"/>
                </a:solidFill>
              </a:rPr>
              <a:t>projects</a:t>
            </a:r>
          </a:p>
          <a:p>
            <a:pPr lvl="1">
              <a:buFont typeface="Arial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Procedures and requirements for joining a Federation vary from Federation to </a:t>
            </a:r>
            <a:r>
              <a:rPr lang="en-GB" sz="2000" dirty="0" smtClean="0">
                <a:solidFill>
                  <a:srgbClr val="FFFFFF"/>
                </a:solidFill>
              </a:rPr>
              <a:t>Federation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1" y="1340768"/>
            <a:ext cx="4320479" cy="3785652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>
                <a:latin typeface="+mn-lt"/>
              </a:rPr>
              <a:t>Desired benefits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latin typeface="+mn-lt"/>
              </a:rPr>
              <a:t>Mitigate the burden for federations of supporting new SPs with no real national relationship only in order to publish their metadata in eduGAIN</a:t>
            </a:r>
            <a:endParaRPr lang="de-CH" sz="2000" dirty="0">
              <a:latin typeface="+mn-lt"/>
            </a:endParaRPr>
          </a:p>
          <a:p>
            <a:pPr marL="742950" lvl="1" indent="-285750">
              <a:buFont typeface="Arial"/>
              <a:buChar char="•"/>
            </a:pPr>
            <a:r>
              <a:rPr lang="en-GB" sz="2000" dirty="0">
                <a:latin typeface="+mn-lt"/>
              </a:rPr>
              <a:t>For large international research projects and global service providers, disambiguate the process of publishing metadata to eduGAIN</a:t>
            </a:r>
            <a:r>
              <a:rPr lang="de-CH" sz="2000" dirty="0">
                <a:latin typeface="+mn-lt"/>
              </a:rPr>
              <a:t> </a:t>
            </a:r>
            <a:endParaRPr lang="en-GB" sz="20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293657"/>
            <a:ext cx="4320480" cy="1015663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>
                <a:latin typeface="+mn-lt"/>
              </a:rPr>
              <a:t>Solution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dirty="0">
                <a:latin typeface="+mn-lt"/>
              </a:rPr>
              <a:t>&lt;work goes here</a:t>
            </a:r>
            <a:r>
              <a:rPr lang="en-GB" sz="2000" dirty="0" smtClean="0">
                <a:latin typeface="+mn-lt"/>
              </a:rPr>
              <a:t>&gt;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dirty="0" smtClean="0">
                <a:latin typeface="+mn-lt"/>
              </a:rPr>
              <a:t>Initial thoughts?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3430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GN4 Open Calls</a:t>
            </a:r>
            <a:br>
              <a:rPr lang="en-GB" dirty="0" smtClean="0"/>
            </a:br>
            <a:r>
              <a:rPr lang="en-GB" b="0" i="1" dirty="0" smtClean="0"/>
              <a:t>An opportunity for open development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340768"/>
            <a:ext cx="4536504" cy="2088232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/>
          <a:lstStyle/>
          <a:p>
            <a:pPr marL="0" lvl="0" indent="0">
              <a:buNone/>
            </a:pPr>
            <a:r>
              <a:rPr lang="en-GB" sz="2000" dirty="0">
                <a:solidFill>
                  <a:srgbClr val="FFFFFF"/>
                </a:solidFill>
              </a:rPr>
              <a:t>Open Calls 1 in GN3plus focussed on </a:t>
            </a:r>
            <a:r>
              <a:rPr lang="en-GB" sz="2000" dirty="0" smtClean="0">
                <a:solidFill>
                  <a:srgbClr val="FFFFFF"/>
                </a:solidFill>
              </a:rPr>
              <a:t>innovation</a:t>
            </a:r>
          </a:p>
          <a:p>
            <a:pPr marL="0" lvl="0" indent="0">
              <a:buNone/>
            </a:pPr>
            <a:r>
              <a:rPr lang="en-GB" sz="2000" dirty="0" smtClean="0">
                <a:solidFill>
                  <a:srgbClr val="FFFFFF"/>
                </a:solidFill>
              </a:rPr>
              <a:t>Wider </a:t>
            </a:r>
            <a:r>
              <a:rPr lang="en-GB" sz="2000" dirty="0">
                <a:solidFill>
                  <a:srgbClr val="FFFFFF"/>
                </a:solidFill>
              </a:rPr>
              <a:t>scope being considered for OC2</a:t>
            </a:r>
          </a:p>
          <a:p>
            <a:pPr lvl="0">
              <a:buClr>
                <a:schemeClr val="bg1"/>
              </a:buClr>
              <a:buFont typeface="Arial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Total budget TBD</a:t>
            </a:r>
          </a:p>
          <a:p>
            <a:pPr lvl="0">
              <a:buClr>
                <a:schemeClr val="bg1"/>
              </a:buClr>
              <a:buFont typeface="Arial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60% service, 30% R&amp;D, 10% Innovation ?</a:t>
            </a:r>
          </a:p>
          <a:p>
            <a:pPr marL="0" lvl="0" indent="0">
              <a:buNone/>
            </a:pPr>
            <a:endParaRPr lang="en-GB" sz="2000" dirty="0" smtClean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5301208"/>
            <a:ext cx="3672408" cy="1015663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000" dirty="0"/>
              <a:t>Select topics/themes in early </a:t>
            </a:r>
            <a:r>
              <a:rPr lang="en-GB" sz="2000" dirty="0" smtClean="0"/>
              <a:t>2015</a:t>
            </a:r>
          </a:p>
          <a:p>
            <a:pPr lvl="0"/>
            <a:r>
              <a:rPr lang="en-GB" sz="2000" dirty="0" smtClean="0"/>
              <a:t>Launch </a:t>
            </a:r>
            <a:r>
              <a:rPr lang="en-GB" sz="2000" dirty="0"/>
              <a:t>call in September 2015</a:t>
            </a:r>
          </a:p>
        </p:txBody>
      </p:sp>
      <p:sp>
        <p:nvSpPr>
          <p:cNvPr id="7" name="Rectangle 6"/>
          <p:cNvSpPr/>
          <p:nvPr/>
        </p:nvSpPr>
        <p:spPr>
          <a:xfrm>
            <a:off x="251520" y="3573016"/>
            <a:ext cx="4536504" cy="16312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sz="2000" dirty="0"/>
              <a:t>Accelerate development, validation, testing of state of the art user-focused services and </a:t>
            </a:r>
            <a:r>
              <a:rPr lang="en-GB" sz="2000" dirty="0" smtClean="0"/>
              <a:t>technologies</a:t>
            </a: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Open </a:t>
            </a:r>
            <a:r>
              <a:rPr lang="en-GB" sz="2000" dirty="0">
                <a:solidFill>
                  <a:srgbClr val="FFFFFF"/>
                </a:solidFill>
              </a:rPr>
              <a:t>beyond </a:t>
            </a:r>
            <a:r>
              <a:rPr lang="en-GB" sz="2000" dirty="0" smtClean="0">
                <a:solidFill>
                  <a:srgbClr val="FFFFFF"/>
                </a:solidFill>
              </a:rPr>
              <a:t>NREN/Campus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Bring </a:t>
            </a:r>
            <a:r>
              <a:rPr lang="en-GB" sz="2000" dirty="0">
                <a:solidFill>
                  <a:srgbClr val="FFFFFF"/>
                </a:solidFill>
              </a:rPr>
              <a:t>new users to the </a:t>
            </a:r>
            <a:r>
              <a:rPr lang="en-GB" sz="2000" dirty="0" smtClean="0">
                <a:solidFill>
                  <a:srgbClr val="FFFFFF"/>
                </a:solidFill>
              </a:rPr>
              <a:t>infrastructures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5301208"/>
            <a:ext cx="4536504" cy="10156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/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Guidelines</a:t>
            </a: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Impact</a:t>
            </a: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Sustainability</a:t>
            </a:r>
            <a:endParaRPr lang="en-GB" sz="2000" dirty="0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10" name="Picture 9" descr="Icon_switchonaut_gruppe_mitt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916832"/>
            <a:ext cx="302836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65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Coffee @11…discuss now.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-43707" r="-43707"/>
          <a:stretch>
            <a:fillRect/>
          </a:stretch>
        </p:blipFill>
        <p:spPr bwMode="auto">
          <a:xfrm>
            <a:off x="-599343" y="1157164"/>
            <a:ext cx="10139895" cy="53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638174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GÉANT Projects Timeline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251520" y="1556792"/>
            <a:ext cx="8820472" cy="4680518"/>
            <a:chOff x="323528" y="1556792"/>
            <a:chExt cx="8640960" cy="4680518"/>
          </a:xfrm>
        </p:grpSpPr>
        <p:sp>
          <p:nvSpPr>
            <p:cNvPr id="11" name="Notched Right Arrow 10"/>
            <p:cNvSpPr/>
            <p:nvPr/>
          </p:nvSpPr>
          <p:spPr>
            <a:xfrm>
              <a:off x="323528" y="2860136"/>
              <a:ext cx="8640960" cy="1929814"/>
            </a:xfrm>
            <a:prstGeom prst="notchedRightArrow">
              <a:avLst/>
            </a:prstGeom>
            <a:solidFill>
              <a:srgbClr val="BFDC00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399333" y="1556792"/>
              <a:ext cx="3020539" cy="1569774"/>
            </a:xfrm>
            <a:custGeom>
              <a:avLst/>
              <a:gdLst>
                <a:gd name="connsiteX0" fmla="*/ 0 w 2506215"/>
                <a:gd name="connsiteY0" fmla="*/ 0 h 1929814"/>
                <a:gd name="connsiteX1" fmla="*/ 2506215 w 2506215"/>
                <a:gd name="connsiteY1" fmla="*/ 0 h 1929814"/>
                <a:gd name="connsiteX2" fmla="*/ 2506215 w 2506215"/>
                <a:gd name="connsiteY2" fmla="*/ 1929814 h 1929814"/>
                <a:gd name="connsiteX3" fmla="*/ 0 w 2506215"/>
                <a:gd name="connsiteY3" fmla="*/ 1929814 h 1929814"/>
                <a:gd name="connsiteX4" fmla="*/ 0 w 2506215"/>
                <a:gd name="connsiteY4" fmla="*/ 0 h 192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6215" h="1929814">
                  <a:moveTo>
                    <a:pt x="0" y="0"/>
                  </a:moveTo>
                  <a:lnTo>
                    <a:pt x="2506215" y="0"/>
                  </a:lnTo>
                  <a:lnTo>
                    <a:pt x="2506215" y="1929814"/>
                  </a:lnTo>
                  <a:lnTo>
                    <a:pt x="0" y="1929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b" anchorCtr="1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dirty="0" smtClean="0">
                  <a:solidFill>
                    <a:schemeClr val="bg1"/>
                  </a:solidFill>
                </a:rPr>
                <a:t>Active - GN3plus</a:t>
              </a: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2 years</a:t>
              </a: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End 30/4/2015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1339206" y="3583817"/>
              <a:ext cx="482453" cy="48245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2771800" y="4581127"/>
              <a:ext cx="2952328" cy="1656183"/>
            </a:xfrm>
            <a:custGeom>
              <a:avLst/>
              <a:gdLst>
                <a:gd name="connsiteX0" fmla="*/ 0 w 2506215"/>
                <a:gd name="connsiteY0" fmla="*/ 0 h 1929814"/>
                <a:gd name="connsiteX1" fmla="*/ 2506215 w 2506215"/>
                <a:gd name="connsiteY1" fmla="*/ 0 h 1929814"/>
                <a:gd name="connsiteX2" fmla="*/ 2506215 w 2506215"/>
                <a:gd name="connsiteY2" fmla="*/ 1929814 h 1929814"/>
                <a:gd name="connsiteX3" fmla="*/ 0 w 2506215"/>
                <a:gd name="connsiteY3" fmla="*/ 1929814 h 1929814"/>
                <a:gd name="connsiteX4" fmla="*/ 0 w 2506215"/>
                <a:gd name="connsiteY4" fmla="*/ 0 h 192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6215" h="1929814">
                  <a:moveTo>
                    <a:pt x="0" y="0"/>
                  </a:moveTo>
                  <a:lnTo>
                    <a:pt x="2506215" y="0"/>
                  </a:lnTo>
                  <a:lnTo>
                    <a:pt x="2506215" y="1929814"/>
                  </a:lnTo>
                  <a:lnTo>
                    <a:pt x="0" y="1929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8B9F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t" anchorCtr="1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dirty="0" smtClean="0">
                  <a:solidFill>
                    <a:srgbClr val="FFFFFF"/>
                  </a:solidFill>
                </a:rPr>
                <a:t>Defined - GN4 P1</a:t>
              </a:r>
              <a:endParaRPr lang="en-GB" kern="1200" dirty="0">
                <a:solidFill>
                  <a:srgbClr val="FFFFFF"/>
                </a:solidFill>
              </a:endParaRP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1 Year</a:t>
              </a:r>
              <a:endParaRPr lang="en-GB" sz="2000" kern="1200" dirty="0">
                <a:solidFill>
                  <a:srgbClr val="FFFFFF"/>
                </a:solidFill>
              </a:endParaRP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End 30/4/2016</a:t>
              </a:r>
              <a:endParaRPr lang="en-GB" sz="2000" kern="1200" dirty="0">
                <a:solidFill>
                  <a:srgbClr val="FFFFFF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970733" y="3583817"/>
              <a:ext cx="482453" cy="48245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4932040" y="1556792"/>
              <a:ext cx="2952328" cy="1584176"/>
            </a:xfrm>
            <a:custGeom>
              <a:avLst/>
              <a:gdLst>
                <a:gd name="connsiteX0" fmla="*/ 0 w 2506215"/>
                <a:gd name="connsiteY0" fmla="*/ 0 h 1929814"/>
                <a:gd name="connsiteX1" fmla="*/ 2506215 w 2506215"/>
                <a:gd name="connsiteY1" fmla="*/ 0 h 1929814"/>
                <a:gd name="connsiteX2" fmla="*/ 2506215 w 2506215"/>
                <a:gd name="connsiteY2" fmla="*/ 1929814 h 1929814"/>
                <a:gd name="connsiteX3" fmla="*/ 0 w 2506215"/>
                <a:gd name="connsiteY3" fmla="*/ 1929814 h 1929814"/>
                <a:gd name="connsiteX4" fmla="*/ 0 w 2506215"/>
                <a:gd name="connsiteY4" fmla="*/ 0 h 192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6215" h="1929814">
                  <a:moveTo>
                    <a:pt x="0" y="0"/>
                  </a:moveTo>
                  <a:lnTo>
                    <a:pt x="2506215" y="0"/>
                  </a:lnTo>
                  <a:lnTo>
                    <a:pt x="2506215" y="1929814"/>
                  </a:lnTo>
                  <a:lnTo>
                    <a:pt x="0" y="1929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b" anchorCtr="1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dirty="0" smtClean="0">
                  <a:solidFill>
                    <a:srgbClr val="FFFFFF"/>
                  </a:solidFill>
                </a:rPr>
                <a:t>Strategy - GN4 P2</a:t>
              </a:r>
              <a:endParaRPr lang="en-GB" kern="1200" dirty="0">
                <a:solidFill>
                  <a:srgbClr val="FFFFFF"/>
                </a:solidFill>
              </a:endParaRP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3 Years</a:t>
              </a:r>
              <a:endParaRPr lang="en-GB" sz="2000" kern="1200" dirty="0">
                <a:solidFill>
                  <a:srgbClr val="FFFFFF"/>
                </a:solidFill>
              </a:endParaRP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End 30/4/2019</a:t>
              </a:r>
              <a:endParaRPr lang="en-GB" sz="2000" kern="1200" dirty="0">
                <a:solidFill>
                  <a:srgbClr val="FFFFFF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602259" y="3583817"/>
              <a:ext cx="482453" cy="48245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8" name="Bent Arrow 7"/>
          <p:cNvSpPr/>
          <p:nvPr/>
        </p:nvSpPr>
        <p:spPr bwMode="auto">
          <a:xfrm>
            <a:off x="1487206" y="4516671"/>
            <a:ext cx="1140578" cy="1072569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799999" rev="10799999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Bent Arrow 8"/>
          <p:cNvSpPr/>
          <p:nvPr/>
        </p:nvSpPr>
        <p:spPr bwMode="auto">
          <a:xfrm rot="16200000">
            <a:off x="5976156" y="4329100"/>
            <a:ext cx="1008112" cy="1224136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799999" rev="10799999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46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 in GN3plus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4664"/>
          <a:stretch/>
        </p:blipFill>
        <p:spPr>
          <a:xfrm>
            <a:off x="4716016" y="1378276"/>
            <a:ext cx="4259225" cy="4804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90222"/>
          <a:stretch/>
        </p:blipFill>
        <p:spPr>
          <a:xfrm>
            <a:off x="233045" y="1378276"/>
            <a:ext cx="919162" cy="48040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5957" r="45136"/>
          <a:stretch/>
        </p:blipFill>
        <p:spPr>
          <a:xfrm>
            <a:off x="1115616" y="1412776"/>
            <a:ext cx="3631334" cy="476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7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GN3plus Ambitions</a:t>
            </a:r>
            <a:endParaRPr lang="en-GB" dirty="0"/>
          </a:p>
        </p:txBody>
      </p:sp>
      <p:pic>
        <p:nvPicPr>
          <p:cNvPr id="4" name="Content Placeholder 4" descr="Icon_mensch_interaktion_gruppe_forsch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41" r="-11041"/>
          <a:stretch>
            <a:fillRect/>
          </a:stretch>
        </p:blipFill>
        <p:spPr bwMode="auto">
          <a:xfrm>
            <a:off x="-180528" y="1659214"/>
            <a:ext cx="4400184" cy="4286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4211961" y="1340768"/>
            <a:ext cx="4608512" cy="1368152"/>
          </a:xfrm>
          <a:prstGeom prst="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Collaborate with the wider GÉANT project and  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with </a:t>
            </a: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international user communities to increase 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/>
            </a:r>
            <a:b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</a:b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usage </a:t>
            </a: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of AAI 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infrastructure</a:t>
            </a:r>
            <a:endParaRPr lang="en-US" dirty="0">
              <a:solidFill>
                <a:srgbClr val="0A607F"/>
              </a:solidFill>
              <a:latin typeface="Gill Sans"/>
              <a:cs typeface="Gill Sans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11961" y="2932589"/>
            <a:ext cx="4608512" cy="928459"/>
          </a:xfrm>
          <a:prstGeom prst="rect">
            <a:avLst/>
          </a:prstGeom>
          <a:solidFill>
            <a:srgbClr val="BFDC00"/>
          </a:solidFill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Act as an expert partner for 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large, </a:t>
            </a: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pan-European projects with AAI 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requirements (2-3 pilots)</a:t>
            </a:r>
            <a:endParaRPr lang="en-US" sz="2000" dirty="0">
              <a:solidFill>
                <a:srgbClr val="0A607F"/>
              </a:solidFill>
              <a:latin typeface="Gill Sans"/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11960" y="4084717"/>
            <a:ext cx="4608512" cy="928459"/>
          </a:xfrm>
          <a:prstGeom prst="rect">
            <a:avLst/>
          </a:prstGeom>
          <a:solidFill>
            <a:srgbClr val="BFDC00"/>
          </a:solidFill>
        </p:spPr>
        <p:txBody>
          <a:bodyPr wrap="square" anchor="ctr" anchorCtr="0">
            <a:sp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  <a:t>Develop needed policy and technical infrastructure for offering a “Federation </a:t>
            </a:r>
            <a:b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</a:br>
            <a: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  <a:t>as a Service” pilot </a:t>
            </a:r>
          </a:p>
        </p:txBody>
      </p:sp>
      <p:sp>
        <p:nvSpPr>
          <p:cNvPr id="9" name="Rectangle 8"/>
          <p:cNvSpPr/>
          <p:nvPr/>
        </p:nvSpPr>
        <p:spPr>
          <a:xfrm>
            <a:off x="4211961" y="5265468"/>
            <a:ext cx="4608512" cy="899836"/>
          </a:xfrm>
          <a:prstGeom prst="rect">
            <a:avLst/>
          </a:prstGeom>
          <a:solidFill>
            <a:srgbClr val="BFDC00"/>
          </a:solidFill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9286" tIns="109286" rIns="109286" bIns="109286" numCol="1" spcCol="1270" anchor="ctr" anchorCtr="0">
            <a:noAutofit/>
          </a:bodyPr>
          <a:lstStyle/>
          <a:p>
            <a:pPr lvl="0" algn="ctr" defTabSz="8445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rgbClr val="0A607F"/>
                </a:solidFill>
                <a:latin typeface="Gill Sans"/>
                <a:cs typeface="Gill Sans Light"/>
              </a:rPr>
              <a:t>Develop a pilot for the unified SSO case (Moonshot), investigating options for non-web support </a:t>
            </a:r>
            <a:endParaRPr lang="en-US" sz="1900" kern="1200" dirty="0">
              <a:solidFill>
                <a:srgbClr val="0A607F"/>
              </a:solidFill>
              <a:latin typeface="Gill Sans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36861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 in GN3plus – how did we do?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788890" y="1374863"/>
            <a:ext cx="7852018" cy="4860773"/>
            <a:chOff x="788890" y="1374863"/>
            <a:chExt cx="7852018" cy="4860773"/>
          </a:xfrm>
        </p:grpSpPr>
        <p:sp>
          <p:nvSpPr>
            <p:cNvPr id="10" name="Freeform 9"/>
            <p:cNvSpPr/>
            <p:nvPr/>
          </p:nvSpPr>
          <p:spPr>
            <a:xfrm>
              <a:off x="788890" y="1374863"/>
              <a:ext cx="3739056" cy="2243434"/>
            </a:xfrm>
            <a:custGeom>
              <a:avLst/>
              <a:gdLst>
                <a:gd name="connsiteX0" fmla="*/ 0 w 3739056"/>
                <a:gd name="connsiteY0" fmla="*/ 0 h 2243434"/>
                <a:gd name="connsiteX1" fmla="*/ 3739056 w 3739056"/>
                <a:gd name="connsiteY1" fmla="*/ 0 h 2243434"/>
                <a:gd name="connsiteX2" fmla="*/ 3739056 w 3739056"/>
                <a:gd name="connsiteY2" fmla="*/ 2243434 h 2243434"/>
                <a:gd name="connsiteX3" fmla="*/ 0 w 3739056"/>
                <a:gd name="connsiteY3" fmla="*/ 2243434 h 2243434"/>
                <a:gd name="connsiteX4" fmla="*/ 0 w 3739056"/>
                <a:gd name="connsiteY4" fmla="*/ 0 h 22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9056" h="2243434">
                  <a:moveTo>
                    <a:pt x="0" y="0"/>
                  </a:moveTo>
                  <a:lnTo>
                    <a:pt x="3739056" y="0"/>
                  </a:lnTo>
                  <a:lnTo>
                    <a:pt x="3739056" y="2243434"/>
                  </a:lnTo>
                  <a:lnTo>
                    <a:pt x="0" y="22434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lvl="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/>
                <a:t>eduGAIN</a:t>
              </a:r>
              <a:endParaRPr lang="en-GB" sz="2000" kern="1200" dirty="0"/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New eduGAIN policy adopted</a:t>
              </a:r>
              <a:endParaRPr lang="en-GB" sz="1600" kern="1200" dirty="0"/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10 (12) new federations</a:t>
              </a:r>
              <a:endParaRPr lang="en-GB" sz="1600" kern="1200" dirty="0"/>
            </a:p>
            <a:p>
              <a:pPr marL="342900" lvl="2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Starting to think about the implications of the very new federations joining</a:t>
              </a:r>
              <a:endParaRPr lang="en-GB" sz="1600" kern="1200" dirty="0"/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Targeted </a:t>
              </a:r>
              <a:r>
                <a:rPr lang="en-GB" sz="1600" kern="1200" dirty="0" smtClean="0"/>
                <a:t>100% annual growth (150-300)</a:t>
              </a:r>
              <a:endParaRPr lang="en-GB" sz="1600" kern="1200" dirty="0"/>
            </a:p>
            <a:p>
              <a:pPr marL="342900" lvl="2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Now over 1,000 each </a:t>
              </a:r>
              <a:r>
                <a:rPr lang="en-GB" sz="1600" kern="1200" dirty="0" err="1" smtClean="0"/>
                <a:t>IdPs</a:t>
              </a:r>
              <a:r>
                <a:rPr lang="en-GB" sz="1600" kern="1200" dirty="0" smtClean="0"/>
                <a:t> and SPs</a:t>
              </a:r>
              <a:endParaRPr lang="en-GB" sz="1600" kern="1200" dirty="0"/>
            </a:p>
            <a:p>
              <a:pPr marL="342900" lvl="2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The slow rise of opt-out begins?</a:t>
              </a:r>
              <a:endParaRPr lang="en-GB" sz="16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901852" y="1374863"/>
              <a:ext cx="3739056" cy="2243434"/>
            </a:xfrm>
            <a:custGeom>
              <a:avLst/>
              <a:gdLst>
                <a:gd name="connsiteX0" fmla="*/ 0 w 3739056"/>
                <a:gd name="connsiteY0" fmla="*/ 0 h 2243434"/>
                <a:gd name="connsiteX1" fmla="*/ 3739056 w 3739056"/>
                <a:gd name="connsiteY1" fmla="*/ 0 h 2243434"/>
                <a:gd name="connsiteX2" fmla="*/ 3739056 w 3739056"/>
                <a:gd name="connsiteY2" fmla="*/ 2243434 h 2243434"/>
                <a:gd name="connsiteX3" fmla="*/ 0 w 3739056"/>
                <a:gd name="connsiteY3" fmla="*/ 2243434 h 2243434"/>
                <a:gd name="connsiteX4" fmla="*/ 0 w 3739056"/>
                <a:gd name="connsiteY4" fmla="*/ 0 h 22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9056" h="2243434">
                  <a:moveTo>
                    <a:pt x="0" y="0"/>
                  </a:moveTo>
                  <a:lnTo>
                    <a:pt x="3739056" y="0"/>
                  </a:lnTo>
                  <a:lnTo>
                    <a:pt x="3739056" y="2243434"/>
                  </a:lnTo>
                  <a:lnTo>
                    <a:pt x="0" y="22434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/>
                <a:t>Moonshot</a:t>
              </a:r>
              <a:endParaRPr lang="en-GB" sz="18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>
                  <a:solidFill>
                    <a:schemeClr val="bg1"/>
                  </a:solidFill>
                </a:rPr>
                <a:t>Pilot case studies</a:t>
              </a:r>
              <a:endParaRPr lang="en-GB" sz="1400" kern="1200" dirty="0">
                <a:solidFill>
                  <a:schemeClr val="bg1"/>
                </a:solidFill>
              </a:endParaRPr>
            </a:p>
            <a:p>
              <a:pPr marL="228600" lvl="2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>
                  <a:solidFill>
                    <a:schemeClr val="bg1"/>
                  </a:solidFill>
                  <a:latin typeface="Gill Sans"/>
                  <a:cs typeface="Gill Sans Light"/>
                </a:rPr>
                <a:t>SSH at Finland’s 2</a:t>
              </a:r>
              <a:r>
                <a:rPr lang="en-US" sz="1400" kern="1200" baseline="30000" dirty="0" smtClean="0">
                  <a:solidFill>
                    <a:schemeClr val="bg1"/>
                  </a:solidFill>
                  <a:latin typeface="Gill Sans"/>
                  <a:cs typeface="Gill Sans Light"/>
                </a:rPr>
                <a:t>nd</a:t>
              </a:r>
              <a:r>
                <a:rPr lang="en-US" sz="1400" kern="1200" dirty="0" smtClean="0">
                  <a:solidFill>
                    <a:schemeClr val="bg1"/>
                  </a:solidFill>
                  <a:latin typeface="Gill Sans"/>
                  <a:cs typeface="Gill Sans Light"/>
                </a:rPr>
                <a:t> largest supercomputer</a:t>
              </a:r>
              <a:endParaRPr lang="en-GB" sz="1400" kern="1200" dirty="0">
                <a:solidFill>
                  <a:schemeClr val="bg1"/>
                </a:solidFill>
              </a:endParaRPr>
            </a:p>
            <a:p>
              <a:pPr marL="228600" lvl="2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err="1" smtClean="0">
                  <a:solidFill>
                    <a:schemeClr val="bg1"/>
                  </a:solidFill>
                  <a:latin typeface="Gill Sans"/>
                  <a:cs typeface="Gill Sans Light"/>
                </a:rPr>
                <a:t>iRODs</a:t>
              </a:r>
              <a:r>
                <a:rPr lang="en-US" sz="1400" kern="1200" dirty="0" smtClean="0">
                  <a:solidFill>
                    <a:schemeClr val="bg1"/>
                  </a:solidFill>
                  <a:latin typeface="Gill Sans"/>
                  <a:cs typeface="Gill Sans Light"/>
                </a:rPr>
                <a:t> demo</a:t>
              </a:r>
              <a:endParaRPr lang="en-US" sz="1400" kern="1200" dirty="0">
                <a:solidFill>
                  <a:schemeClr val="bg1"/>
                </a:solidFill>
                <a:latin typeface="Gill Sans"/>
                <a:cs typeface="Gill Sans Light"/>
              </a:endParaRPr>
            </a:p>
            <a:p>
              <a:pPr marL="228600" lvl="2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>
                  <a:solidFill>
                    <a:schemeClr val="bg1"/>
                  </a:solidFill>
                  <a:latin typeface="Gill Sans"/>
                  <a:cs typeface="Gill Sans Light"/>
                </a:rPr>
                <a:t>SSH at </a:t>
              </a:r>
              <a:r>
                <a:rPr lang="en-US" sz="1400" kern="1200" dirty="0" err="1" smtClean="0">
                  <a:solidFill>
                    <a:schemeClr val="bg1"/>
                  </a:solidFill>
                  <a:latin typeface="Gill Sans"/>
                  <a:cs typeface="Gill Sans Light"/>
                </a:rPr>
                <a:t>PaNData</a:t>
              </a:r>
              <a:r>
                <a:rPr lang="en-US" sz="1400" kern="1200" dirty="0" smtClean="0">
                  <a:solidFill>
                    <a:schemeClr val="bg1"/>
                  </a:solidFill>
                  <a:latin typeface="Gill Sans"/>
                  <a:cs typeface="Gill Sans Light"/>
                </a:rPr>
                <a:t> sites in UK and CH</a:t>
              </a:r>
              <a:endParaRPr lang="en-US" sz="1400" kern="1200" dirty="0">
                <a:solidFill>
                  <a:schemeClr val="bg1"/>
                </a:solidFill>
                <a:latin typeface="Gill Sans"/>
                <a:cs typeface="Gill Sans Light"/>
              </a:endParaRPr>
            </a:p>
            <a:p>
              <a:pPr marL="228600" lvl="2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>
                  <a:solidFill>
                    <a:schemeClr val="bg1"/>
                  </a:solidFill>
                  <a:latin typeface="Gill Sans"/>
                  <a:cs typeface="Gill Sans Light"/>
                </a:rPr>
                <a:t>Samba in CZ</a:t>
              </a:r>
              <a:endParaRPr lang="en-US" sz="1400" kern="1200" dirty="0">
                <a:solidFill>
                  <a:schemeClr val="bg1"/>
                </a:solidFill>
                <a:latin typeface="Gill Sans"/>
                <a:cs typeface="Gill Sans Light"/>
              </a:endParaRPr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Basic infrastructure pilots</a:t>
              </a:r>
              <a:endParaRPr lang="en-GB" sz="1400" kern="1200" dirty="0"/>
            </a:p>
            <a:p>
              <a:pPr marL="228600" lvl="2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ES, FR, HU, FI</a:t>
              </a:r>
              <a:endParaRPr lang="en-GB" sz="14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788890" y="3992202"/>
              <a:ext cx="3739056" cy="2243434"/>
            </a:xfrm>
            <a:custGeom>
              <a:avLst/>
              <a:gdLst>
                <a:gd name="connsiteX0" fmla="*/ 0 w 3739056"/>
                <a:gd name="connsiteY0" fmla="*/ 0 h 2243434"/>
                <a:gd name="connsiteX1" fmla="*/ 3739056 w 3739056"/>
                <a:gd name="connsiteY1" fmla="*/ 0 h 2243434"/>
                <a:gd name="connsiteX2" fmla="*/ 3739056 w 3739056"/>
                <a:gd name="connsiteY2" fmla="*/ 2243434 h 2243434"/>
                <a:gd name="connsiteX3" fmla="*/ 0 w 3739056"/>
                <a:gd name="connsiteY3" fmla="*/ 2243434 h 2243434"/>
                <a:gd name="connsiteX4" fmla="*/ 0 w 3739056"/>
                <a:gd name="connsiteY4" fmla="*/ 0 h 22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9056" h="2243434">
                  <a:moveTo>
                    <a:pt x="0" y="0"/>
                  </a:moveTo>
                  <a:lnTo>
                    <a:pt x="3739056" y="0"/>
                  </a:lnTo>
                  <a:lnTo>
                    <a:pt x="3739056" y="2243434"/>
                  </a:lnTo>
                  <a:lnTo>
                    <a:pt x="0" y="22434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/>
                <a:t>Federation as a Service</a:t>
              </a:r>
              <a:endParaRPr lang="en-GB" sz="18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Pilot developed and launched</a:t>
              </a:r>
              <a:endParaRPr lang="en-GB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Training delivered</a:t>
              </a:r>
              <a:endParaRPr lang="en-GB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VM includes</a:t>
              </a:r>
              <a:endParaRPr lang="en-GB" sz="1400" kern="1200" dirty="0"/>
            </a:p>
            <a:p>
              <a:pPr marL="228600" lvl="2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RR</a:t>
              </a:r>
              <a:endParaRPr lang="en-GB" sz="1400" kern="1200" dirty="0"/>
            </a:p>
            <a:p>
              <a:pPr marL="228600" lvl="2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MDA</a:t>
              </a:r>
              <a:endParaRPr lang="en-GB" sz="1400" kern="1200" dirty="0"/>
            </a:p>
            <a:p>
              <a:pPr marL="228600" lvl="2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HSM</a:t>
              </a:r>
              <a:endParaRPr lang="en-GB" sz="1400" kern="1200" dirty="0"/>
            </a:p>
            <a:p>
              <a:pPr marL="228600" lvl="2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DS</a:t>
              </a:r>
              <a:endParaRPr lang="en-GB" sz="1400" kern="1200" dirty="0"/>
            </a:p>
            <a:p>
              <a:pPr marL="228600" lvl="2" indent="-114300" algn="l" defTabSz="5778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GB" sz="1300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901852" y="3992202"/>
              <a:ext cx="3739056" cy="2243434"/>
            </a:xfrm>
            <a:custGeom>
              <a:avLst/>
              <a:gdLst>
                <a:gd name="connsiteX0" fmla="*/ 0 w 3739056"/>
                <a:gd name="connsiteY0" fmla="*/ 0 h 2243434"/>
                <a:gd name="connsiteX1" fmla="*/ 3739056 w 3739056"/>
                <a:gd name="connsiteY1" fmla="*/ 0 h 2243434"/>
                <a:gd name="connsiteX2" fmla="*/ 3739056 w 3739056"/>
                <a:gd name="connsiteY2" fmla="*/ 2243434 h 2243434"/>
                <a:gd name="connsiteX3" fmla="*/ 0 w 3739056"/>
                <a:gd name="connsiteY3" fmla="*/ 2243434 h 2243434"/>
                <a:gd name="connsiteX4" fmla="*/ 0 w 3739056"/>
                <a:gd name="connsiteY4" fmla="*/ 0 h 22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9056" h="2243434">
                  <a:moveTo>
                    <a:pt x="0" y="0"/>
                  </a:moveTo>
                  <a:lnTo>
                    <a:pt x="3739056" y="0"/>
                  </a:lnTo>
                  <a:lnTo>
                    <a:pt x="3739056" y="2243434"/>
                  </a:lnTo>
                  <a:lnTo>
                    <a:pt x="0" y="22434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t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900" kern="1200" smtClean="0"/>
                <a:t>Enabling Users</a:t>
              </a:r>
              <a:endParaRPr lang="en-GB" sz="1900" kern="1200"/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500" kern="1200" smtClean="0"/>
                <a:t>3 collaborative pilots planned and launched</a:t>
              </a:r>
              <a:endParaRPr lang="en-GB" sz="1500" kern="1200"/>
            </a:p>
            <a:p>
              <a:pPr marL="228600" lvl="2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500" i="1" kern="1200" smtClean="0"/>
                <a:t>ELIXIR, DARIAH, Umbrella/PaNData</a:t>
              </a:r>
              <a:endParaRPr lang="en-GB" sz="1500" kern="1200"/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500" kern="1200" smtClean="0"/>
                <a:t>2 more underway</a:t>
              </a:r>
              <a:endParaRPr lang="en-GB" sz="1500" kern="1200"/>
            </a:p>
            <a:p>
              <a:pPr marL="228600" lvl="2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500" i="1" kern="1200" smtClean="0"/>
                <a:t>CERN, ESA</a:t>
              </a:r>
              <a:endParaRPr lang="en-GB" sz="1500" kern="1200"/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500" kern="1200" smtClean="0"/>
                <a:t>Test IdP/IsFederated tools</a:t>
              </a:r>
              <a:endParaRPr lang="en-GB" sz="1500" kern="1200"/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500" kern="1200" smtClean="0"/>
                <a:t>Consultancy/Support</a:t>
              </a:r>
              <a:endParaRPr lang="en-GB" sz="15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520905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look at Research Community Hot Topics</a:t>
            </a:r>
            <a:endParaRPr lang="en-GB" dirty="0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 b="14706"/>
          <a:stretch/>
        </p:blipFill>
        <p:spPr bwMode="auto">
          <a:xfrm>
            <a:off x="3684704" y="4665885"/>
            <a:ext cx="2039424" cy="85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2006" y="2701095"/>
            <a:ext cx="2521801" cy="2862322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spcAft>
                <a:spcPts val="1200"/>
              </a:spcAft>
              <a:defRPr/>
            </a:pP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Requirements for </a:t>
            </a:r>
            <a:b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</a:b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Levels </a:t>
            </a: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of 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Assurance</a:t>
            </a:r>
          </a:p>
          <a:p>
            <a:pPr algn="ctr">
              <a:spcAft>
                <a:spcPts val="1200"/>
              </a:spcAft>
              <a:defRPr/>
            </a:pP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Mapping to Federation 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Policies</a:t>
            </a:r>
          </a:p>
          <a:p>
            <a:pPr algn="ctr">
              <a:defRPr/>
            </a:pP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ELIXIR Services in HAKA Production 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Federation</a:t>
            </a:r>
            <a:endParaRPr lang="en-US" sz="2000" dirty="0">
              <a:solidFill>
                <a:srgbClr val="0A607F"/>
              </a:solidFill>
              <a:latin typeface="Gill Sans"/>
              <a:cs typeface="Gill Sans Light"/>
            </a:endParaRPr>
          </a:p>
          <a:p>
            <a:pPr algn="ctr" eaLnBrk="0" hangingPunct="0">
              <a:defRPr/>
            </a:pPr>
            <a:endParaRPr lang="en-US" sz="2000" dirty="0" smtClean="0">
              <a:solidFill>
                <a:srgbClr val="0A607F"/>
              </a:solidFill>
              <a:latin typeface="Gill Sans"/>
              <a:cs typeface="Gill Sans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00" r="-11800"/>
          <a:stretch>
            <a:fillRect/>
          </a:stretch>
        </p:blipFill>
        <p:spPr bwMode="auto">
          <a:xfrm>
            <a:off x="286483" y="1268760"/>
            <a:ext cx="1994107" cy="85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7" name="Picture 6" descr="umbrella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855" y="1360457"/>
            <a:ext cx="1710257" cy="586099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20480" y="1346174"/>
            <a:ext cx="1916101" cy="58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660232" y="2691326"/>
            <a:ext cx="2393584" cy="2785378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defRPr/>
            </a:pP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  <a:t>Architectures for </a:t>
            </a:r>
            <a:b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</a:b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  <a:t>using eduGAIN</a:t>
            </a:r>
          </a:p>
          <a:p>
            <a:pPr algn="ctr">
              <a:spcAft>
                <a:spcPts val="600"/>
              </a:spcAft>
              <a:defRPr/>
            </a:pPr>
            <a: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  <a:t>Consult on DASISH AAI </a:t>
            </a: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  <a:t>strategy</a:t>
            </a:r>
          </a:p>
          <a:p>
            <a:pPr algn="ctr">
              <a:spcAft>
                <a:spcPts val="600"/>
              </a:spcAft>
              <a:defRPr/>
            </a:pPr>
            <a:endParaRPr lang="en-US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Gill Sans"/>
              <a:cs typeface="Gill Sans Light"/>
            </a:endParaRPr>
          </a:p>
          <a:p>
            <a:pPr algn="ctr">
              <a:defRPr/>
            </a:pPr>
            <a: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  <a:t>Support safe attribute release via GÉANT </a:t>
            </a:r>
            <a:r>
              <a:rPr lang="en-US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Gill Sans"/>
                <a:cs typeface="Gill Sans Light"/>
              </a:rPr>
              <a:t>CoCo</a:t>
            </a:r>
            <a:endParaRPr lang="en-US" sz="2000" dirty="0">
              <a:solidFill>
                <a:schemeClr val="tx1">
                  <a:lumMod val="90000"/>
                  <a:lumOff val="10000"/>
                </a:schemeClr>
              </a:solidFill>
              <a:latin typeface="Gill Sans"/>
              <a:cs typeface="Gill Sans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63888" y="2701098"/>
            <a:ext cx="2304256" cy="1400383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Bridging Umbrella- </a:t>
            </a: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P</a:t>
            </a:r>
            <a:r>
              <a:rPr lang="en-US" sz="2000" dirty="0" smtClean="0">
                <a:solidFill>
                  <a:srgbClr val="0A607F"/>
                </a:solidFill>
                <a:latin typeface="Gill Sans"/>
                <a:cs typeface="Gill Sans Light"/>
              </a:rPr>
              <a:t>ersistent Identities</a:t>
            </a:r>
          </a:p>
          <a:p>
            <a:pPr algn="ctr">
              <a:defRPr/>
            </a:pPr>
            <a:r>
              <a:rPr lang="en-US" sz="2000" dirty="0">
                <a:solidFill>
                  <a:srgbClr val="0A607F"/>
                </a:solidFill>
                <a:latin typeface="Gill Sans"/>
                <a:cs typeface="Gill Sans Light"/>
              </a:rPr>
              <a:t>Non-web-browser Based Access </a:t>
            </a:r>
          </a:p>
        </p:txBody>
      </p:sp>
    </p:spTree>
    <p:extLst>
      <p:ext uri="{BB962C8B-B14F-4D97-AF65-F5344CB8AC3E}">
        <p14:creationId xmlns:p14="http://schemas.microsoft.com/office/powerpoint/2010/main" val="3837280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eduGAIN in GN4</a:t>
            </a:r>
            <a:br>
              <a:rPr lang="en-GB" dirty="0" smtClean="0"/>
            </a:br>
            <a:r>
              <a:rPr lang="en-GB" b="0" i="1" dirty="0" smtClean="0"/>
              <a:t>R&amp;D, Service Development and Operations</a:t>
            </a:r>
            <a:endParaRPr lang="en-GB" b="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4761661"/>
              </p:ext>
            </p:extLst>
          </p:nvPr>
        </p:nvGraphicFramePr>
        <p:xfrm>
          <a:off x="323528" y="260648"/>
          <a:ext cx="864096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Icon_switchonaut_hardwar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027013"/>
            <a:ext cx="2160240" cy="2426323"/>
          </a:xfrm>
          <a:prstGeom prst="rect">
            <a:avLst/>
          </a:prstGeom>
        </p:spPr>
      </p:pic>
      <p:pic>
        <p:nvPicPr>
          <p:cNvPr id="8" name="Picture 7" descr="Icon_switchonaut_pflanzen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029873"/>
            <a:ext cx="2088232" cy="2351455"/>
          </a:xfrm>
          <a:prstGeom prst="rect">
            <a:avLst/>
          </a:prstGeom>
        </p:spPr>
      </p:pic>
      <p:pic>
        <p:nvPicPr>
          <p:cNvPr id="9" name="Picture 8" descr="Icon_switchonaut_idee_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29000"/>
            <a:ext cx="1912945" cy="368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057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eduGAIN family in GN4</a:t>
            </a:r>
            <a:br>
              <a:rPr lang="en-GB" dirty="0" smtClean="0"/>
            </a:br>
            <a:r>
              <a:rPr lang="en-GB" b="0" i="1" dirty="0" smtClean="0"/>
              <a:t>Service Development</a:t>
            </a:r>
            <a:endParaRPr lang="en-GB" b="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345862"/>
              </p:ext>
            </p:extLst>
          </p:nvPr>
        </p:nvGraphicFramePr>
        <p:xfrm>
          <a:off x="685800" y="1373188"/>
          <a:ext cx="7990656" cy="450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683568" y="6093296"/>
            <a:ext cx="233060" cy="216024"/>
          </a:xfrm>
          <a:prstGeom prst="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99592" y="6021288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Task</a:t>
            </a:r>
            <a:endParaRPr lang="en-GB" sz="1600" dirty="0">
              <a:latin typeface="Gill Sans MT"/>
              <a:cs typeface="Gill Sans M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267744" y="6093296"/>
            <a:ext cx="233060" cy="216024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530802" y="6021288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Subtask/work area</a:t>
            </a:r>
            <a:endParaRPr lang="en-GB" sz="1600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76025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Who’s who in GN4?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944924"/>
              </p:ext>
            </p:extLst>
          </p:nvPr>
        </p:nvGraphicFramePr>
        <p:xfrm>
          <a:off x="107504" y="1196752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823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ÉANT_template_2013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C9570B811C4640B8910C04508BBD8A" ma:contentTypeVersion="38" ma:contentTypeDescription="Create a new document." ma:contentTypeScope="" ma:versionID="4a3ad4c2c151c86ce0011fe7545bbfd9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d65d8df6abf408865e62a256826e3d3b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89DB15-D7A5-4EBB-A510-1090D0F96D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259B50-258B-4CF0-9F91-E8E9E0BBD395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D0B6D96-04CA-4F71-B97D-98D5F50F092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3552A0E4-966A-42AA-9C1F-5107C2D62A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9800</TotalTime>
  <Words>892</Words>
  <Application>Microsoft Macintosh PowerPoint</Application>
  <PresentationFormat>On-screen Show (4:3)</PresentationFormat>
  <Paragraphs>173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GÉANT_template_2013</vt:lpstr>
      <vt:lpstr>eduGAIN –  The GÉANT Project Aspects</vt:lpstr>
      <vt:lpstr>The GÉANT Projects Timeline</vt:lpstr>
      <vt:lpstr>eduGAIN in GN3plus</vt:lpstr>
      <vt:lpstr>GN3plus Ambitions</vt:lpstr>
      <vt:lpstr>eduGAIN in GN3plus – how did we do?</vt:lpstr>
      <vt:lpstr>Quick look at Research Community Hot Topics</vt:lpstr>
      <vt:lpstr>eduGAIN in GN4 R&amp;D, Service Development and Operations</vt:lpstr>
      <vt:lpstr>The eduGAIN family in GN4 Service Development</vt:lpstr>
      <vt:lpstr>Who’s who in GN4?</vt:lpstr>
      <vt:lpstr>What’s coming that’s important for the eduGAIN SG?</vt:lpstr>
      <vt:lpstr>Topic snapshot – eduGAIN technical portal</vt:lpstr>
      <vt:lpstr>Topic snapshot – “Single Registration Point for pan European SPs”</vt:lpstr>
      <vt:lpstr>GN4 Open Calls An opportunity for open development</vt:lpstr>
      <vt:lpstr>Coffee @11…discuss now.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GÉANT</dc:title>
  <dc:creator>pmaurice</dc:creator>
  <cp:lastModifiedBy>s3</cp:lastModifiedBy>
  <cp:revision>800</cp:revision>
  <cp:lastPrinted>2013-03-28T13:20:21Z</cp:lastPrinted>
  <dcterms:created xsi:type="dcterms:W3CDTF">2010-01-25T15:57:09Z</dcterms:created>
  <dcterms:modified xsi:type="dcterms:W3CDTF">2014-12-02T09:42:48Z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_dlc_DocId">
    <vt:lpwstr>GN3PLUS14-586-7</vt:lpwstr>
  </property>
  <property fmtid="{D5CDD505-2E9C-101B-9397-08002B2CF9AE}" pid="9" name="_dlc_DocIdItemGuid">
    <vt:lpwstr>2982a958-a8f6-481f-a579-7aa129198094</vt:lpwstr>
  </property>
  <property fmtid="{D5CDD505-2E9C-101B-9397-08002B2CF9AE}" pid="10" name="_dlc_DocIdUrl">
    <vt:lpwstr>https://test.intranet.geant.net/NA2/T1/_layouts/15/DocIdRedir.aspx?ID=GN3PLUS14-586-7, GN3PLUS14-586-7</vt:lpwstr>
  </property>
</Properties>
</file>