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5"/>
  </p:sldMasterIdLst>
  <p:notesMasterIdLst>
    <p:notesMasterId r:id="rId9"/>
  </p:notesMasterIdLst>
  <p:handoutMasterIdLst>
    <p:handoutMasterId r:id="rId10"/>
  </p:handoutMasterIdLst>
  <p:sldIdLst>
    <p:sldId id="330" r:id="rId6"/>
    <p:sldId id="329" r:id="rId7"/>
    <p:sldId id="328" r:id="rId8"/>
  </p:sldIdLst>
  <p:sldSz cx="9144000" cy="6858000" type="screen4x3"/>
  <p:notesSz cx="6735763" cy="98663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955"/>
    <a:srgbClr val="E5642F"/>
    <a:srgbClr val="D0DDE2"/>
    <a:srgbClr val="D35400"/>
    <a:srgbClr val="BB6417"/>
    <a:srgbClr val="DF3B1D"/>
    <a:srgbClr val="BFDC00"/>
    <a:srgbClr val="004359"/>
    <a:srgbClr val="00899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08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47A38-2B66-7F40-BD84-8BA127F85B4A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6FAD1E4-6F2E-754E-AB81-0FBD52434730}">
      <dgm:prSet phldrT="[Text]"/>
      <dgm:spPr/>
      <dgm:t>
        <a:bodyPr/>
        <a:lstStyle/>
        <a:p>
          <a:r>
            <a:rPr lang="en-GB" dirty="0" smtClean="0"/>
            <a:t>eduGAIN</a:t>
          </a:r>
          <a:endParaRPr lang="en-GB" dirty="0"/>
        </a:p>
      </dgm:t>
    </dgm:pt>
    <dgm:pt modelId="{C4B5D748-9E50-2D4C-8FC5-30FBBCCD4493}" type="parTrans" cxnId="{A0796040-1766-BA4E-9004-DF48C329B6FC}">
      <dgm:prSet/>
      <dgm:spPr/>
      <dgm:t>
        <a:bodyPr/>
        <a:lstStyle/>
        <a:p>
          <a:endParaRPr lang="en-GB"/>
        </a:p>
      </dgm:t>
    </dgm:pt>
    <dgm:pt modelId="{7596A44B-52D3-BE49-A0E2-0FDB80EFB3D5}" type="sibTrans" cxnId="{A0796040-1766-BA4E-9004-DF48C329B6FC}">
      <dgm:prSet/>
      <dgm:spPr/>
      <dgm:t>
        <a:bodyPr/>
        <a:lstStyle/>
        <a:p>
          <a:endParaRPr lang="en-GB"/>
        </a:p>
      </dgm:t>
    </dgm:pt>
    <dgm:pt modelId="{8CED42FD-87E9-D148-B8EE-E7DC6D20B11B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398865C1-93B9-8141-98DA-BD08F91CE505}" type="parTrans" cxnId="{31DEB778-D271-424D-9F53-D9E2191670C5}">
      <dgm:prSet/>
      <dgm:spPr/>
      <dgm:t>
        <a:bodyPr/>
        <a:lstStyle/>
        <a:p>
          <a:endParaRPr lang="en-GB"/>
        </a:p>
      </dgm:t>
    </dgm:pt>
    <dgm:pt modelId="{3E732220-C4DA-6745-9932-9F09B2CA08DE}" type="sibTrans" cxnId="{31DEB778-D271-424D-9F53-D9E2191670C5}">
      <dgm:prSet/>
      <dgm:spPr/>
      <dgm:t>
        <a:bodyPr/>
        <a:lstStyle/>
        <a:p>
          <a:endParaRPr lang="en-GB"/>
        </a:p>
      </dgm:t>
    </dgm:pt>
    <dgm:pt modelId="{0659CC62-A800-8349-BAC0-480A10B9908F}">
      <dgm:prSet phldrT="[Text]"/>
      <dgm:spPr/>
      <dgm:t>
        <a:bodyPr/>
        <a:lstStyle/>
        <a:p>
          <a:r>
            <a:rPr lang="en-GB" dirty="0" smtClean="0"/>
            <a:t>Enabling Users</a:t>
          </a:r>
          <a:endParaRPr lang="en-GB" dirty="0"/>
        </a:p>
      </dgm:t>
    </dgm:pt>
    <dgm:pt modelId="{F6C6C8F9-7034-074C-A61C-7A5AC4A2D1C7}" type="parTrans" cxnId="{F98B2FC1-E53E-3649-8A5D-6192CC4BCC27}">
      <dgm:prSet/>
      <dgm:spPr/>
      <dgm:t>
        <a:bodyPr/>
        <a:lstStyle/>
        <a:p>
          <a:endParaRPr lang="en-GB"/>
        </a:p>
      </dgm:t>
    </dgm:pt>
    <dgm:pt modelId="{750FD7EE-2ED6-B449-AA13-1D765CB397E9}" type="sibTrans" cxnId="{F98B2FC1-E53E-3649-8A5D-6192CC4BCC27}">
      <dgm:prSet/>
      <dgm:spPr/>
      <dgm:t>
        <a:bodyPr/>
        <a:lstStyle/>
        <a:p>
          <a:endParaRPr lang="en-GB"/>
        </a:p>
      </dgm:t>
    </dgm:pt>
    <dgm:pt modelId="{F6123A51-C310-CE42-B060-6C3B06FE4157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CC4721C9-C912-A748-BD03-472C187A7C0D}" type="parTrans" cxnId="{0BE84ADA-504E-2844-AD20-465AA6492324}">
      <dgm:prSet/>
      <dgm:spPr/>
      <dgm:t>
        <a:bodyPr/>
        <a:lstStyle/>
        <a:p>
          <a:endParaRPr lang="en-GB"/>
        </a:p>
      </dgm:t>
    </dgm:pt>
    <dgm:pt modelId="{1199EBB9-39E9-BD44-8B41-138548C1746A}" type="sibTrans" cxnId="{0BE84ADA-504E-2844-AD20-465AA6492324}">
      <dgm:prSet/>
      <dgm:spPr/>
      <dgm:t>
        <a:bodyPr/>
        <a:lstStyle/>
        <a:p>
          <a:endParaRPr lang="en-GB"/>
        </a:p>
      </dgm:t>
    </dgm:pt>
    <dgm:pt modelId="{7CCE7B4D-6FAD-0847-8D20-922111C1834D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VO Platform as a Service</a:t>
          </a:r>
          <a:endParaRPr lang="en-GB" dirty="0"/>
        </a:p>
      </dgm:t>
    </dgm:pt>
    <dgm:pt modelId="{BAEE5255-538E-8243-97E2-243C2E0613E4}" type="parTrans" cxnId="{0BE17812-9EF0-6E45-9966-3B9663FE2728}">
      <dgm:prSet/>
      <dgm:spPr/>
      <dgm:t>
        <a:bodyPr/>
        <a:lstStyle/>
        <a:p>
          <a:endParaRPr lang="en-GB"/>
        </a:p>
      </dgm:t>
    </dgm:pt>
    <dgm:pt modelId="{CD727B40-DC72-314C-A9C2-567503F1F958}" type="sibTrans" cxnId="{0BE17812-9EF0-6E45-9966-3B9663FE2728}">
      <dgm:prSet/>
      <dgm:spPr/>
      <dgm:t>
        <a:bodyPr/>
        <a:lstStyle/>
        <a:p>
          <a:endParaRPr lang="en-GB"/>
        </a:p>
      </dgm:t>
    </dgm:pt>
    <dgm:pt modelId="{57F283A7-59AE-0A48-9DE9-D42D378D32D2}">
      <dgm:prSet phldrT="[Text]"/>
      <dgm:spPr/>
      <dgm:t>
        <a:bodyPr/>
        <a:lstStyle/>
        <a:p>
          <a:r>
            <a:rPr lang="en-GB" dirty="0" smtClean="0"/>
            <a:t>Pilots</a:t>
          </a:r>
          <a:endParaRPr lang="en-GB" dirty="0"/>
        </a:p>
      </dgm:t>
    </dgm:pt>
    <dgm:pt modelId="{57E641E2-64D6-8544-9EFA-8928284D3A47}" type="parTrans" cxnId="{27EB82FE-BBDC-2542-AF66-083EB507A5E6}">
      <dgm:prSet/>
      <dgm:spPr/>
      <dgm:t>
        <a:bodyPr/>
        <a:lstStyle/>
        <a:p>
          <a:endParaRPr lang="en-GB"/>
        </a:p>
      </dgm:t>
    </dgm:pt>
    <dgm:pt modelId="{B9525162-99A8-854E-AF03-702AD829E6A4}" type="sibTrans" cxnId="{27EB82FE-BBDC-2542-AF66-083EB507A5E6}">
      <dgm:prSet/>
      <dgm:spPr/>
      <dgm:t>
        <a:bodyPr/>
        <a:lstStyle/>
        <a:p>
          <a:endParaRPr lang="en-GB"/>
        </a:p>
      </dgm:t>
    </dgm:pt>
    <dgm:pt modelId="{C4FC96C5-53BA-B44A-AEC0-615019199583}">
      <dgm:prSet phldrT="[Text]"/>
      <dgm:spPr/>
      <dgm:t>
        <a:bodyPr/>
        <a:lstStyle/>
        <a:p>
          <a:r>
            <a:rPr lang="en-GB" dirty="0" smtClean="0"/>
            <a:t>Consultancy</a:t>
          </a:r>
          <a:endParaRPr lang="en-GB" dirty="0"/>
        </a:p>
      </dgm:t>
    </dgm:pt>
    <dgm:pt modelId="{D3EC27C9-B0EC-074B-8056-DDD034C15EF3}" type="parTrans" cxnId="{FAEF5514-B0B2-1946-BB84-064141084CDF}">
      <dgm:prSet/>
      <dgm:spPr/>
      <dgm:t>
        <a:bodyPr/>
        <a:lstStyle/>
        <a:p>
          <a:endParaRPr lang="en-GB"/>
        </a:p>
      </dgm:t>
    </dgm:pt>
    <dgm:pt modelId="{FB928804-E93A-AB49-B312-E4844F2796DD}" type="sibTrans" cxnId="{FAEF5514-B0B2-1946-BB84-064141084CDF}">
      <dgm:prSet/>
      <dgm:spPr/>
      <dgm:t>
        <a:bodyPr/>
        <a:lstStyle/>
        <a:p>
          <a:endParaRPr lang="en-GB"/>
        </a:p>
      </dgm:t>
    </dgm:pt>
    <dgm:pt modelId="{82E9C41E-C52B-1749-B54E-117822590F51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SP registration simplification</a:t>
          </a:r>
          <a:endParaRPr lang="en-GB" dirty="0"/>
        </a:p>
      </dgm:t>
    </dgm:pt>
    <dgm:pt modelId="{1229BE9E-306C-284F-9E24-545E8BFF2B27}" type="parTrans" cxnId="{D6BF3321-3B24-B146-9CDF-C1A60320F535}">
      <dgm:prSet/>
      <dgm:spPr/>
      <dgm:t>
        <a:bodyPr/>
        <a:lstStyle/>
        <a:p>
          <a:endParaRPr lang="en-GB"/>
        </a:p>
      </dgm:t>
    </dgm:pt>
    <dgm:pt modelId="{F1DE9F23-11E9-C84B-8717-3EA9516CB4ED}" type="sibTrans" cxnId="{D6BF3321-3B24-B146-9CDF-C1A60320F535}">
      <dgm:prSet/>
      <dgm:spPr/>
      <dgm:t>
        <a:bodyPr/>
        <a:lstStyle/>
        <a:p>
          <a:endParaRPr lang="en-GB"/>
        </a:p>
      </dgm:t>
    </dgm:pt>
    <dgm:pt modelId="{2EB44CB6-2266-B945-BA9B-6E7997B4AE5C}">
      <dgm:prSet phldrT="[Text]"/>
      <dgm:spPr/>
      <dgm:t>
        <a:bodyPr/>
        <a:lstStyle/>
        <a:p>
          <a:r>
            <a:rPr lang="en-GB" dirty="0" smtClean="0"/>
            <a:t>eduGAIN technical development, </a:t>
          </a:r>
          <a:r>
            <a:rPr lang="en-GB" dirty="0" err="1" smtClean="0"/>
            <a:t>inc.</a:t>
          </a:r>
          <a:r>
            <a:rPr lang="en-GB" dirty="0" smtClean="0"/>
            <a:t> portal</a:t>
          </a:r>
          <a:endParaRPr lang="en-GB" dirty="0"/>
        </a:p>
      </dgm:t>
    </dgm:pt>
    <dgm:pt modelId="{89578617-5636-ED41-9C7C-2DA10C1F7950}" type="parTrans" cxnId="{B1C9C4B7-A15F-984F-9BAA-4C189C7F2849}">
      <dgm:prSet/>
      <dgm:spPr/>
      <dgm:t>
        <a:bodyPr/>
        <a:lstStyle/>
        <a:p>
          <a:endParaRPr lang="en-GB"/>
        </a:p>
      </dgm:t>
    </dgm:pt>
    <dgm:pt modelId="{35AD3D7E-B82B-7043-AE7E-252C7FF193F1}" type="sibTrans" cxnId="{B1C9C4B7-A15F-984F-9BAA-4C189C7F2849}">
      <dgm:prSet/>
      <dgm:spPr/>
      <dgm:t>
        <a:bodyPr/>
        <a:lstStyle/>
        <a:p>
          <a:endParaRPr lang="en-GB"/>
        </a:p>
      </dgm:t>
    </dgm:pt>
    <dgm:pt modelId="{C872B7C0-AD4D-BE43-8D63-8814DA7BC4C9}">
      <dgm:prSet phldrT="[Text]"/>
      <dgm:spPr/>
      <dgm:t>
        <a:bodyPr/>
        <a:lstStyle/>
        <a:p>
          <a:r>
            <a:rPr lang="en-GB" dirty="0" smtClean="0"/>
            <a:t>Federation development</a:t>
          </a:r>
          <a:endParaRPr lang="en-GB" dirty="0"/>
        </a:p>
      </dgm:t>
    </dgm:pt>
    <dgm:pt modelId="{252643CA-906A-C049-A9D5-1F29E42F976B}" type="parTrans" cxnId="{44137DB0-DE24-A343-B93A-1080FAB7B1A0}">
      <dgm:prSet/>
      <dgm:spPr/>
      <dgm:t>
        <a:bodyPr/>
        <a:lstStyle/>
        <a:p>
          <a:endParaRPr lang="en-GB"/>
        </a:p>
      </dgm:t>
    </dgm:pt>
    <dgm:pt modelId="{9B5F2782-EDB1-CB42-A3ED-83FA78DCD78E}" type="sibTrans" cxnId="{44137DB0-DE24-A343-B93A-1080FAB7B1A0}">
      <dgm:prSet/>
      <dgm:spPr/>
      <dgm:t>
        <a:bodyPr/>
        <a:lstStyle/>
        <a:p>
          <a:endParaRPr lang="en-GB"/>
        </a:p>
      </dgm:t>
    </dgm:pt>
    <dgm:pt modelId="{8A5E8441-1A70-624E-AC8B-14E1C8E91662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err="1" smtClean="0"/>
            <a:t>InAcademia</a:t>
          </a:r>
          <a:endParaRPr lang="en-GB" dirty="0"/>
        </a:p>
      </dgm:t>
    </dgm:pt>
    <dgm:pt modelId="{005B42FD-BD6C-9348-B512-8E9AE054069C}" type="parTrans" cxnId="{BFE14B08-B775-7B4C-BD55-1A0397A9F59C}">
      <dgm:prSet/>
      <dgm:spPr/>
      <dgm:t>
        <a:bodyPr/>
        <a:lstStyle/>
        <a:p>
          <a:endParaRPr lang="en-GB"/>
        </a:p>
      </dgm:t>
    </dgm:pt>
    <dgm:pt modelId="{42E251E0-9F48-B949-A52C-A2483D595F68}" type="sibTrans" cxnId="{BFE14B08-B775-7B4C-BD55-1A0397A9F59C}">
      <dgm:prSet/>
      <dgm:spPr/>
      <dgm:t>
        <a:bodyPr/>
        <a:lstStyle/>
        <a:p>
          <a:endParaRPr lang="en-GB"/>
        </a:p>
      </dgm:t>
    </dgm:pt>
    <dgm:pt modelId="{85024CD5-831D-B546-89B8-4253D6EE6BCF}">
      <dgm:prSet phldrT="[Text]"/>
      <dgm:spPr>
        <a:solidFill>
          <a:srgbClr val="BFDC00"/>
        </a:solidFill>
      </dgm:spPr>
      <dgm:t>
        <a:bodyPr/>
        <a:lstStyle/>
        <a:p>
          <a:r>
            <a:rPr lang="en-GB" dirty="0" smtClean="0"/>
            <a:t>Harmonisation</a:t>
          </a:r>
          <a:endParaRPr lang="en-GB" dirty="0"/>
        </a:p>
      </dgm:t>
    </dgm:pt>
    <dgm:pt modelId="{7EDE6693-59D3-D64E-8230-A40C97EBA590}" type="parTrans" cxnId="{B631013E-7033-5449-BF61-EA91D871DF07}">
      <dgm:prSet/>
      <dgm:spPr/>
      <dgm:t>
        <a:bodyPr/>
        <a:lstStyle/>
        <a:p>
          <a:endParaRPr lang="en-GB"/>
        </a:p>
      </dgm:t>
    </dgm:pt>
    <dgm:pt modelId="{55EB5B83-0AAA-C147-9394-12BDE82A9FAB}" type="sibTrans" cxnId="{B631013E-7033-5449-BF61-EA91D871DF07}">
      <dgm:prSet/>
      <dgm:spPr/>
      <dgm:t>
        <a:bodyPr/>
        <a:lstStyle/>
        <a:p>
          <a:endParaRPr lang="en-GB"/>
        </a:p>
      </dgm:t>
    </dgm:pt>
    <dgm:pt modelId="{44B7CB9B-A521-2F40-B948-0F5487AECBD9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Entity Categories</a:t>
          </a:r>
          <a:endParaRPr lang="en-GB" dirty="0"/>
        </a:p>
      </dgm:t>
    </dgm:pt>
    <dgm:pt modelId="{28D8309C-D99F-D349-8372-F1CE1BB2274C}" type="parTrans" cxnId="{ACD0F590-7A08-4B48-B8A8-74A003E84BE6}">
      <dgm:prSet/>
      <dgm:spPr/>
      <dgm:t>
        <a:bodyPr/>
        <a:lstStyle/>
        <a:p>
          <a:endParaRPr lang="en-GB"/>
        </a:p>
      </dgm:t>
    </dgm:pt>
    <dgm:pt modelId="{E05E5B97-E28B-D54E-A0F7-12606C72E5EB}" type="sibTrans" cxnId="{ACD0F590-7A08-4B48-B8A8-74A003E84BE6}">
      <dgm:prSet/>
      <dgm:spPr/>
      <dgm:t>
        <a:bodyPr/>
        <a:lstStyle/>
        <a:p>
          <a:endParaRPr lang="en-GB"/>
        </a:p>
      </dgm:t>
    </dgm:pt>
    <dgm:pt modelId="{9F569B65-BC96-674C-A676-EBC956ABFCBA}">
      <dgm:prSet phldrT="[Text]"/>
      <dgm:spPr/>
      <dgm:t>
        <a:bodyPr/>
        <a:lstStyle/>
        <a:p>
          <a:r>
            <a:rPr lang="en-GB" dirty="0" err="1" smtClean="0"/>
            <a:t>CoCo</a:t>
          </a:r>
          <a:endParaRPr lang="en-GB" dirty="0"/>
        </a:p>
      </dgm:t>
    </dgm:pt>
    <dgm:pt modelId="{19927557-0BE5-534E-A095-39C964571A6D}" type="parTrans" cxnId="{987DB06B-F799-3F4E-B2CB-2CC8B0D1034B}">
      <dgm:prSet/>
      <dgm:spPr/>
      <dgm:t>
        <a:bodyPr/>
        <a:lstStyle/>
        <a:p>
          <a:endParaRPr lang="en-GB"/>
        </a:p>
      </dgm:t>
    </dgm:pt>
    <dgm:pt modelId="{8AB67E91-76ED-B746-83EA-17D7CA95C794}" type="sibTrans" cxnId="{987DB06B-F799-3F4E-B2CB-2CC8B0D1034B}">
      <dgm:prSet/>
      <dgm:spPr/>
      <dgm:t>
        <a:bodyPr/>
        <a:lstStyle/>
        <a:p>
          <a:endParaRPr lang="en-GB"/>
        </a:p>
      </dgm:t>
    </dgm:pt>
    <dgm:pt modelId="{E615713A-169F-2D45-ADCC-2AFFF056F506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Federation Practices</a:t>
          </a:r>
          <a:endParaRPr lang="en-GB" dirty="0"/>
        </a:p>
      </dgm:t>
    </dgm:pt>
    <dgm:pt modelId="{62937726-FB73-9443-84D3-A0D19270E7E0}" type="parTrans" cxnId="{EF1B5538-47FC-D64B-A68E-6D36C7BDA750}">
      <dgm:prSet/>
      <dgm:spPr/>
      <dgm:t>
        <a:bodyPr/>
        <a:lstStyle/>
        <a:p>
          <a:endParaRPr lang="en-GB"/>
        </a:p>
      </dgm:t>
    </dgm:pt>
    <dgm:pt modelId="{B796ED89-F5B3-8E42-9790-0738C0CA2703}" type="sibTrans" cxnId="{EF1B5538-47FC-D64B-A68E-6D36C7BDA750}">
      <dgm:prSet/>
      <dgm:spPr/>
      <dgm:t>
        <a:bodyPr/>
        <a:lstStyle/>
        <a:p>
          <a:endParaRPr lang="en-GB"/>
        </a:p>
      </dgm:t>
    </dgm:pt>
    <dgm:pt modelId="{F3A164C5-1DBC-9743-942C-0D2502BB07D4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Assurance Business Case</a:t>
          </a:r>
          <a:endParaRPr lang="en-GB" dirty="0"/>
        </a:p>
      </dgm:t>
    </dgm:pt>
    <dgm:pt modelId="{99955963-0C87-A547-A219-F171CCB53A0D}" type="parTrans" cxnId="{CF7F7569-CC60-5443-B3D9-C4E557173FDA}">
      <dgm:prSet/>
      <dgm:spPr/>
      <dgm:t>
        <a:bodyPr/>
        <a:lstStyle/>
        <a:p>
          <a:endParaRPr lang="en-GB"/>
        </a:p>
      </dgm:t>
    </dgm:pt>
    <dgm:pt modelId="{6DAB858E-F62E-644C-8E5A-EADD074096B9}" type="sibTrans" cxnId="{CF7F7569-CC60-5443-B3D9-C4E557173FDA}">
      <dgm:prSet/>
      <dgm:spPr/>
      <dgm:t>
        <a:bodyPr/>
        <a:lstStyle/>
        <a:p>
          <a:endParaRPr lang="en-GB"/>
        </a:p>
      </dgm:t>
    </dgm:pt>
    <dgm:pt modelId="{EE561E09-1EB3-5C46-B0AE-BB4AB47B4B85}">
      <dgm:prSet phldrT="[Text]"/>
      <dgm:spPr>
        <a:gradFill flip="none" rotWithShape="1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rgbClr val="FF6600"/>
            </a:gs>
            <a:gs pos="4000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50000">
              <a:srgbClr val="FF6600"/>
            </a:gs>
          </a:gsLst>
          <a:lin ang="0" scaled="1"/>
          <a:tileRect/>
        </a:gradFill>
      </dgm:spPr>
      <dgm:t>
        <a:bodyPr/>
        <a:lstStyle/>
        <a:p>
          <a:r>
            <a:rPr lang="en-GB" dirty="0" smtClean="0"/>
            <a:t>Interoperability</a:t>
          </a:r>
          <a:endParaRPr lang="en-GB" dirty="0"/>
        </a:p>
      </dgm:t>
    </dgm:pt>
    <dgm:pt modelId="{84FFB334-5A46-504B-88D7-64BDFA7D7C5E}" type="parTrans" cxnId="{2147B23B-8394-EC47-AF49-DB8E2D9D0C8F}">
      <dgm:prSet/>
      <dgm:spPr/>
      <dgm:t>
        <a:bodyPr/>
        <a:lstStyle/>
        <a:p>
          <a:endParaRPr lang="en-GB"/>
        </a:p>
      </dgm:t>
    </dgm:pt>
    <dgm:pt modelId="{A04B6D00-C966-0848-8713-025FD5CC43D6}" type="sibTrans" cxnId="{2147B23B-8394-EC47-AF49-DB8E2D9D0C8F}">
      <dgm:prSet/>
      <dgm:spPr/>
      <dgm:t>
        <a:bodyPr/>
        <a:lstStyle/>
        <a:p>
          <a:endParaRPr lang="en-GB"/>
        </a:p>
      </dgm:t>
    </dgm:pt>
    <dgm:pt modelId="{0AEAC56C-49A3-C748-976B-9F0268892C41}">
      <dgm:prSet phldrT="[Text]"/>
      <dgm:spPr>
        <a:solidFill>
          <a:srgbClr val="BFDC00"/>
        </a:solidFill>
      </dgm:spPr>
      <dgm:t>
        <a:bodyPr/>
        <a:lstStyle/>
        <a:p>
          <a:r>
            <a:rPr lang="en-GB" dirty="0" smtClean="0"/>
            <a:t>Non web</a:t>
          </a:r>
          <a:endParaRPr lang="en-GB" dirty="0"/>
        </a:p>
      </dgm:t>
    </dgm:pt>
    <dgm:pt modelId="{C146D7B5-3BD4-C74C-9B4D-67EF2EBC1AFB}" type="parTrans" cxnId="{9AE4C549-02F2-F049-9C0F-CA9F0AA0204F}">
      <dgm:prSet/>
      <dgm:spPr/>
      <dgm:t>
        <a:bodyPr/>
        <a:lstStyle/>
        <a:p>
          <a:endParaRPr lang="en-GB"/>
        </a:p>
      </dgm:t>
    </dgm:pt>
    <dgm:pt modelId="{3141649F-8A59-1A4C-A789-F70C7D95E391}" type="sibTrans" cxnId="{9AE4C549-02F2-F049-9C0F-CA9F0AA0204F}">
      <dgm:prSet/>
      <dgm:spPr/>
      <dgm:t>
        <a:bodyPr/>
        <a:lstStyle/>
        <a:p>
          <a:endParaRPr lang="en-GB"/>
        </a:p>
      </dgm:t>
    </dgm:pt>
    <dgm:pt modelId="{6FD9800C-D46D-C947-9F0C-A56867539293}">
      <dgm:prSet phldrT="[Text]"/>
      <dgm:spPr>
        <a:solidFill>
          <a:schemeClr val="bg2"/>
        </a:solidFill>
      </dgm:spPr>
      <dgm:t>
        <a:bodyPr/>
        <a:lstStyle/>
        <a:p>
          <a:r>
            <a:rPr lang="en-GB" dirty="0" smtClean="0"/>
            <a:t>Moonshot</a:t>
          </a:r>
          <a:endParaRPr lang="en-GB" dirty="0"/>
        </a:p>
      </dgm:t>
    </dgm:pt>
    <dgm:pt modelId="{B0B45379-81B1-BE4E-B791-A1C000815AAE}" type="parTrans" cxnId="{64453C54-7648-774B-B34E-BAB1768245EE}">
      <dgm:prSet/>
      <dgm:spPr/>
      <dgm:t>
        <a:bodyPr/>
        <a:lstStyle/>
        <a:p>
          <a:endParaRPr lang="en-GB"/>
        </a:p>
      </dgm:t>
    </dgm:pt>
    <dgm:pt modelId="{1B9E6864-3807-6E4A-B754-1D223EF940FB}" type="sibTrans" cxnId="{64453C54-7648-774B-B34E-BAB1768245EE}">
      <dgm:prSet/>
      <dgm:spPr/>
      <dgm:t>
        <a:bodyPr/>
        <a:lstStyle/>
        <a:p>
          <a:endParaRPr lang="en-GB"/>
        </a:p>
      </dgm:t>
    </dgm:pt>
    <dgm:pt modelId="{E781B354-0BF7-F447-A11F-A160B5D6267C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ECP</a:t>
          </a:r>
          <a:endParaRPr lang="en-GB" dirty="0"/>
        </a:p>
      </dgm:t>
    </dgm:pt>
    <dgm:pt modelId="{D574F04A-8983-C842-9428-45F4A534B3AD}" type="parTrans" cxnId="{22DC06DA-F4C2-3A47-8142-FDAD0BE7D8E5}">
      <dgm:prSet/>
      <dgm:spPr/>
      <dgm:t>
        <a:bodyPr/>
        <a:lstStyle/>
        <a:p>
          <a:endParaRPr lang="en-GB"/>
        </a:p>
      </dgm:t>
    </dgm:pt>
    <dgm:pt modelId="{FCE20911-C179-1847-A806-8F8B8DC8F32C}" type="sibTrans" cxnId="{22DC06DA-F4C2-3A47-8142-FDAD0BE7D8E5}">
      <dgm:prSet/>
      <dgm:spPr/>
      <dgm:t>
        <a:bodyPr/>
        <a:lstStyle/>
        <a:p>
          <a:endParaRPr lang="en-GB"/>
        </a:p>
      </dgm:t>
    </dgm:pt>
    <dgm:pt modelId="{B99E42C4-9597-4E46-9836-BBAAD22B54DE}" type="pres">
      <dgm:prSet presAssocID="{26C47A38-2B66-7F40-BD84-8BA127F85B4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CDA2FBD-56D4-3448-B8EA-B35C5448640F}" type="pres">
      <dgm:prSet presAssocID="{85024CD5-831D-B546-89B8-4253D6EE6BCF}" presName="compNode" presStyleCnt="0"/>
      <dgm:spPr/>
    </dgm:pt>
    <dgm:pt modelId="{6A3339CF-E848-F744-B701-37B257580253}" type="pres">
      <dgm:prSet presAssocID="{85024CD5-831D-B546-89B8-4253D6EE6BCF}" presName="aNode" presStyleLbl="bgShp" presStyleIdx="0" presStyleCnt="5"/>
      <dgm:spPr/>
      <dgm:t>
        <a:bodyPr/>
        <a:lstStyle/>
        <a:p>
          <a:endParaRPr lang="en-GB"/>
        </a:p>
      </dgm:t>
    </dgm:pt>
    <dgm:pt modelId="{D75FF0AB-C8A9-7949-9F5D-6B7AE5F1FF88}" type="pres">
      <dgm:prSet presAssocID="{85024CD5-831D-B546-89B8-4253D6EE6BCF}" presName="textNode" presStyleLbl="bgShp" presStyleIdx="0" presStyleCnt="5"/>
      <dgm:spPr/>
      <dgm:t>
        <a:bodyPr/>
        <a:lstStyle/>
        <a:p>
          <a:endParaRPr lang="en-GB"/>
        </a:p>
      </dgm:t>
    </dgm:pt>
    <dgm:pt modelId="{6768BE2A-0274-0F45-8BFA-5AC25541A819}" type="pres">
      <dgm:prSet presAssocID="{85024CD5-831D-B546-89B8-4253D6EE6BCF}" presName="compChildNode" presStyleCnt="0"/>
      <dgm:spPr/>
    </dgm:pt>
    <dgm:pt modelId="{919A0CCD-9214-3847-ACB3-C012F306F968}" type="pres">
      <dgm:prSet presAssocID="{85024CD5-831D-B546-89B8-4253D6EE6BCF}" presName="theInnerList" presStyleCnt="0"/>
      <dgm:spPr/>
    </dgm:pt>
    <dgm:pt modelId="{5E404788-4987-624F-9294-0ADB849A43E4}" type="pres">
      <dgm:prSet presAssocID="{44B7CB9B-A521-2F40-B948-0F5487AECBD9}" presName="child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5DD283-9C85-384D-B2ED-7666C647DF93}" type="pres">
      <dgm:prSet presAssocID="{44B7CB9B-A521-2F40-B948-0F5487AECBD9}" presName="aSpace2" presStyleCnt="0"/>
      <dgm:spPr/>
    </dgm:pt>
    <dgm:pt modelId="{D2C8B71A-C952-9B43-B8A6-420F51DDEF53}" type="pres">
      <dgm:prSet presAssocID="{9F569B65-BC96-674C-A676-EBC956ABFCBA}" presName="child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C0A153-9D28-3343-A0B4-EA9026E227CC}" type="pres">
      <dgm:prSet presAssocID="{9F569B65-BC96-674C-A676-EBC956ABFCBA}" presName="aSpace2" presStyleCnt="0"/>
      <dgm:spPr/>
    </dgm:pt>
    <dgm:pt modelId="{992F6AD0-4D20-A744-9BCF-DAAD26A71C26}" type="pres">
      <dgm:prSet presAssocID="{E615713A-169F-2D45-ADCC-2AFFF056F506}" presName="child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1313F8-ABED-8746-97F0-FD95C628E456}" type="pres">
      <dgm:prSet presAssocID="{E615713A-169F-2D45-ADCC-2AFFF056F506}" presName="aSpace2" presStyleCnt="0"/>
      <dgm:spPr/>
    </dgm:pt>
    <dgm:pt modelId="{1B4B4880-E14C-4C4E-9385-F12C8A50ECBF}" type="pres">
      <dgm:prSet presAssocID="{F3A164C5-1DBC-9743-942C-0D2502BB07D4}" presName="child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57A03A-50C3-C942-8ACB-3BBE327CF241}" type="pres">
      <dgm:prSet presAssocID="{F3A164C5-1DBC-9743-942C-0D2502BB07D4}" presName="aSpace2" presStyleCnt="0"/>
      <dgm:spPr/>
    </dgm:pt>
    <dgm:pt modelId="{0F848E18-EF78-474D-BBB1-92B8EB1533B0}" type="pres">
      <dgm:prSet presAssocID="{EE561E09-1EB3-5C46-B0AE-BB4AB47B4B85}" presName="child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0E8C31-ED5C-F54A-A72C-0873035CF27E}" type="pres">
      <dgm:prSet presAssocID="{85024CD5-831D-B546-89B8-4253D6EE6BCF}" presName="aSpace" presStyleCnt="0"/>
      <dgm:spPr/>
    </dgm:pt>
    <dgm:pt modelId="{C19A016C-558E-EE45-A218-F42EB57D80B1}" type="pres">
      <dgm:prSet presAssocID="{0AEAC56C-49A3-C748-976B-9F0268892C41}" presName="compNode" presStyleCnt="0"/>
      <dgm:spPr/>
    </dgm:pt>
    <dgm:pt modelId="{66325A02-BB04-AF4E-B363-58B969AEEFB2}" type="pres">
      <dgm:prSet presAssocID="{0AEAC56C-49A3-C748-976B-9F0268892C41}" presName="aNode" presStyleLbl="bgShp" presStyleIdx="1" presStyleCnt="5"/>
      <dgm:spPr/>
      <dgm:t>
        <a:bodyPr/>
        <a:lstStyle/>
        <a:p>
          <a:endParaRPr lang="en-GB"/>
        </a:p>
      </dgm:t>
    </dgm:pt>
    <dgm:pt modelId="{43597ACE-3EBC-5A40-8521-5283B9345C53}" type="pres">
      <dgm:prSet presAssocID="{0AEAC56C-49A3-C748-976B-9F0268892C41}" presName="textNode" presStyleLbl="bgShp" presStyleIdx="1" presStyleCnt="5"/>
      <dgm:spPr/>
      <dgm:t>
        <a:bodyPr/>
        <a:lstStyle/>
        <a:p>
          <a:endParaRPr lang="en-GB"/>
        </a:p>
      </dgm:t>
    </dgm:pt>
    <dgm:pt modelId="{D9258EA7-E149-E349-AAF1-89C328DB9970}" type="pres">
      <dgm:prSet presAssocID="{0AEAC56C-49A3-C748-976B-9F0268892C41}" presName="compChildNode" presStyleCnt="0"/>
      <dgm:spPr/>
    </dgm:pt>
    <dgm:pt modelId="{0AF95DFC-70F8-B64F-9AB5-0EA50B7AF685}" type="pres">
      <dgm:prSet presAssocID="{0AEAC56C-49A3-C748-976B-9F0268892C41}" presName="theInnerList" presStyleCnt="0"/>
      <dgm:spPr/>
    </dgm:pt>
    <dgm:pt modelId="{B2162FDD-2B7A-B74F-B4DA-1F6102D65064}" type="pres">
      <dgm:prSet presAssocID="{6FD9800C-D46D-C947-9F0C-A56867539293}" presName="child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C7B84E-D8C8-7944-8D79-781AC4B88FC1}" type="pres">
      <dgm:prSet presAssocID="{6FD9800C-D46D-C947-9F0C-A56867539293}" presName="aSpace2" presStyleCnt="0"/>
      <dgm:spPr/>
    </dgm:pt>
    <dgm:pt modelId="{3A5223BA-E133-D142-A432-3E018E93D63C}" type="pres">
      <dgm:prSet presAssocID="{E781B354-0BF7-F447-A11F-A160B5D6267C}" presName="child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BCBD3E-5989-E74A-B4B6-6AC7E7312C88}" type="pres">
      <dgm:prSet presAssocID="{0AEAC56C-49A3-C748-976B-9F0268892C41}" presName="aSpace" presStyleCnt="0"/>
      <dgm:spPr/>
    </dgm:pt>
    <dgm:pt modelId="{E0A41EEB-2223-D745-A310-0779F29563CA}" type="pres">
      <dgm:prSet presAssocID="{C6FAD1E4-6F2E-754E-AB81-0FBD52434730}" presName="compNode" presStyleCnt="0"/>
      <dgm:spPr/>
    </dgm:pt>
    <dgm:pt modelId="{B7AF1C40-CEBD-AE46-9714-46B4B409BE44}" type="pres">
      <dgm:prSet presAssocID="{C6FAD1E4-6F2E-754E-AB81-0FBD52434730}" presName="aNode" presStyleLbl="bgShp" presStyleIdx="2" presStyleCnt="5"/>
      <dgm:spPr/>
      <dgm:t>
        <a:bodyPr/>
        <a:lstStyle/>
        <a:p>
          <a:endParaRPr lang="en-GB"/>
        </a:p>
      </dgm:t>
    </dgm:pt>
    <dgm:pt modelId="{D0BA75B7-EA32-114B-BD59-727DFE4425B2}" type="pres">
      <dgm:prSet presAssocID="{C6FAD1E4-6F2E-754E-AB81-0FBD52434730}" presName="textNode" presStyleLbl="bgShp" presStyleIdx="2" presStyleCnt="5"/>
      <dgm:spPr/>
      <dgm:t>
        <a:bodyPr/>
        <a:lstStyle/>
        <a:p>
          <a:endParaRPr lang="en-GB"/>
        </a:p>
      </dgm:t>
    </dgm:pt>
    <dgm:pt modelId="{C93D9F5F-E5F1-724B-A198-EC95B93146D9}" type="pres">
      <dgm:prSet presAssocID="{C6FAD1E4-6F2E-754E-AB81-0FBD52434730}" presName="compChildNode" presStyleCnt="0"/>
      <dgm:spPr/>
    </dgm:pt>
    <dgm:pt modelId="{9D166C29-F1F7-1B4D-B951-092430F571B1}" type="pres">
      <dgm:prSet presAssocID="{C6FAD1E4-6F2E-754E-AB81-0FBD52434730}" presName="theInnerList" presStyleCnt="0"/>
      <dgm:spPr/>
    </dgm:pt>
    <dgm:pt modelId="{7A9EDA4F-F6EE-894E-8749-79F4C2E2BCA8}" type="pres">
      <dgm:prSet presAssocID="{2EB44CB6-2266-B945-BA9B-6E7997B4AE5C}" presName="child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F6C552-ADA0-9E45-A4AB-2E7C5493BC56}" type="pres">
      <dgm:prSet presAssocID="{2EB44CB6-2266-B945-BA9B-6E7997B4AE5C}" presName="aSpace2" presStyleCnt="0"/>
      <dgm:spPr/>
    </dgm:pt>
    <dgm:pt modelId="{EDAC5491-A3E2-924C-AD96-C550444310EC}" type="pres">
      <dgm:prSet presAssocID="{C872B7C0-AD4D-BE43-8D63-8814DA7BC4C9}" presName="child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FD51C4-0B00-8F45-91A1-50A7851C29A2}" type="pres">
      <dgm:prSet presAssocID="{C872B7C0-AD4D-BE43-8D63-8814DA7BC4C9}" presName="aSpace2" presStyleCnt="0"/>
      <dgm:spPr/>
    </dgm:pt>
    <dgm:pt modelId="{D62A40B9-FDA2-E241-BCFB-D2891C5448E7}" type="pres">
      <dgm:prSet presAssocID="{8A5E8441-1A70-624E-AC8B-14E1C8E91662}" presName="child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49B4BE-3CC4-DA4C-9079-3E1F7C3C7A0D}" type="pres">
      <dgm:prSet presAssocID="{C6FAD1E4-6F2E-754E-AB81-0FBD52434730}" presName="aSpace" presStyleCnt="0"/>
      <dgm:spPr/>
    </dgm:pt>
    <dgm:pt modelId="{43AE9B8E-FFFD-0D47-93B5-60B1003BA71F}" type="pres">
      <dgm:prSet presAssocID="{8CED42FD-87E9-D148-B8EE-E7DC6D20B11B}" presName="compNode" presStyleCnt="0"/>
      <dgm:spPr/>
    </dgm:pt>
    <dgm:pt modelId="{F50238BE-6E72-C746-94EB-6159CF9E0B55}" type="pres">
      <dgm:prSet presAssocID="{8CED42FD-87E9-D148-B8EE-E7DC6D20B11B}" presName="aNode" presStyleLbl="bgShp" presStyleIdx="3" presStyleCnt="5"/>
      <dgm:spPr/>
      <dgm:t>
        <a:bodyPr/>
        <a:lstStyle/>
        <a:p>
          <a:endParaRPr lang="en-GB"/>
        </a:p>
      </dgm:t>
    </dgm:pt>
    <dgm:pt modelId="{B98C301A-65C8-2342-8A9D-118D620E6C52}" type="pres">
      <dgm:prSet presAssocID="{8CED42FD-87E9-D148-B8EE-E7DC6D20B11B}" presName="textNode" presStyleLbl="bgShp" presStyleIdx="3" presStyleCnt="5"/>
      <dgm:spPr/>
      <dgm:t>
        <a:bodyPr/>
        <a:lstStyle/>
        <a:p>
          <a:endParaRPr lang="en-GB"/>
        </a:p>
      </dgm:t>
    </dgm:pt>
    <dgm:pt modelId="{B4CBBFBE-2137-0049-8773-F4B040856325}" type="pres">
      <dgm:prSet presAssocID="{8CED42FD-87E9-D148-B8EE-E7DC6D20B11B}" presName="compChildNode" presStyleCnt="0"/>
      <dgm:spPr/>
    </dgm:pt>
    <dgm:pt modelId="{982FD6F7-BE5A-C147-8A58-7861058E34BF}" type="pres">
      <dgm:prSet presAssocID="{8CED42FD-87E9-D148-B8EE-E7DC6D20B11B}" presName="theInnerList" presStyleCnt="0"/>
      <dgm:spPr/>
    </dgm:pt>
    <dgm:pt modelId="{2C7505A0-49B4-6F47-BAE1-25D679E57894}" type="pres">
      <dgm:prSet presAssocID="{F6123A51-C310-CE42-B060-6C3B06FE4157}" presName="child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258803-4731-0447-AF57-BF459042704D}" type="pres">
      <dgm:prSet presAssocID="{F6123A51-C310-CE42-B060-6C3B06FE4157}" presName="aSpace2" presStyleCnt="0"/>
      <dgm:spPr/>
    </dgm:pt>
    <dgm:pt modelId="{E2B93DD0-81AE-6140-9FED-3BFCCB0DFCE8}" type="pres">
      <dgm:prSet presAssocID="{7CCE7B4D-6FAD-0847-8D20-922111C1834D}" presName="child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584399-EAA0-AB44-80A5-DD217F8B6366}" type="pres">
      <dgm:prSet presAssocID="{8CED42FD-87E9-D148-B8EE-E7DC6D20B11B}" presName="aSpace" presStyleCnt="0"/>
      <dgm:spPr/>
    </dgm:pt>
    <dgm:pt modelId="{3E36A451-C951-E946-802D-3EE80DEC2304}" type="pres">
      <dgm:prSet presAssocID="{0659CC62-A800-8349-BAC0-480A10B9908F}" presName="compNode" presStyleCnt="0"/>
      <dgm:spPr/>
    </dgm:pt>
    <dgm:pt modelId="{E5F9734E-5FA1-1A47-9242-F52AF8008D24}" type="pres">
      <dgm:prSet presAssocID="{0659CC62-A800-8349-BAC0-480A10B9908F}" presName="aNode" presStyleLbl="bgShp" presStyleIdx="4" presStyleCnt="5"/>
      <dgm:spPr/>
      <dgm:t>
        <a:bodyPr/>
        <a:lstStyle/>
        <a:p>
          <a:endParaRPr lang="en-GB"/>
        </a:p>
      </dgm:t>
    </dgm:pt>
    <dgm:pt modelId="{072D97D7-6316-E346-8A12-7F735CF85B39}" type="pres">
      <dgm:prSet presAssocID="{0659CC62-A800-8349-BAC0-480A10B9908F}" presName="textNode" presStyleLbl="bgShp" presStyleIdx="4" presStyleCnt="5"/>
      <dgm:spPr/>
      <dgm:t>
        <a:bodyPr/>
        <a:lstStyle/>
        <a:p>
          <a:endParaRPr lang="en-GB"/>
        </a:p>
      </dgm:t>
    </dgm:pt>
    <dgm:pt modelId="{B25CEA60-BAA7-6A43-8037-1EDFF006A39F}" type="pres">
      <dgm:prSet presAssocID="{0659CC62-A800-8349-BAC0-480A10B9908F}" presName="compChildNode" presStyleCnt="0"/>
      <dgm:spPr/>
    </dgm:pt>
    <dgm:pt modelId="{CDF84144-17E4-2A40-8100-77824C45581D}" type="pres">
      <dgm:prSet presAssocID="{0659CC62-A800-8349-BAC0-480A10B9908F}" presName="theInnerList" presStyleCnt="0"/>
      <dgm:spPr/>
    </dgm:pt>
    <dgm:pt modelId="{59502851-7813-BF4D-9466-6E537E706DCF}" type="pres">
      <dgm:prSet presAssocID="{57F283A7-59AE-0A48-9DE9-D42D378D32D2}" presName="child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72920A-9E68-394F-9A81-7FBD2CF38B4C}" type="pres">
      <dgm:prSet presAssocID="{57F283A7-59AE-0A48-9DE9-D42D378D32D2}" presName="aSpace2" presStyleCnt="0"/>
      <dgm:spPr/>
    </dgm:pt>
    <dgm:pt modelId="{9A48E223-0025-5047-8215-B22F0C2FA1E7}" type="pres">
      <dgm:prSet presAssocID="{C4FC96C5-53BA-B44A-AEC0-615019199583}" presName="child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82D040-EC9E-444B-A7E6-C59D7CCF3C37}" type="pres">
      <dgm:prSet presAssocID="{C4FC96C5-53BA-B44A-AEC0-615019199583}" presName="aSpace2" presStyleCnt="0"/>
      <dgm:spPr/>
    </dgm:pt>
    <dgm:pt modelId="{733D13B6-17D8-9540-9A10-72864C7277B6}" type="pres">
      <dgm:prSet presAssocID="{82E9C41E-C52B-1749-B54E-117822590F51}" presName="child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47B23B-8394-EC47-AF49-DB8E2D9D0C8F}" srcId="{85024CD5-831D-B546-89B8-4253D6EE6BCF}" destId="{EE561E09-1EB3-5C46-B0AE-BB4AB47B4B85}" srcOrd="4" destOrd="0" parTransId="{84FFB334-5A46-504B-88D7-64BDFA7D7C5E}" sibTransId="{A04B6D00-C966-0848-8713-025FD5CC43D6}"/>
    <dgm:cxn modelId="{D9CBC555-40CA-C749-8BB7-31BC0B70474F}" type="presOf" srcId="{7CCE7B4D-6FAD-0847-8D20-922111C1834D}" destId="{E2B93DD0-81AE-6140-9FED-3BFCCB0DFCE8}" srcOrd="0" destOrd="0" presId="urn:microsoft.com/office/officeart/2005/8/layout/lProcess2"/>
    <dgm:cxn modelId="{50FF8B76-0599-2E46-A4F0-3D1922C1FF93}" type="presOf" srcId="{44B7CB9B-A521-2F40-B948-0F5487AECBD9}" destId="{5E404788-4987-624F-9294-0ADB849A43E4}" srcOrd="0" destOrd="0" presId="urn:microsoft.com/office/officeart/2005/8/layout/lProcess2"/>
    <dgm:cxn modelId="{CB722096-7247-CE4B-AFD9-EDEE7D891244}" type="presOf" srcId="{0659CC62-A800-8349-BAC0-480A10B9908F}" destId="{072D97D7-6316-E346-8A12-7F735CF85B39}" srcOrd="1" destOrd="0" presId="urn:microsoft.com/office/officeart/2005/8/layout/lProcess2"/>
    <dgm:cxn modelId="{FAEF5514-B0B2-1946-BB84-064141084CDF}" srcId="{0659CC62-A800-8349-BAC0-480A10B9908F}" destId="{C4FC96C5-53BA-B44A-AEC0-615019199583}" srcOrd="1" destOrd="0" parTransId="{D3EC27C9-B0EC-074B-8056-DDD034C15EF3}" sibTransId="{FB928804-E93A-AB49-B312-E4844F2796DD}"/>
    <dgm:cxn modelId="{8C7FD266-2E22-5343-B5C2-C1371E6A62A8}" type="presOf" srcId="{C6FAD1E4-6F2E-754E-AB81-0FBD52434730}" destId="{B7AF1C40-CEBD-AE46-9714-46B4B409BE44}" srcOrd="0" destOrd="0" presId="urn:microsoft.com/office/officeart/2005/8/layout/lProcess2"/>
    <dgm:cxn modelId="{F98B2FC1-E53E-3649-8A5D-6192CC4BCC27}" srcId="{26C47A38-2B66-7F40-BD84-8BA127F85B4A}" destId="{0659CC62-A800-8349-BAC0-480A10B9908F}" srcOrd="4" destOrd="0" parTransId="{F6C6C8F9-7034-074C-A61C-7A5AC4A2D1C7}" sibTransId="{750FD7EE-2ED6-B449-AA13-1D765CB397E9}"/>
    <dgm:cxn modelId="{7B0A7BD4-E0FE-9142-9040-D15EB2051977}" type="presOf" srcId="{8A5E8441-1A70-624E-AC8B-14E1C8E91662}" destId="{D62A40B9-FDA2-E241-BCFB-D2891C5448E7}" srcOrd="0" destOrd="0" presId="urn:microsoft.com/office/officeart/2005/8/layout/lProcess2"/>
    <dgm:cxn modelId="{31DEB778-D271-424D-9F53-D9E2191670C5}" srcId="{26C47A38-2B66-7F40-BD84-8BA127F85B4A}" destId="{8CED42FD-87E9-D148-B8EE-E7DC6D20B11B}" srcOrd="3" destOrd="0" parTransId="{398865C1-93B9-8141-98DA-BD08F91CE505}" sibTransId="{3E732220-C4DA-6745-9932-9F09B2CA08DE}"/>
    <dgm:cxn modelId="{987DB06B-F799-3F4E-B2CB-2CC8B0D1034B}" srcId="{85024CD5-831D-B546-89B8-4253D6EE6BCF}" destId="{9F569B65-BC96-674C-A676-EBC956ABFCBA}" srcOrd="1" destOrd="0" parTransId="{19927557-0BE5-534E-A095-39C964571A6D}" sibTransId="{8AB67E91-76ED-B746-83EA-17D7CA95C794}"/>
    <dgm:cxn modelId="{1EA362A9-085E-D14D-80D3-C9A19E171D40}" type="presOf" srcId="{E781B354-0BF7-F447-A11F-A160B5D6267C}" destId="{3A5223BA-E133-D142-A432-3E018E93D63C}" srcOrd="0" destOrd="0" presId="urn:microsoft.com/office/officeart/2005/8/layout/lProcess2"/>
    <dgm:cxn modelId="{FB7C38E4-0F73-7D43-B8A4-05181EB0D968}" type="presOf" srcId="{0AEAC56C-49A3-C748-976B-9F0268892C41}" destId="{66325A02-BB04-AF4E-B363-58B969AEEFB2}" srcOrd="0" destOrd="0" presId="urn:microsoft.com/office/officeart/2005/8/layout/lProcess2"/>
    <dgm:cxn modelId="{EF1B5538-47FC-D64B-A68E-6D36C7BDA750}" srcId="{85024CD5-831D-B546-89B8-4253D6EE6BCF}" destId="{E615713A-169F-2D45-ADCC-2AFFF056F506}" srcOrd="2" destOrd="0" parTransId="{62937726-FB73-9443-84D3-A0D19270E7E0}" sibTransId="{B796ED89-F5B3-8E42-9790-0738C0CA2703}"/>
    <dgm:cxn modelId="{D9EE9ED5-2417-DB47-97E4-59B05651D4CB}" type="presOf" srcId="{6FD9800C-D46D-C947-9F0C-A56867539293}" destId="{B2162FDD-2B7A-B74F-B4DA-1F6102D65064}" srcOrd="0" destOrd="0" presId="urn:microsoft.com/office/officeart/2005/8/layout/lProcess2"/>
    <dgm:cxn modelId="{0021CE54-C76E-5942-9D67-3A79A8FE1243}" type="presOf" srcId="{E615713A-169F-2D45-ADCC-2AFFF056F506}" destId="{992F6AD0-4D20-A744-9BCF-DAAD26A71C26}" srcOrd="0" destOrd="0" presId="urn:microsoft.com/office/officeart/2005/8/layout/lProcess2"/>
    <dgm:cxn modelId="{9F3D77EF-E987-084E-9377-BEE0982F836B}" type="presOf" srcId="{F3A164C5-1DBC-9743-942C-0D2502BB07D4}" destId="{1B4B4880-E14C-4C4E-9385-F12C8A50ECBF}" srcOrd="0" destOrd="0" presId="urn:microsoft.com/office/officeart/2005/8/layout/lProcess2"/>
    <dgm:cxn modelId="{64453C54-7648-774B-B34E-BAB1768245EE}" srcId="{0AEAC56C-49A3-C748-976B-9F0268892C41}" destId="{6FD9800C-D46D-C947-9F0C-A56867539293}" srcOrd="0" destOrd="0" parTransId="{B0B45379-81B1-BE4E-B791-A1C000815AAE}" sibTransId="{1B9E6864-3807-6E4A-B754-1D223EF940FB}"/>
    <dgm:cxn modelId="{0BE84ADA-504E-2844-AD20-465AA6492324}" srcId="{8CED42FD-87E9-D148-B8EE-E7DC6D20B11B}" destId="{F6123A51-C310-CE42-B060-6C3B06FE4157}" srcOrd="0" destOrd="0" parTransId="{CC4721C9-C912-A748-BD03-472C187A7C0D}" sibTransId="{1199EBB9-39E9-BD44-8B41-138548C1746A}"/>
    <dgm:cxn modelId="{8F4DC9F3-A86A-754C-841B-ABA3D3D8054E}" type="presOf" srcId="{85024CD5-831D-B546-89B8-4253D6EE6BCF}" destId="{6A3339CF-E848-F744-B701-37B257580253}" srcOrd="0" destOrd="0" presId="urn:microsoft.com/office/officeart/2005/8/layout/lProcess2"/>
    <dgm:cxn modelId="{ACD0F590-7A08-4B48-B8A8-74A003E84BE6}" srcId="{85024CD5-831D-B546-89B8-4253D6EE6BCF}" destId="{44B7CB9B-A521-2F40-B948-0F5487AECBD9}" srcOrd="0" destOrd="0" parTransId="{28D8309C-D99F-D349-8372-F1CE1BB2274C}" sibTransId="{E05E5B97-E28B-D54E-A0F7-12606C72E5EB}"/>
    <dgm:cxn modelId="{7515EFA5-942E-8845-9FC0-C94079C062C0}" type="presOf" srcId="{8CED42FD-87E9-D148-B8EE-E7DC6D20B11B}" destId="{F50238BE-6E72-C746-94EB-6159CF9E0B55}" srcOrd="0" destOrd="0" presId="urn:microsoft.com/office/officeart/2005/8/layout/lProcess2"/>
    <dgm:cxn modelId="{5F7E17E4-C2B8-DD49-98CB-5FBD426401E4}" type="presOf" srcId="{2EB44CB6-2266-B945-BA9B-6E7997B4AE5C}" destId="{7A9EDA4F-F6EE-894E-8749-79F4C2E2BCA8}" srcOrd="0" destOrd="0" presId="urn:microsoft.com/office/officeart/2005/8/layout/lProcess2"/>
    <dgm:cxn modelId="{A0796040-1766-BA4E-9004-DF48C329B6FC}" srcId="{26C47A38-2B66-7F40-BD84-8BA127F85B4A}" destId="{C6FAD1E4-6F2E-754E-AB81-0FBD52434730}" srcOrd="2" destOrd="0" parTransId="{C4B5D748-9E50-2D4C-8FC5-30FBBCCD4493}" sibTransId="{7596A44B-52D3-BE49-A0E2-0FDB80EFB3D5}"/>
    <dgm:cxn modelId="{92647E32-3FB7-1D41-A76C-4193D86EC8EC}" type="presOf" srcId="{9F569B65-BC96-674C-A676-EBC956ABFCBA}" destId="{D2C8B71A-C952-9B43-B8A6-420F51DDEF53}" srcOrd="0" destOrd="0" presId="urn:microsoft.com/office/officeart/2005/8/layout/lProcess2"/>
    <dgm:cxn modelId="{B1C9C4B7-A15F-984F-9BAA-4C189C7F2849}" srcId="{C6FAD1E4-6F2E-754E-AB81-0FBD52434730}" destId="{2EB44CB6-2266-B945-BA9B-6E7997B4AE5C}" srcOrd="0" destOrd="0" parTransId="{89578617-5636-ED41-9C7C-2DA10C1F7950}" sibTransId="{35AD3D7E-B82B-7043-AE7E-252C7FF193F1}"/>
    <dgm:cxn modelId="{BA110040-813A-1E49-AFB3-3C98CE57C8C4}" type="presOf" srcId="{C872B7C0-AD4D-BE43-8D63-8814DA7BC4C9}" destId="{EDAC5491-A3E2-924C-AD96-C550444310EC}" srcOrd="0" destOrd="0" presId="urn:microsoft.com/office/officeart/2005/8/layout/lProcess2"/>
    <dgm:cxn modelId="{27EB82FE-BBDC-2542-AF66-083EB507A5E6}" srcId="{0659CC62-A800-8349-BAC0-480A10B9908F}" destId="{57F283A7-59AE-0A48-9DE9-D42D378D32D2}" srcOrd="0" destOrd="0" parTransId="{57E641E2-64D6-8544-9EFA-8928284D3A47}" sibTransId="{B9525162-99A8-854E-AF03-702AD829E6A4}"/>
    <dgm:cxn modelId="{BA3812E8-B360-1748-A03C-D54C2D53BA32}" type="presOf" srcId="{0AEAC56C-49A3-C748-976B-9F0268892C41}" destId="{43597ACE-3EBC-5A40-8521-5283B9345C53}" srcOrd="1" destOrd="0" presId="urn:microsoft.com/office/officeart/2005/8/layout/lProcess2"/>
    <dgm:cxn modelId="{A6063022-3E55-6344-8A75-10DDD40457C8}" type="presOf" srcId="{57F283A7-59AE-0A48-9DE9-D42D378D32D2}" destId="{59502851-7813-BF4D-9466-6E537E706DCF}" srcOrd="0" destOrd="0" presId="urn:microsoft.com/office/officeart/2005/8/layout/lProcess2"/>
    <dgm:cxn modelId="{CF7F7569-CC60-5443-B3D9-C4E557173FDA}" srcId="{85024CD5-831D-B546-89B8-4253D6EE6BCF}" destId="{F3A164C5-1DBC-9743-942C-0D2502BB07D4}" srcOrd="3" destOrd="0" parTransId="{99955963-0C87-A547-A219-F171CCB53A0D}" sibTransId="{6DAB858E-F62E-644C-8E5A-EADD074096B9}"/>
    <dgm:cxn modelId="{E998B1E1-E1A0-1A45-8014-6AA577612F23}" type="presOf" srcId="{82E9C41E-C52B-1749-B54E-117822590F51}" destId="{733D13B6-17D8-9540-9A10-72864C7277B6}" srcOrd="0" destOrd="0" presId="urn:microsoft.com/office/officeart/2005/8/layout/lProcess2"/>
    <dgm:cxn modelId="{79AFD7EA-C3AF-4143-9CFF-629449AD6AA6}" type="presOf" srcId="{C6FAD1E4-6F2E-754E-AB81-0FBD52434730}" destId="{D0BA75B7-EA32-114B-BD59-727DFE4425B2}" srcOrd="1" destOrd="0" presId="urn:microsoft.com/office/officeart/2005/8/layout/lProcess2"/>
    <dgm:cxn modelId="{9AE4C549-02F2-F049-9C0F-CA9F0AA0204F}" srcId="{26C47A38-2B66-7F40-BD84-8BA127F85B4A}" destId="{0AEAC56C-49A3-C748-976B-9F0268892C41}" srcOrd="1" destOrd="0" parTransId="{C146D7B5-3BD4-C74C-9B4D-67EF2EBC1AFB}" sibTransId="{3141649F-8A59-1A4C-A789-F70C7D95E391}"/>
    <dgm:cxn modelId="{1BDB6500-444F-3448-B83C-C65FB577E8DA}" type="presOf" srcId="{0659CC62-A800-8349-BAC0-480A10B9908F}" destId="{E5F9734E-5FA1-1A47-9242-F52AF8008D24}" srcOrd="0" destOrd="0" presId="urn:microsoft.com/office/officeart/2005/8/layout/lProcess2"/>
    <dgm:cxn modelId="{90450C1C-86B6-2443-870E-B61E76E8B3F6}" type="presOf" srcId="{85024CD5-831D-B546-89B8-4253D6EE6BCF}" destId="{D75FF0AB-C8A9-7949-9F5D-6B7AE5F1FF88}" srcOrd="1" destOrd="0" presId="urn:microsoft.com/office/officeart/2005/8/layout/lProcess2"/>
    <dgm:cxn modelId="{D9D99091-C190-444F-A362-4439AFE0A726}" type="presOf" srcId="{8CED42FD-87E9-D148-B8EE-E7DC6D20B11B}" destId="{B98C301A-65C8-2342-8A9D-118D620E6C52}" srcOrd="1" destOrd="0" presId="urn:microsoft.com/office/officeart/2005/8/layout/lProcess2"/>
    <dgm:cxn modelId="{C6C8E8D8-36D3-BC43-850A-8B447724E73E}" type="presOf" srcId="{F6123A51-C310-CE42-B060-6C3B06FE4157}" destId="{2C7505A0-49B4-6F47-BAE1-25D679E57894}" srcOrd="0" destOrd="0" presId="urn:microsoft.com/office/officeart/2005/8/layout/lProcess2"/>
    <dgm:cxn modelId="{96C14431-AD3D-3F40-9430-45F7F6C42EE1}" type="presOf" srcId="{C4FC96C5-53BA-B44A-AEC0-615019199583}" destId="{9A48E223-0025-5047-8215-B22F0C2FA1E7}" srcOrd="0" destOrd="0" presId="urn:microsoft.com/office/officeart/2005/8/layout/lProcess2"/>
    <dgm:cxn modelId="{606ADDB7-11EB-F74A-A918-91C35E53B902}" type="presOf" srcId="{EE561E09-1EB3-5C46-B0AE-BB4AB47B4B85}" destId="{0F848E18-EF78-474D-BBB1-92B8EB1533B0}" srcOrd="0" destOrd="0" presId="urn:microsoft.com/office/officeart/2005/8/layout/lProcess2"/>
    <dgm:cxn modelId="{22DC06DA-F4C2-3A47-8142-FDAD0BE7D8E5}" srcId="{0AEAC56C-49A3-C748-976B-9F0268892C41}" destId="{E781B354-0BF7-F447-A11F-A160B5D6267C}" srcOrd="1" destOrd="0" parTransId="{D574F04A-8983-C842-9428-45F4A534B3AD}" sibTransId="{FCE20911-C179-1847-A806-8F8B8DC8F32C}"/>
    <dgm:cxn modelId="{BFE14B08-B775-7B4C-BD55-1A0397A9F59C}" srcId="{C6FAD1E4-6F2E-754E-AB81-0FBD52434730}" destId="{8A5E8441-1A70-624E-AC8B-14E1C8E91662}" srcOrd="2" destOrd="0" parTransId="{005B42FD-BD6C-9348-B512-8E9AE054069C}" sibTransId="{42E251E0-9F48-B949-A52C-A2483D595F68}"/>
    <dgm:cxn modelId="{D6BF3321-3B24-B146-9CDF-C1A60320F535}" srcId="{0659CC62-A800-8349-BAC0-480A10B9908F}" destId="{82E9C41E-C52B-1749-B54E-117822590F51}" srcOrd="2" destOrd="0" parTransId="{1229BE9E-306C-284F-9E24-545E8BFF2B27}" sibTransId="{F1DE9F23-11E9-C84B-8717-3EA9516CB4ED}"/>
    <dgm:cxn modelId="{01425D88-6657-6C4C-B56E-71E9DC80CF7F}" type="presOf" srcId="{26C47A38-2B66-7F40-BD84-8BA127F85B4A}" destId="{B99E42C4-9597-4E46-9836-BBAAD22B54DE}" srcOrd="0" destOrd="0" presId="urn:microsoft.com/office/officeart/2005/8/layout/lProcess2"/>
    <dgm:cxn modelId="{0BE17812-9EF0-6E45-9966-3B9663FE2728}" srcId="{8CED42FD-87E9-D148-B8EE-E7DC6D20B11B}" destId="{7CCE7B4D-6FAD-0847-8D20-922111C1834D}" srcOrd="1" destOrd="0" parTransId="{BAEE5255-538E-8243-97E2-243C2E0613E4}" sibTransId="{CD727B40-DC72-314C-A9C2-567503F1F958}"/>
    <dgm:cxn modelId="{B631013E-7033-5449-BF61-EA91D871DF07}" srcId="{26C47A38-2B66-7F40-BD84-8BA127F85B4A}" destId="{85024CD5-831D-B546-89B8-4253D6EE6BCF}" srcOrd="0" destOrd="0" parTransId="{7EDE6693-59D3-D64E-8230-A40C97EBA590}" sibTransId="{55EB5B83-0AAA-C147-9394-12BDE82A9FAB}"/>
    <dgm:cxn modelId="{44137DB0-DE24-A343-B93A-1080FAB7B1A0}" srcId="{C6FAD1E4-6F2E-754E-AB81-0FBD52434730}" destId="{C872B7C0-AD4D-BE43-8D63-8814DA7BC4C9}" srcOrd="1" destOrd="0" parTransId="{252643CA-906A-C049-A9D5-1F29E42F976B}" sibTransId="{9B5F2782-EDB1-CB42-A3ED-83FA78DCD78E}"/>
    <dgm:cxn modelId="{F5116D09-720A-0D4B-9BF6-13F21C3818F5}" type="presParOf" srcId="{B99E42C4-9597-4E46-9836-BBAAD22B54DE}" destId="{0CDA2FBD-56D4-3448-B8EA-B35C5448640F}" srcOrd="0" destOrd="0" presId="urn:microsoft.com/office/officeart/2005/8/layout/lProcess2"/>
    <dgm:cxn modelId="{C6916095-323C-FC41-A521-B25A2B329F8D}" type="presParOf" srcId="{0CDA2FBD-56D4-3448-B8EA-B35C5448640F}" destId="{6A3339CF-E848-F744-B701-37B257580253}" srcOrd="0" destOrd="0" presId="urn:microsoft.com/office/officeart/2005/8/layout/lProcess2"/>
    <dgm:cxn modelId="{47EC8B10-082B-7B4A-A65E-AD8AFF9DB49D}" type="presParOf" srcId="{0CDA2FBD-56D4-3448-B8EA-B35C5448640F}" destId="{D75FF0AB-C8A9-7949-9F5D-6B7AE5F1FF88}" srcOrd="1" destOrd="0" presId="urn:microsoft.com/office/officeart/2005/8/layout/lProcess2"/>
    <dgm:cxn modelId="{0D505F4E-B596-2B46-8A71-3CE3E907F11F}" type="presParOf" srcId="{0CDA2FBD-56D4-3448-B8EA-B35C5448640F}" destId="{6768BE2A-0274-0F45-8BFA-5AC25541A819}" srcOrd="2" destOrd="0" presId="urn:microsoft.com/office/officeart/2005/8/layout/lProcess2"/>
    <dgm:cxn modelId="{52C6C1FC-9F9B-5D46-A9DA-78F1036C1636}" type="presParOf" srcId="{6768BE2A-0274-0F45-8BFA-5AC25541A819}" destId="{919A0CCD-9214-3847-ACB3-C012F306F968}" srcOrd="0" destOrd="0" presId="urn:microsoft.com/office/officeart/2005/8/layout/lProcess2"/>
    <dgm:cxn modelId="{5A493381-DE5B-F141-81CE-3132F0F1C514}" type="presParOf" srcId="{919A0CCD-9214-3847-ACB3-C012F306F968}" destId="{5E404788-4987-624F-9294-0ADB849A43E4}" srcOrd="0" destOrd="0" presId="urn:microsoft.com/office/officeart/2005/8/layout/lProcess2"/>
    <dgm:cxn modelId="{7C4E60EE-8B16-F842-9B13-C41945703F21}" type="presParOf" srcId="{919A0CCD-9214-3847-ACB3-C012F306F968}" destId="{005DD283-9C85-384D-B2ED-7666C647DF93}" srcOrd="1" destOrd="0" presId="urn:microsoft.com/office/officeart/2005/8/layout/lProcess2"/>
    <dgm:cxn modelId="{0F173688-AF9F-B74A-A653-4E99F20E51BC}" type="presParOf" srcId="{919A0CCD-9214-3847-ACB3-C012F306F968}" destId="{D2C8B71A-C952-9B43-B8A6-420F51DDEF53}" srcOrd="2" destOrd="0" presId="urn:microsoft.com/office/officeart/2005/8/layout/lProcess2"/>
    <dgm:cxn modelId="{9F01D259-DF24-0E4C-961D-4F20A6ABAD24}" type="presParOf" srcId="{919A0CCD-9214-3847-ACB3-C012F306F968}" destId="{47C0A153-9D28-3343-A0B4-EA9026E227CC}" srcOrd="3" destOrd="0" presId="urn:microsoft.com/office/officeart/2005/8/layout/lProcess2"/>
    <dgm:cxn modelId="{8B6071D1-AF4D-704A-8E2C-467AEB8F3B69}" type="presParOf" srcId="{919A0CCD-9214-3847-ACB3-C012F306F968}" destId="{992F6AD0-4D20-A744-9BCF-DAAD26A71C26}" srcOrd="4" destOrd="0" presId="urn:microsoft.com/office/officeart/2005/8/layout/lProcess2"/>
    <dgm:cxn modelId="{AB90C250-FD8C-484B-B582-5A2AC18F7254}" type="presParOf" srcId="{919A0CCD-9214-3847-ACB3-C012F306F968}" destId="{511313F8-ABED-8746-97F0-FD95C628E456}" srcOrd="5" destOrd="0" presId="urn:microsoft.com/office/officeart/2005/8/layout/lProcess2"/>
    <dgm:cxn modelId="{853B2A20-C7C9-E845-B4D5-A66A7269E9FF}" type="presParOf" srcId="{919A0CCD-9214-3847-ACB3-C012F306F968}" destId="{1B4B4880-E14C-4C4E-9385-F12C8A50ECBF}" srcOrd="6" destOrd="0" presId="urn:microsoft.com/office/officeart/2005/8/layout/lProcess2"/>
    <dgm:cxn modelId="{D720B487-6590-184B-82A7-8D5BCBCEDB88}" type="presParOf" srcId="{919A0CCD-9214-3847-ACB3-C012F306F968}" destId="{2F57A03A-50C3-C942-8ACB-3BBE327CF241}" srcOrd="7" destOrd="0" presId="urn:microsoft.com/office/officeart/2005/8/layout/lProcess2"/>
    <dgm:cxn modelId="{D6AD0995-40E1-0D40-8ED9-DB3213656B2C}" type="presParOf" srcId="{919A0CCD-9214-3847-ACB3-C012F306F968}" destId="{0F848E18-EF78-474D-BBB1-92B8EB1533B0}" srcOrd="8" destOrd="0" presId="urn:microsoft.com/office/officeart/2005/8/layout/lProcess2"/>
    <dgm:cxn modelId="{246C91B6-1C13-AE45-B4C6-5103D02B368F}" type="presParOf" srcId="{B99E42C4-9597-4E46-9836-BBAAD22B54DE}" destId="{520E8C31-ED5C-F54A-A72C-0873035CF27E}" srcOrd="1" destOrd="0" presId="urn:microsoft.com/office/officeart/2005/8/layout/lProcess2"/>
    <dgm:cxn modelId="{A98B64BD-134E-6645-AA3E-A95A7E97E1F9}" type="presParOf" srcId="{B99E42C4-9597-4E46-9836-BBAAD22B54DE}" destId="{C19A016C-558E-EE45-A218-F42EB57D80B1}" srcOrd="2" destOrd="0" presId="urn:microsoft.com/office/officeart/2005/8/layout/lProcess2"/>
    <dgm:cxn modelId="{37D0D043-6BA5-1E40-8888-D7AF2627EA5D}" type="presParOf" srcId="{C19A016C-558E-EE45-A218-F42EB57D80B1}" destId="{66325A02-BB04-AF4E-B363-58B969AEEFB2}" srcOrd="0" destOrd="0" presId="urn:microsoft.com/office/officeart/2005/8/layout/lProcess2"/>
    <dgm:cxn modelId="{81472250-1958-AF4D-8941-E4080F82AC82}" type="presParOf" srcId="{C19A016C-558E-EE45-A218-F42EB57D80B1}" destId="{43597ACE-3EBC-5A40-8521-5283B9345C53}" srcOrd="1" destOrd="0" presId="urn:microsoft.com/office/officeart/2005/8/layout/lProcess2"/>
    <dgm:cxn modelId="{AAEECC20-F489-174D-BC0C-EE3241265820}" type="presParOf" srcId="{C19A016C-558E-EE45-A218-F42EB57D80B1}" destId="{D9258EA7-E149-E349-AAF1-89C328DB9970}" srcOrd="2" destOrd="0" presId="urn:microsoft.com/office/officeart/2005/8/layout/lProcess2"/>
    <dgm:cxn modelId="{E50C1B55-98A0-5449-AEFB-11A357495759}" type="presParOf" srcId="{D9258EA7-E149-E349-AAF1-89C328DB9970}" destId="{0AF95DFC-70F8-B64F-9AB5-0EA50B7AF685}" srcOrd="0" destOrd="0" presId="urn:microsoft.com/office/officeart/2005/8/layout/lProcess2"/>
    <dgm:cxn modelId="{D61932C8-C962-D14A-8526-429AD6CD8154}" type="presParOf" srcId="{0AF95DFC-70F8-B64F-9AB5-0EA50B7AF685}" destId="{B2162FDD-2B7A-B74F-B4DA-1F6102D65064}" srcOrd="0" destOrd="0" presId="urn:microsoft.com/office/officeart/2005/8/layout/lProcess2"/>
    <dgm:cxn modelId="{D8452CD6-03AB-D046-AA70-9072AB912E77}" type="presParOf" srcId="{0AF95DFC-70F8-B64F-9AB5-0EA50B7AF685}" destId="{D4C7B84E-D8C8-7944-8D79-781AC4B88FC1}" srcOrd="1" destOrd="0" presId="urn:microsoft.com/office/officeart/2005/8/layout/lProcess2"/>
    <dgm:cxn modelId="{19FC0116-1D69-EA44-B40D-A0AD5980F42B}" type="presParOf" srcId="{0AF95DFC-70F8-B64F-9AB5-0EA50B7AF685}" destId="{3A5223BA-E133-D142-A432-3E018E93D63C}" srcOrd="2" destOrd="0" presId="urn:microsoft.com/office/officeart/2005/8/layout/lProcess2"/>
    <dgm:cxn modelId="{9520BCDB-3CC1-0245-B89E-EE57CF6B0B8C}" type="presParOf" srcId="{B99E42C4-9597-4E46-9836-BBAAD22B54DE}" destId="{42BCBD3E-5989-E74A-B4B6-6AC7E7312C88}" srcOrd="3" destOrd="0" presId="urn:microsoft.com/office/officeart/2005/8/layout/lProcess2"/>
    <dgm:cxn modelId="{E4253AF8-8670-904A-BA56-4D4204CB1D5F}" type="presParOf" srcId="{B99E42C4-9597-4E46-9836-BBAAD22B54DE}" destId="{E0A41EEB-2223-D745-A310-0779F29563CA}" srcOrd="4" destOrd="0" presId="urn:microsoft.com/office/officeart/2005/8/layout/lProcess2"/>
    <dgm:cxn modelId="{809AD126-EADA-EE4C-8377-FA0F9E639C58}" type="presParOf" srcId="{E0A41EEB-2223-D745-A310-0779F29563CA}" destId="{B7AF1C40-CEBD-AE46-9714-46B4B409BE44}" srcOrd="0" destOrd="0" presId="urn:microsoft.com/office/officeart/2005/8/layout/lProcess2"/>
    <dgm:cxn modelId="{1A682B6B-067D-2149-AEE0-5091E4739730}" type="presParOf" srcId="{E0A41EEB-2223-D745-A310-0779F29563CA}" destId="{D0BA75B7-EA32-114B-BD59-727DFE4425B2}" srcOrd="1" destOrd="0" presId="urn:microsoft.com/office/officeart/2005/8/layout/lProcess2"/>
    <dgm:cxn modelId="{85A6C85E-0445-444D-BB1F-E8537964FB1C}" type="presParOf" srcId="{E0A41EEB-2223-D745-A310-0779F29563CA}" destId="{C93D9F5F-E5F1-724B-A198-EC95B93146D9}" srcOrd="2" destOrd="0" presId="urn:microsoft.com/office/officeart/2005/8/layout/lProcess2"/>
    <dgm:cxn modelId="{AB442CA4-7EB6-B24F-BBCD-DF69816EDE43}" type="presParOf" srcId="{C93D9F5F-E5F1-724B-A198-EC95B93146D9}" destId="{9D166C29-F1F7-1B4D-B951-092430F571B1}" srcOrd="0" destOrd="0" presId="urn:microsoft.com/office/officeart/2005/8/layout/lProcess2"/>
    <dgm:cxn modelId="{01178BBC-9AC0-FC41-81CB-5D7D676B21A3}" type="presParOf" srcId="{9D166C29-F1F7-1B4D-B951-092430F571B1}" destId="{7A9EDA4F-F6EE-894E-8749-79F4C2E2BCA8}" srcOrd="0" destOrd="0" presId="urn:microsoft.com/office/officeart/2005/8/layout/lProcess2"/>
    <dgm:cxn modelId="{68523A74-0761-434C-8CD1-B55197AF7F60}" type="presParOf" srcId="{9D166C29-F1F7-1B4D-B951-092430F571B1}" destId="{A4F6C552-ADA0-9E45-A4AB-2E7C5493BC56}" srcOrd="1" destOrd="0" presId="urn:microsoft.com/office/officeart/2005/8/layout/lProcess2"/>
    <dgm:cxn modelId="{6661137B-3230-BF45-B281-1C589886056B}" type="presParOf" srcId="{9D166C29-F1F7-1B4D-B951-092430F571B1}" destId="{EDAC5491-A3E2-924C-AD96-C550444310EC}" srcOrd="2" destOrd="0" presId="urn:microsoft.com/office/officeart/2005/8/layout/lProcess2"/>
    <dgm:cxn modelId="{1B70BDF7-6D7A-0349-B72A-767EF9E53920}" type="presParOf" srcId="{9D166C29-F1F7-1B4D-B951-092430F571B1}" destId="{EBFD51C4-0B00-8F45-91A1-50A7851C29A2}" srcOrd="3" destOrd="0" presId="urn:microsoft.com/office/officeart/2005/8/layout/lProcess2"/>
    <dgm:cxn modelId="{D0FFB1A6-CBE6-254F-8FA4-55A28DAF2698}" type="presParOf" srcId="{9D166C29-F1F7-1B4D-B951-092430F571B1}" destId="{D62A40B9-FDA2-E241-BCFB-D2891C5448E7}" srcOrd="4" destOrd="0" presId="urn:microsoft.com/office/officeart/2005/8/layout/lProcess2"/>
    <dgm:cxn modelId="{C4317F78-C22F-9341-A735-39E93AF99D78}" type="presParOf" srcId="{B99E42C4-9597-4E46-9836-BBAAD22B54DE}" destId="{BE49B4BE-3CC4-DA4C-9079-3E1F7C3C7A0D}" srcOrd="5" destOrd="0" presId="urn:microsoft.com/office/officeart/2005/8/layout/lProcess2"/>
    <dgm:cxn modelId="{8EED3B04-1621-2A4A-927F-7F6CF8C77BB1}" type="presParOf" srcId="{B99E42C4-9597-4E46-9836-BBAAD22B54DE}" destId="{43AE9B8E-FFFD-0D47-93B5-60B1003BA71F}" srcOrd="6" destOrd="0" presId="urn:microsoft.com/office/officeart/2005/8/layout/lProcess2"/>
    <dgm:cxn modelId="{7F3D0156-A184-8048-8265-48A8FDDFE217}" type="presParOf" srcId="{43AE9B8E-FFFD-0D47-93B5-60B1003BA71F}" destId="{F50238BE-6E72-C746-94EB-6159CF9E0B55}" srcOrd="0" destOrd="0" presId="urn:microsoft.com/office/officeart/2005/8/layout/lProcess2"/>
    <dgm:cxn modelId="{B346FF9F-5DA7-3844-BC89-0B6ACBF0DF0F}" type="presParOf" srcId="{43AE9B8E-FFFD-0D47-93B5-60B1003BA71F}" destId="{B98C301A-65C8-2342-8A9D-118D620E6C52}" srcOrd="1" destOrd="0" presId="urn:microsoft.com/office/officeart/2005/8/layout/lProcess2"/>
    <dgm:cxn modelId="{F5B31473-D1E7-AC4C-8ADC-04B219CAA90C}" type="presParOf" srcId="{43AE9B8E-FFFD-0D47-93B5-60B1003BA71F}" destId="{B4CBBFBE-2137-0049-8773-F4B040856325}" srcOrd="2" destOrd="0" presId="urn:microsoft.com/office/officeart/2005/8/layout/lProcess2"/>
    <dgm:cxn modelId="{9296227D-D74D-C340-B601-B9DF4282354C}" type="presParOf" srcId="{B4CBBFBE-2137-0049-8773-F4B040856325}" destId="{982FD6F7-BE5A-C147-8A58-7861058E34BF}" srcOrd="0" destOrd="0" presId="urn:microsoft.com/office/officeart/2005/8/layout/lProcess2"/>
    <dgm:cxn modelId="{F2D183B7-9E5B-CD43-858F-A2854B5DCEF4}" type="presParOf" srcId="{982FD6F7-BE5A-C147-8A58-7861058E34BF}" destId="{2C7505A0-49B4-6F47-BAE1-25D679E57894}" srcOrd="0" destOrd="0" presId="urn:microsoft.com/office/officeart/2005/8/layout/lProcess2"/>
    <dgm:cxn modelId="{21364AFE-7D81-774B-B597-73E81507A1F4}" type="presParOf" srcId="{982FD6F7-BE5A-C147-8A58-7861058E34BF}" destId="{B2258803-4731-0447-AF57-BF459042704D}" srcOrd="1" destOrd="0" presId="urn:microsoft.com/office/officeart/2005/8/layout/lProcess2"/>
    <dgm:cxn modelId="{8208D779-225A-6946-9F2D-DA36F8D8F2FE}" type="presParOf" srcId="{982FD6F7-BE5A-C147-8A58-7861058E34BF}" destId="{E2B93DD0-81AE-6140-9FED-3BFCCB0DFCE8}" srcOrd="2" destOrd="0" presId="urn:microsoft.com/office/officeart/2005/8/layout/lProcess2"/>
    <dgm:cxn modelId="{3452B678-8D7C-084A-A1DB-362EE589BCD4}" type="presParOf" srcId="{B99E42C4-9597-4E46-9836-BBAAD22B54DE}" destId="{65584399-EAA0-AB44-80A5-DD217F8B6366}" srcOrd="7" destOrd="0" presId="urn:microsoft.com/office/officeart/2005/8/layout/lProcess2"/>
    <dgm:cxn modelId="{CEB1DD98-4A99-654F-AA86-83B3446D6A27}" type="presParOf" srcId="{B99E42C4-9597-4E46-9836-BBAAD22B54DE}" destId="{3E36A451-C951-E946-802D-3EE80DEC2304}" srcOrd="8" destOrd="0" presId="urn:microsoft.com/office/officeart/2005/8/layout/lProcess2"/>
    <dgm:cxn modelId="{269C2F94-F361-B34C-8C83-F0E411D8E2AC}" type="presParOf" srcId="{3E36A451-C951-E946-802D-3EE80DEC2304}" destId="{E5F9734E-5FA1-1A47-9242-F52AF8008D24}" srcOrd="0" destOrd="0" presId="urn:microsoft.com/office/officeart/2005/8/layout/lProcess2"/>
    <dgm:cxn modelId="{7A54CD8C-71E1-FE4B-95C0-5E1F0DA0BD2C}" type="presParOf" srcId="{3E36A451-C951-E946-802D-3EE80DEC2304}" destId="{072D97D7-6316-E346-8A12-7F735CF85B39}" srcOrd="1" destOrd="0" presId="urn:microsoft.com/office/officeart/2005/8/layout/lProcess2"/>
    <dgm:cxn modelId="{FDAB1EBB-F37B-D04D-93E8-F5B8099106C3}" type="presParOf" srcId="{3E36A451-C951-E946-802D-3EE80DEC2304}" destId="{B25CEA60-BAA7-6A43-8037-1EDFF006A39F}" srcOrd="2" destOrd="0" presId="urn:microsoft.com/office/officeart/2005/8/layout/lProcess2"/>
    <dgm:cxn modelId="{E3A5943C-68A0-6741-A895-2075CFC2F743}" type="presParOf" srcId="{B25CEA60-BAA7-6A43-8037-1EDFF006A39F}" destId="{CDF84144-17E4-2A40-8100-77824C45581D}" srcOrd="0" destOrd="0" presId="urn:microsoft.com/office/officeart/2005/8/layout/lProcess2"/>
    <dgm:cxn modelId="{C7B39B17-3FAC-C540-9E24-EBE50E69B8BD}" type="presParOf" srcId="{CDF84144-17E4-2A40-8100-77824C45581D}" destId="{59502851-7813-BF4D-9466-6E537E706DCF}" srcOrd="0" destOrd="0" presId="urn:microsoft.com/office/officeart/2005/8/layout/lProcess2"/>
    <dgm:cxn modelId="{B2E37362-AAC0-D649-9AA9-0DFD3ECF2A95}" type="presParOf" srcId="{CDF84144-17E4-2A40-8100-77824C45581D}" destId="{B672920A-9E68-394F-9A81-7FBD2CF38B4C}" srcOrd="1" destOrd="0" presId="urn:microsoft.com/office/officeart/2005/8/layout/lProcess2"/>
    <dgm:cxn modelId="{273EF5D0-58B2-B742-83CA-523BA93D7B86}" type="presParOf" srcId="{CDF84144-17E4-2A40-8100-77824C45581D}" destId="{9A48E223-0025-5047-8215-B22F0C2FA1E7}" srcOrd="2" destOrd="0" presId="urn:microsoft.com/office/officeart/2005/8/layout/lProcess2"/>
    <dgm:cxn modelId="{A25F1F8B-FAEE-0B4D-AD10-C9455838B0FF}" type="presParOf" srcId="{CDF84144-17E4-2A40-8100-77824C45581D}" destId="{CE82D040-EC9E-444B-A7E6-C59D7CCF3C37}" srcOrd="3" destOrd="0" presId="urn:microsoft.com/office/officeart/2005/8/layout/lProcess2"/>
    <dgm:cxn modelId="{37E2083C-7FC3-414D-A9A6-C9CFF932DD91}" type="presParOf" srcId="{CDF84144-17E4-2A40-8100-77824C45581D}" destId="{733D13B6-17D8-9540-9A10-72864C7277B6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C47A38-2B66-7F40-BD84-8BA127F85B4A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6FAD1E4-6F2E-754E-AB81-0FBD52434730}">
      <dgm:prSet phldrT="[Text]" custT="1"/>
      <dgm:spPr/>
      <dgm:t>
        <a:bodyPr/>
        <a:lstStyle/>
        <a:p>
          <a:r>
            <a:rPr lang="en-GB" sz="2000" dirty="0" smtClean="0"/>
            <a:t>Federation Practices</a:t>
          </a:r>
          <a:endParaRPr lang="en-GB" sz="2000" dirty="0"/>
        </a:p>
      </dgm:t>
    </dgm:pt>
    <dgm:pt modelId="{C4B5D748-9E50-2D4C-8FC5-30FBBCCD4493}" type="parTrans" cxnId="{A0796040-1766-BA4E-9004-DF48C329B6FC}">
      <dgm:prSet/>
      <dgm:spPr/>
      <dgm:t>
        <a:bodyPr/>
        <a:lstStyle/>
        <a:p>
          <a:endParaRPr lang="en-GB"/>
        </a:p>
      </dgm:t>
    </dgm:pt>
    <dgm:pt modelId="{7596A44B-52D3-BE49-A0E2-0FDB80EFB3D5}" type="sibTrans" cxnId="{A0796040-1766-BA4E-9004-DF48C329B6FC}">
      <dgm:prSet/>
      <dgm:spPr/>
      <dgm:t>
        <a:bodyPr/>
        <a:lstStyle/>
        <a:p>
          <a:endParaRPr lang="en-GB"/>
        </a:p>
      </dgm:t>
    </dgm:pt>
    <dgm:pt modelId="{8CED42FD-87E9-D148-B8EE-E7DC6D20B11B}">
      <dgm:prSet phldrT="[Text]" custT="1"/>
      <dgm:spPr>
        <a:solidFill>
          <a:srgbClr val="E5642F"/>
        </a:solidFill>
      </dgm:spPr>
      <dgm:t>
        <a:bodyPr/>
        <a:lstStyle/>
        <a:p>
          <a:r>
            <a:rPr lang="en-GB" sz="2000" dirty="0" smtClean="0"/>
            <a:t>Assurance Business Case</a:t>
          </a:r>
          <a:endParaRPr lang="en-GB" sz="2000" dirty="0"/>
        </a:p>
      </dgm:t>
    </dgm:pt>
    <dgm:pt modelId="{398865C1-93B9-8141-98DA-BD08F91CE505}" type="parTrans" cxnId="{31DEB778-D271-424D-9F53-D9E2191670C5}">
      <dgm:prSet/>
      <dgm:spPr/>
      <dgm:t>
        <a:bodyPr/>
        <a:lstStyle/>
        <a:p>
          <a:endParaRPr lang="en-GB"/>
        </a:p>
      </dgm:t>
    </dgm:pt>
    <dgm:pt modelId="{3E732220-C4DA-6745-9932-9F09B2CA08DE}" type="sibTrans" cxnId="{31DEB778-D271-424D-9F53-D9E2191670C5}">
      <dgm:prSet/>
      <dgm:spPr/>
      <dgm:t>
        <a:bodyPr/>
        <a:lstStyle/>
        <a:p>
          <a:endParaRPr lang="en-GB"/>
        </a:p>
      </dgm:t>
    </dgm:pt>
    <dgm:pt modelId="{0659CC62-A800-8349-BAC0-480A10B9908F}">
      <dgm:prSet phldrT="[Text]" custT="1"/>
      <dgm:spPr/>
      <dgm:t>
        <a:bodyPr/>
        <a:lstStyle/>
        <a:p>
          <a:r>
            <a:rPr lang="en-GB" sz="2000" dirty="0" smtClean="0"/>
            <a:t>Interoperability</a:t>
          </a:r>
          <a:endParaRPr lang="en-GB" sz="2000" dirty="0"/>
        </a:p>
      </dgm:t>
    </dgm:pt>
    <dgm:pt modelId="{F6C6C8F9-7034-074C-A61C-7A5AC4A2D1C7}" type="parTrans" cxnId="{F98B2FC1-E53E-3649-8A5D-6192CC4BCC27}">
      <dgm:prSet/>
      <dgm:spPr/>
      <dgm:t>
        <a:bodyPr/>
        <a:lstStyle/>
        <a:p>
          <a:endParaRPr lang="en-GB"/>
        </a:p>
      </dgm:t>
    </dgm:pt>
    <dgm:pt modelId="{750FD7EE-2ED6-B449-AA13-1D765CB397E9}" type="sibTrans" cxnId="{F98B2FC1-E53E-3649-8A5D-6192CC4BCC27}">
      <dgm:prSet/>
      <dgm:spPr/>
      <dgm:t>
        <a:bodyPr/>
        <a:lstStyle/>
        <a:p>
          <a:endParaRPr lang="en-GB"/>
        </a:p>
      </dgm:t>
    </dgm:pt>
    <dgm:pt modelId="{F6123A51-C310-CE42-B060-6C3B06FE4157}">
      <dgm:prSet phldrT="[Text]"/>
      <dgm:spPr/>
      <dgm:t>
        <a:bodyPr/>
        <a:lstStyle/>
        <a:p>
          <a:r>
            <a:rPr lang="en-GB" dirty="0" smtClean="0"/>
            <a:t>Cost-benefit analysis for campuses adopting assurance profiles.</a:t>
          </a:r>
          <a:endParaRPr lang="en-GB" dirty="0"/>
        </a:p>
      </dgm:t>
    </dgm:pt>
    <dgm:pt modelId="{CC4721C9-C912-A748-BD03-472C187A7C0D}" type="parTrans" cxnId="{0BE84ADA-504E-2844-AD20-465AA6492324}">
      <dgm:prSet/>
      <dgm:spPr/>
      <dgm:t>
        <a:bodyPr/>
        <a:lstStyle/>
        <a:p>
          <a:endParaRPr lang="en-GB"/>
        </a:p>
      </dgm:t>
    </dgm:pt>
    <dgm:pt modelId="{1199EBB9-39E9-BD44-8B41-138548C1746A}" type="sibTrans" cxnId="{0BE84ADA-504E-2844-AD20-465AA6492324}">
      <dgm:prSet/>
      <dgm:spPr/>
      <dgm:t>
        <a:bodyPr/>
        <a:lstStyle/>
        <a:p>
          <a:endParaRPr lang="en-GB"/>
        </a:p>
      </dgm:t>
    </dgm:pt>
    <dgm:pt modelId="{57F283A7-59AE-0A48-9DE9-D42D378D32D2}">
      <dgm:prSet phldrT="[Text]"/>
      <dgm:spPr/>
      <dgm:t>
        <a:bodyPr/>
        <a:lstStyle/>
        <a:p>
          <a:r>
            <a:rPr lang="en-GB" dirty="0" smtClean="0"/>
            <a:t>Complete STORK-</a:t>
          </a:r>
          <a:r>
            <a:rPr lang="en-GB" dirty="0" err="1" smtClean="0"/>
            <a:t>eduGAIN</a:t>
          </a:r>
          <a:r>
            <a:rPr lang="en-GB" dirty="0" smtClean="0"/>
            <a:t> interoperability pilot and </a:t>
          </a:r>
          <a:r>
            <a:rPr lang="en-GB" dirty="0" err="1" smtClean="0"/>
            <a:t>eIDAS</a:t>
          </a:r>
          <a:r>
            <a:rPr lang="en-GB" dirty="0" smtClean="0"/>
            <a:t> scoping.</a:t>
          </a:r>
          <a:endParaRPr lang="en-GB" dirty="0"/>
        </a:p>
      </dgm:t>
    </dgm:pt>
    <dgm:pt modelId="{57E641E2-64D6-8544-9EFA-8928284D3A47}" type="parTrans" cxnId="{27EB82FE-BBDC-2542-AF66-083EB507A5E6}">
      <dgm:prSet/>
      <dgm:spPr/>
      <dgm:t>
        <a:bodyPr/>
        <a:lstStyle/>
        <a:p>
          <a:endParaRPr lang="en-GB"/>
        </a:p>
      </dgm:t>
    </dgm:pt>
    <dgm:pt modelId="{B9525162-99A8-854E-AF03-702AD829E6A4}" type="sibTrans" cxnId="{27EB82FE-BBDC-2542-AF66-083EB507A5E6}">
      <dgm:prSet/>
      <dgm:spPr/>
      <dgm:t>
        <a:bodyPr/>
        <a:lstStyle/>
        <a:p>
          <a:endParaRPr lang="en-GB"/>
        </a:p>
      </dgm:t>
    </dgm:pt>
    <dgm:pt modelId="{2EB44CB6-2266-B945-BA9B-6E7997B4AE5C}">
      <dgm:prSet phldrT="[Text]"/>
      <dgm:spPr/>
      <dgm:t>
        <a:bodyPr/>
        <a:lstStyle/>
        <a:p>
          <a:r>
            <a:rPr lang="en-GB" dirty="0" smtClean="0"/>
            <a:t>Establish common Metadata Registration Practice Statement.</a:t>
          </a:r>
          <a:endParaRPr lang="en-GB" dirty="0"/>
        </a:p>
      </dgm:t>
    </dgm:pt>
    <dgm:pt modelId="{89578617-5636-ED41-9C7C-2DA10C1F7950}" type="parTrans" cxnId="{B1C9C4B7-A15F-984F-9BAA-4C189C7F2849}">
      <dgm:prSet/>
      <dgm:spPr/>
      <dgm:t>
        <a:bodyPr/>
        <a:lstStyle/>
        <a:p>
          <a:endParaRPr lang="en-GB"/>
        </a:p>
      </dgm:t>
    </dgm:pt>
    <dgm:pt modelId="{35AD3D7E-B82B-7043-AE7E-252C7FF193F1}" type="sibTrans" cxnId="{B1C9C4B7-A15F-984F-9BAA-4C189C7F2849}">
      <dgm:prSet/>
      <dgm:spPr/>
      <dgm:t>
        <a:bodyPr/>
        <a:lstStyle/>
        <a:p>
          <a:endParaRPr lang="en-GB"/>
        </a:p>
      </dgm:t>
    </dgm:pt>
    <dgm:pt modelId="{85024CD5-831D-B546-89B8-4253D6EE6BCF}">
      <dgm:prSet phldrT="[Text]" custT="1"/>
      <dgm:spPr>
        <a:solidFill>
          <a:srgbClr val="E5642F"/>
        </a:solidFill>
      </dgm:spPr>
      <dgm:t>
        <a:bodyPr/>
        <a:lstStyle/>
        <a:p>
          <a:r>
            <a:rPr lang="en-GB" sz="2000" dirty="0" smtClean="0"/>
            <a:t>Entity Categories</a:t>
          </a:r>
          <a:endParaRPr lang="en-GB" sz="2000" dirty="0"/>
        </a:p>
      </dgm:t>
    </dgm:pt>
    <dgm:pt modelId="{7EDE6693-59D3-D64E-8230-A40C97EBA590}" type="parTrans" cxnId="{B631013E-7033-5449-BF61-EA91D871DF07}">
      <dgm:prSet/>
      <dgm:spPr/>
      <dgm:t>
        <a:bodyPr/>
        <a:lstStyle/>
        <a:p>
          <a:endParaRPr lang="en-GB"/>
        </a:p>
      </dgm:t>
    </dgm:pt>
    <dgm:pt modelId="{55EB5B83-0AAA-C147-9394-12BDE82A9FAB}" type="sibTrans" cxnId="{B631013E-7033-5449-BF61-EA91D871DF07}">
      <dgm:prSet/>
      <dgm:spPr/>
      <dgm:t>
        <a:bodyPr/>
        <a:lstStyle/>
        <a:p>
          <a:endParaRPr lang="en-GB"/>
        </a:p>
      </dgm:t>
    </dgm:pt>
    <dgm:pt modelId="{44B7CB9B-A521-2F40-B948-0F5487AECBD9}">
      <dgm:prSet phldrT="[Text]"/>
      <dgm:spPr>
        <a:solidFill>
          <a:srgbClr val="D0DDE2"/>
        </a:solidFill>
      </dgm:spPr>
      <dgm:t>
        <a:bodyPr/>
        <a:lstStyle/>
        <a:p>
          <a:r>
            <a:rPr lang="en-GB" dirty="0" smtClean="0"/>
            <a:t>Support the rollout of “Research and Scholarship” and “Code of Conduct” categories.</a:t>
          </a:r>
          <a:endParaRPr lang="en-GB" dirty="0"/>
        </a:p>
      </dgm:t>
    </dgm:pt>
    <dgm:pt modelId="{28D8309C-D99F-D349-8372-F1CE1BB2274C}" type="parTrans" cxnId="{ACD0F590-7A08-4B48-B8A8-74A003E84BE6}">
      <dgm:prSet/>
      <dgm:spPr/>
      <dgm:t>
        <a:bodyPr/>
        <a:lstStyle/>
        <a:p>
          <a:endParaRPr lang="en-GB"/>
        </a:p>
      </dgm:t>
    </dgm:pt>
    <dgm:pt modelId="{E05E5B97-E28B-D54E-A0F7-12606C72E5EB}" type="sibTrans" cxnId="{ACD0F590-7A08-4B48-B8A8-74A003E84BE6}">
      <dgm:prSet/>
      <dgm:spPr/>
      <dgm:t>
        <a:bodyPr/>
        <a:lstStyle/>
        <a:p>
          <a:endParaRPr lang="en-GB"/>
        </a:p>
      </dgm:t>
    </dgm:pt>
    <dgm:pt modelId="{0AEAC56C-49A3-C748-976B-9F0268892C41}">
      <dgm:prSet phldrT="[Text]" custT="1"/>
      <dgm:spPr>
        <a:solidFill>
          <a:schemeClr val="bg2"/>
        </a:solidFill>
      </dgm:spPr>
      <dgm:t>
        <a:bodyPr/>
        <a:lstStyle/>
        <a:p>
          <a:r>
            <a:rPr lang="en-GB" sz="2000" dirty="0" smtClean="0"/>
            <a:t>Code of Conduct</a:t>
          </a:r>
          <a:endParaRPr lang="en-GB" sz="2000" dirty="0"/>
        </a:p>
      </dgm:t>
    </dgm:pt>
    <dgm:pt modelId="{C146D7B5-3BD4-C74C-9B4D-67EF2EBC1AFB}" type="parTrans" cxnId="{9AE4C549-02F2-F049-9C0F-CA9F0AA0204F}">
      <dgm:prSet/>
      <dgm:spPr/>
      <dgm:t>
        <a:bodyPr/>
        <a:lstStyle/>
        <a:p>
          <a:endParaRPr lang="en-GB"/>
        </a:p>
      </dgm:t>
    </dgm:pt>
    <dgm:pt modelId="{3141649F-8A59-1A4C-A789-F70C7D95E391}" type="sibTrans" cxnId="{9AE4C549-02F2-F049-9C0F-CA9F0AA0204F}">
      <dgm:prSet/>
      <dgm:spPr/>
      <dgm:t>
        <a:bodyPr/>
        <a:lstStyle/>
        <a:p>
          <a:endParaRPr lang="en-GB"/>
        </a:p>
      </dgm:t>
    </dgm:pt>
    <dgm:pt modelId="{6FD9800C-D46D-C947-9F0C-A56867539293}">
      <dgm:prSet phldrT="[Text]"/>
      <dgm:spPr>
        <a:solidFill>
          <a:srgbClr val="D0DDE2"/>
        </a:solidFill>
      </dgm:spPr>
      <dgm:t>
        <a:bodyPr/>
        <a:lstStyle/>
        <a:p>
          <a:r>
            <a:rPr lang="en-GB" dirty="0" smtClean="0"/>
            <a:t>Continue development of non EU / EEA Code of Conduct. </a:t>
          </a:r>
          <a:endParaRPr lang="en-GB" dirty="0"/>
        </a:p>
      </dgm:t>
    </dgm:pt>
    <dgm:pt modelId="{B0B45379-81B1-BE4E-B791-A1C000815AAE}" type="parTrans" cxnId="{64453C54-7648-774B-B34E-BAB1768245EE}">
      <dgm:prSet/>
      <dgm:spPr/>
      <dgm:t>
        <a:bodyPr/>
        <a:lstStyle/>
        <a:p>
          <a:endParaRPr lang="en-GB"/>
        </a:p>
      </dgm:t>
    </dgm:pt>
    <dgm:pt modelId="{1B9E6864-3807-6E4A-B754-1D223EF940FB}" type="sibTrans" cxnId="{64453C54-7648-774B-B34E-BAB1768245EE}">
      <dgm:prSet/>
      <dgm:spPr/>
      <dgm:t>
        <a:bodyPr/>
        <a:lstStyle/>
        <a:p>
          <a:endParaRPr lang="en-GB"/>
        </a:p>
      </dgm:t>
    </dgm:pt>
    <dgm:pt modelId="{5CC9AADF-82F9-A548-A1D0-AC42840C9EB2}">
      <dgm:prSet phldrT="[Text]"/>
      <dgm:spPr>
        <a:solidFill>
          <a:srgbClr val="D0DDE2"/>
        </a:solidFill>
      </dgm:spPr>
      <dgm:t>
        <a:bodyPr/>
        <a:lstStyle/>
        <a:p>
          <a:r>
            <a:rPr lang="en-GB" dirty="0" smtClean="0"/>
            <a:t>Support the creation of “Affiliation” and “Academia” categories.</a:t>
          </a:r>
          <a:endParaRPr lang="en-GB" dirty="0"/>
        </a:p>
      </dgm:t>
    </dgm:pt>
    <dgm:pt modelId="{76E02BBC-43A4-B948-A624-5AAC05CF9E20}" type="parTrans" cxnId="{A85181D2-A232-BF42-9A6B-F976CE91608A}">
      <dgm:prSet/>
      <dgm:spPr/>
      <dgm:t>
        <a:bodyPr/>
        <a:lstStyle/>
        <a:p>
          <a:endParaRPr lang="en-US"/>
        </a:p>
      </dgm:t>
    </dgm:pt>
    <dgm:pt modelId="{569D1A8D-A93C-614B-8FE0-1605B9AE273F}" type="sibTrans" cxnId="{A85181D2-A232-BF42-9A6B-F976CE91608A}">
      <dgm:prSet/>
      <dgm:spPr/>
      <dgm:t>
        <a:bodyPr/>
        <a:lstStyle/>
        <a:p>
          <a:endParaRPr lang="en-US"/>
        </a:p>
      </dgm:t>
    </dgm:pt>
    <dgm:pt modelId="{92F905D8-5C81-2341-BF9F-25BE5B34E778}">
      <dgm:prSet phldrT="[Text]"/>
      <dgm:spPr>
        <a:solidFill>
          <a:srgbClr val="D0DDE2"/>
        </a:solidFill>
      </dgm:spPr>
      <dgm:t>
        <a:bodyPr/>
        <a:lstStyle/>
        <a:p>
          <a:r>
            <a:rPr lang="en-GB" dirty="0" smtClean="0"/>
            <a:t>Ensure compliancy with changing Data Protection legislations.</a:t>
          </a:r>
          <a:endParaRPr lang="en-GB" dirty="0"/>
        </a:p>
      </dgm:t>
    </dgm:pt>
    <dgm:pt modelId="{F34469A5-A5A5-F349-9BB3-2295BA9795EB}" type="parTrans" cxnId="{A6ED9F91-263B-4644-BBE7-A1730C44EFE9}">
      <dgm:prSet/>
      <dgm:spPr/>
      <dgm:t>
        <a:bodyPr/>
        <a:lstStyle/>
        <a:p>
          <a:endParaRPr lang="en-US"/>
        </a:p>
      </dgm:t>
    </dgm:pt>
    <dgm:pt modelId="{E0935809-37C8-9E42-BC24-D10A9753C331}" type="sibTrans" cxnId="{A6ED9F91-263B-4644-BBE7-A1730C44EFE9}">
      <dgm:prSet/>
      <dgm:spPr/>
      <dgm:t>
        <a:bodyPr/>
        <a:lstStyle/>
        <a:p>
          <a:endParaRPr lang="en-US"/>
        </a:p>
      </dgm:t>
    </dgm:pt>
    <dgm:pt modelId="{B79442B4-3C25-4745-98D0-F40112E2EA7E}">
      <dgm:prSet phldrT="[Text]"/>
      <dgm:spPr>
        <a:solidFill>
          <a:srgbClr val="D0DDE2"/>
        </a:solidFill>
      </dgm:spPr>
      <dgm:t>
        <a:bodyPr/>
        <a:lstStyle/>
        <a:p>
          <a:r>
            <a:rPr lang="en-GB" dirty="0" smtClean="0"/>
            <a:t>Work with WP29.</a:t>
          </a:r>
          <a:endParaRPr lang="en-GB" dirty="0"/>
        </a:p>
      </dgm:t>
    </dgm:pt>
    <dgm:pt modelId="{F1401A7D-9B36-0C4B-BBB7-695289EF6402}" type="parTrans" cxnId="{21B2AB20-8C1E-7E44-AE9D-690D4773328F}">
      <dgm:prSet/>
      <dgm:spPr/>
      <dgm:t>
        <a:bodyPr/>
        <a:lstStyle/>
        <a:p>
          <a:endParaRPr lang="en-US"/>
        </a:p>
      </dgm:t>
    </dgm:pt>
    <dgm:pt modelId="{7EBA3AA8-EA60-134F-BB04-AA04FFA60CD1}" type="sibTrans" cxnId="{21B2AB20-8C1E-7E44-AE9D-690D4773328F}">
      <dgm:prSet/>
      <dgm:spPr/>
      <dgm:t>
        <a:bodyPr/>
        <a:lstStyle/>
        <a:p>
          <a:endParaRPr lang="en-US"/>
        </a:p>
      </dgm:t>
    </dgm:pt>
    <dgm:pt modelId="{DB1C451F-E25A-7A4E-83D2-42693F87AC98}">
      <dgm:prSet phldrT="[Text]"/>
      <dgm:spPr/>
      <dgm:t>
        <a:bodyPr/>
        <a:lstStyle/>
        <a:p>
          <a:r>
            <a:rPr lang="en-GB" dirty="0" smtClean="0"/>
            <a:t>Support non-SAML profiles in </a:t>
          </a:r>
          <a:r>
            <a:rPr lang="en-GB" dirty="0" err="1" smtClean="0"/>
            <a:t>eduGAIN</a:t>
          </a:r>
          <a:r>
            <a:rPr lang="en-GB" dirty="0" smtClean="0"/>
            <a:t>.</a:t>
          </a:r>
          <a:endParaRPr lang="en-GB" dirty="0"/>
        </a:p>
      </dgm:t>
    </dgm:pt>
    <dgm:pt modelId="{90637985-086E-AA4C-B1D0-50471FC1D3A2}" type="parTrans" cxnId="{1FD446D3-B411-D141-B9C9-E335C8DEBB08}">
      <dgm:prSet/>
      <dgm:spPr/>
      <dgm:t>
        <a:bodyPr/>
        <a:lstStyle/>
        <a:p>
          <a:endParaRPr lang="en-US"/>
        </a:p>
      </dgm:t>
    </dgm:pt>
    <dgm:pt modelId="{FDFF600A-60C5-344C-B34D-E3B729AD20A2}" type="sibTrans" cxnId="{1FD446D3-B411-D141-B9C9-E335C8DEBB08}">
      <dgm:prSet/>
      <dgm:spPr/>
      <dgm:t>
        <a:bodyPr/>
        <a:lstStyle/>
        <a:p>
          <a:endParaRPr lang="en-US"/>
        </a:p>
      </dgm:t>
    </dgm:pt>
    <dgm:pt modelId="{803F4304-EA80-2F4E-9832-7908F356745E}">
      <dgm:prSet phldrT="[Text]"/>
      <dgm:spPr/>
      <dgm:t>
        <a:bodyPr/>
        <a:lstStyle/>
        <a:p>
          <a:r>
            <a:rPr lang="en-GB" dirty="0" smtClean="0"/>
            <a:t>Make recommendations on metadata publication processes. </a:t>
          </a:r>
          <a:endParaRPr lang="en-GB" dirty="0"/>
        </a:p>
      </dgm:t>
    </dgm:pt>
    <dgm:pt modelId="{D939F908-1AB1-7B47-A2C2-4AABB866D934}" type="parTrans" cxnId="{4D4C7439-FF82-FD40-9709-FFE1EEBDF312}">
      <dgm:prSet/>
      <dgm:spPr/>
      <dgm:t>
        <a:bodyPr/>
        <a:lstStyle/>
        <a:p>
          <a:endParaRPr lang="en-US"/>
        </a:p>
      </dgm:t>
    </dgm:pt>
    <dgm:pt modelId="{44D8DBE2-1306-9A4C-91EF-C81D572FF1E1}" type="sibTrans" cxnId="{4D4C7439-FF82-FD40-9709-FFE1EEBDF312}">
      <dgm:prSet/>
      <dgm:spPr/>
      <dgm:t>
        <a:bodyPr/>
        <a:lstStyle/>
        <a:p>
          <a:endParaRPr lang="en-US"/>
        </a:p>
      </dgm:t>
    </dgm:pt>
    <dgm:pt modelId="{83F3F415-C8CC-094F-8274-059D777AA49F}">
      <dgm:prSet phldrT="[Text]"/>
      <dgm:spPr/>
      <dgm:t>
        <a:bodyPr/>
        <a:lstStyle/>
        <a:p>
          <a:r>
            <a:rPr lang="en-GB" dirty="0" smtClean="0"/>
            <a:t>Scoping of step-up assurance service options.</a:t>
          </a:r>
          <a:endParaRPr lang="en-GB" dirty="0"/>
        </a:p>
      </dgm:t>
    </dgm:pt>
    <dgm:pt modelId="{39590C65-5288-454E-8B12-D71A9F189E84}" type="parTrans" cxnId="{39075BBB-7274-2144-BE7D-99B1C2879389}">
      <dgm:prSet/>
      <dgm:spPr/>
      <dgm:t>
        <a:bodyPr/>
        <a:lstStyle/>
        <a:p>
          <a:endParaRPr lang="en-US"/>
        </a:p>
      </dgm:t>
    </dgm:pt>
    <dgm:pt modelId="{159FBC4F-3BCD-684D-8C27-9C13BDC01F32}" type="sibTrans" cxnId="{39075BBB-7274-2144-BE7D-99B1C2879389}">
      <dgm:prSet/>
      <dgm:spPr/>
      <dgm:t>
        <a:bodyPr/>
        <a:lstStyle/>
        <a:p>
          <a:endParaRPr lang="en-US"/>
        </a:p>
      </dgm:t>
    </dgm:pt>
    <dgm:pt modelId="{554B650A-E81F-1943-AE60-1035BE5A65CA}">
      <dgm:prSet phldrT="[Text]"/>
      <dgm:spPr/>
      <dgm:t>
        <a:bodyPr/>
        <a:lstStyle/>
        <a:p>
          <a:endParaRPr lang="en-GB" dirty="0"/>
        </a:p>
      </dgm:t>
    </dgm:pt>
    <dgm:pt modelId="{DEFD4149-E290-8542-9033-B9F50ED23D84}" type="parTrans" cxnId="{5EC7268E-F43F-6747-8FBF-F30086CE58E7}">
      <dgm:prSet/>
      <dgm:spPr/>
      <dgm:t>
        <a:bodyPr/>
        <a:lstStyle/>
        <a:p>
          <a:endParaRPr lang="en-US"/>
        </a:p>
      </dgm:t>
    </dgm:pt>
    <dgm:pt modelId="{8BCB95BB-84D2-4F48-AEE2-7268DBE7E90F}" type="sibTrans" cxnId="{5EC7268E-F43F-6747-8FBF-F30086CE58E7}">
      <dgm:prSet/>
      <dgm:spPr/>
      <dgm:t>
        <a:bodyPr/>
        <a:lstStyle/>
        <a:p>
          <a:endParaRPr lang="en-US"/>
        </a:p>
      </dgm:t>
    </dgm:pt>
    <dgm:pt modelId="{FA3954DC-9961-BF46-BD78-90657666F64D}">
      <dgm:prSet phldrT="[Text]"/>
      <dgm:spPr/>
      <dgm:t>
        <a:bodyPr/>
        <a:lstStyle/>
        <a:p>
          <a:r>
            <a:rPr lang="en-GB" dirty="0" smtClean="0"/>
            <a:t>Define service requirements for </a:t>
          </a:r>
          <a:r>
            <a:rPr lang="en-GB" dirty="0" err="1" smtClean="0"/>
            <a:t>FedLab</a:t>
          </a:r>
          <a:r>
            <a:rPr lang="en-GB" dirty="0" smtClean="0"/>
            <a:t> offering.</a:t>
          </a:r>
          <a:endParaRPr lang="en-GB" dirty="0"/>
        </a:p>
      </dgm:t>
    </dgm:pt>
    <dgm:pt modelId="{4C4C96F9-B2AA-3245-9E8E-769E18152350}" type="parTrans" cxnId="{14812F29-447A-914B-B03C-A62A4E380E4A}">
      <dgm:prSet/>
      <dgm:spPr/>
      <dgm:t>
        <a:bodyPr/>
        <a:lstStyle/>
        <a:p>
          <a:endParaRPr lang="en-US"/>
        </a:p>
      </dgm:t>
    </dgm:pt>
    <dgm:pt modelId="{E8B22B4D-867D-F64F-BB37-BA6E460227C6}" type="sibTrans" cxnId="{14812F29-447A-914B-B03C-A62A4E380E4A}">
      <dgm:prSet/>
      <dgm:spPr/>
      <dgm:t>
        <a:bodyPr/>
        <a:lstStyle/>
        <a:p>
          <a:endParaRPr lang="en-US"/>
        </a:p>
      </dgm:t>
    </dgm:pt>
    <dgm:pt modelId="{210B967E-F055-BD47-A230-26511542D7D0}" type="pres">
      <dgm:prSet presAssocID="{26C47A38-2B66-7F40-BD84-8BA127F85B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3C6A2D-F872-2345-BA3E-643C7AEE1AA5}" type="pres">
      <dgm:prSet presAssocID="{85024CD5-831D-B546-89B8-4253D6EE6BCF}" presName="linNode" presStyleCnt="0"/>
      <dgm:spPr/>
    </dgm:pt>
    <dgm:pt modelId="{928F7D1A-E00E-E847-9718-CDEA0EBAF7CB}" type="pres">
      <dgm:prSet presAssocID="{85024CD5-831D-B546-89B8-4253D6EE6BCF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FC7364-2D02-B249-9753-1DE2ECB265B2}" type="pres">
      <dgm:prSet presAssocID="{85024CD5-831D-B546-89B8-4253D6EE6BCF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7041CF-9ED5-0E49-B303-A8CE9B3374AA}" type="pres">
      <dgm:prSet presAssocID="{55EB5B83-0AAA-C147-9394-12BDE82A9FAB}" presName="sp" presStyleCnt="0"/>
      <dgm:spPr/>
    </dgm:pt>
    <dgm:pt modelId="{712A5E1A-4353-3843-99BA-E14F5C052C9D}" type="pres">
      <dgm:prSet presAssocID="{0AEAC56C-49A3-C748-976B-9F0268892C41}" presName="linNode" presStyleCnt="0"/>
      <dgm:spPr/>
    </dgm:pt>
    <dgm:pt modelId="{63F72713-AB64-FE40-A06D-00DCB9894453}" type="pres">
      <dgm:prSet presAssocID="{0AEAC56C-49A3-C748-976B-9F0268892C41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30FF74-2B16-574B-87A9-85F81B243349}" type="pres">
      <dgm:prSet presAssocID="{0AEAC56C-49A3-C748-976B-9F0268892C41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2656BA-EBE5-B541-9660-B4184757CD08}" type="pres">
      <dgm:prSet presAssocID="{3141649F-8A59-1A4C-A789-F70C7D95E391}" presName="sp" presStyleCnt="0"/>
      <dgm:spPr/>
    </dgm:pt>
    <dgm:pt modelId="{FC1ECDE7-5681-F54C-87FF-783885AFA4F7}" type="pres">
      <dgm:prSet presAssocID="{C6FAD1E4-6F2E-754E-AB81-0FBD52434730}" presName="linNode" presStyleCnt="0"/>
      <dgm:spPr/>
    </dgm:pt>
    <dgm:pt modelId="{0713BF46-4C4D-6144-8382-AB653670FFC4}" type="pres">
      <dgm:prSet presAssocID="{C6FAD1E4-6F2E-754E-AB81-0FBD5243473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FE0DD9-5246-7A46-B2EF-94DF73754E4B}" type="pres">
      <dgm:prSet presAssocID="{C6FAD1E4-6F2E-754E-AB81-0FBD52434730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E925AC-E8BA-7147-8177-DCF967AEAA35}" type="pres">
      <dgm:prSet presAssocID="{7596A44B-52D3-BE49-A0E2-0FDB80EFB3D5}" presName="sp" presStyleCnt="0"/>
      <dgm:spPr/>
    </dgm:pt>
    <dgm:pt modelId="{0EE639C0-A7A8-FF47-81AE-6C6DD9455EAE}" type="pres">
      <dgm:prSet presAssocID="{8CED42FD-87E9-D148-B8EE-E7DC6D20B11B}" presName="linNode" presStyleCnt="0"/>
      <dgm:spPr/>
    </dgm:pt>
    <dgm:pt modelId="{EAA7F9BA-1D60-5B44-B1EF-955599C60FAB}" type="pres">
      <dgm:prSet presAssocID="{8CED42FD-87E9-D148-B8EE-E7DC6D20B11B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71F3B9-7E8F-0148-9AD2-B035AF7039E5}" type="pres">
      <dgm:prSet presAssocID="{8CED42FD-87E9-D148-B8EE-E7DC6D20B11B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806AD-9ED3-E447-96F3-36FFF3929E65}" type="pres">
      <dgm:prSet presAssocID="{3E732220-C4DA-6745-9932-9F09B2CA08DE}" presName="sp" presStyleCnt="0"/>
      <dgm:spPr/>
    </dgm:pt>
    <dgm:pt modelId="{A9D6CE42-02FA-8A43-946E-D563014070F3}" type="pres">
      <dgm:prSet presAssocID="{0659CC62-A800-8349-BAC0-480A10B9908F}" presName="linNode" presStyleCnt="0"/>
      <dgm:spPr/>
    </dgm:pt>
    <dgm:pt modelId="{C3BC6BC5-3C32-BE4A-8257-39993E2DCCE7}" type="pres">
      <dgm:prSet presAssocID="{0659CC62-A800-8349-BAC0-480A10B9908F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956E56-B4E4-F546-88C2-973EE364D5FA}" type="pres">
      <dgm:prSet presAssocID="{0659CC62-A800-8349-BAC0-480A10B9908F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BBDC44-DB4B-7641-88FC-E0FB5D616D8F}" type="presOf" srcId="{8CED42FD-87E9-D148-B8EE-E7DC6D20B11B}" destId="{EAA7F9BA-1D60-5B44-B1EF-955599C60FAB}" srcOrd="0" destOrd="0" presId="urn:microsoft.com/office/officeart/2005/8/layout/vList5"/>
    <dgm:cxn modelId="{98A2162B-FEE1-ED46-A319-77BB0A883F8D}" type="presOf" srcId="{DB1C451F-E25A-7A4E-83D2-42693F87AC98}" destId="{6BFE0DD9-5246-7A46-B2EF-94DF73754E4B}" srcOrd="0" destOrd="1" presId="urn:microsoft.com/office/officeart/2005/8/layout/vList5"/>
    <dgm:cxn modelId="{14812F29-447A-914B-B03C-A62A4E380E4A}" srcId="{0659CC62-A800-8349-BAC0-480A10B9908F}" destId="{FA3954DC-9961-BF46-BD78-90657666F64D}" srcOrd="1" destOrd="0" parTransId="{4C4C96F9-B2AA-3245-9E8E-769E18152350}" sibTransId="{E8B22B4D-867D-F64F-BB37-BA6E460227C6}"/>
    <dgm:cxn modelId="{21B2AB20-8C1E-7E44-AE9D-690D4773328F}" srcId="{0AEAC56C-49A3-C748-976B-9F0268892C41}" destId="{B79442B4-3C25-4745-98D0-F40112E2EA7E}" srcOrd="2" destOrd="0" parTransId="{F1401A7D-9B36-0C4B-BBB7-695289EF6402}" sibTransId="{7EBA3AA8-EA60-134F-BB04-AA04FFA60CD1}"/>
    <dgm:cxn modelId="{80127D93-2D2D-B748-89A4-3F47F148E944}" type="presOf" srcId="{57F283A7-59AE-0A48-9DE9-D42D378D32D2}" destId="{07956E56-B4E4-F546-88C2-973EE364D5FA}" srcOrd="0" destOrd="0" presId="urn:microsoft.com/office/officeart/2005/8/layout/vList5"/>
    <dgm:cxn modelId="{EFE48844-20BE-674D-913A-E78F8052DD21}" type="presOf" srcId="{FA3954DC-9961-BF46-BD78-90657666F64D}" destId="{07956E56-B4E4-F546-88C2-973EE364D5FA}" srcOrd="0" destOrd="1" presId="urn:microsoft.com/office/officeart/2005/8/layout/vList5"/>
    <dgm:cxn modelId="{64453C54-7648-774B-B34E-BAB1768245EE}" srcId="{0AEAC56C-49A3-C748-976B-9F0268892C41}" destId="{6FD9800C-D46D-C947-9F0C-A56867539293}" srcOrd="0" destOrd="0" parTransId="{B0B45379-81B1-BE4E-B791-A1C000815AAE}" sibTransId="{1B9E6864-3807-6E4A-B754-1D223EF940FB}"/>
    <dgm:cxn modelId="{1FD446D3-B411-D141-B9C9-E335C8DEBB08}" srcId="{C6FAD1E4-6F2E-754E-AB81-0FBD52434730}" destId="{DB1C451F-E25A-7A4E-83D2-42693F87AC98}" srcOrd="1" destOrd="0" parTransId="{90637985-086E-AA4C-B1D0-50471FC1D3A2}" sibTransId="{FDFF600A-60C5-344C-B34D-E3B729AD20A2}"/>
    <dgm:cxn modelId="{D69F7896-8946-4F4E-AC6E-8CC80692F82D}" type="presOf" srcId="{5CC9AADF-82F9-A548-A1D0-AC42840C9EB2}" destId="{F8FC7364-2D02-B249-9753-1DE2ECB265B2}" srcOrd="0" destOrd="1" presId="urn:microsoft.com/office/officeart/2005/8/layout/vList5"/>
    <dgm:cxn modelId="{4D4C7439-FF82-FD40-9709-FFE1EEBDF312}" srcId="{C6FAD1E4-6F2E-754E-AB81-0FBD52434730}" destId="{803F4304-EA80-2F4E-9832-7908F356745E}" srcOrd="2" destOrd="0" parTransId="{D939F908-1AB1-7B47-A2C2-4AABB866D934}" sibTransId="{44D8DBE2-1306-9A4C-91EF-C81D572FF1E1}"/>
    <dgm:cxn modelId="{5F0F2E71-6426-1B40-9FB4-9889A02C8B2C}" type="presOf" srcId="{C6FAD1E4-6F2E-754E-AB81-0FBD52434730}" destId="{0713BF46-4C4D-6144-8382-AB653670FFC4}" srcOrd="0" destOrd="0" presId="urn:microsoft.com/office/officeart/2005/8/layout/vList5"/>
    <dgm:cxn modelId="{B1C9C4B7-A15F-984F-9BAA-4C189C7F2849}" srcId="{C6FAD1E4-6F2E-754E-AB81-0FBD52434730}" destId="{2EB44CB6-2266-B945-BA9B-6E7997B4AE5C}" srcOrd="0" destOrd="0" parTransId="{89578617-5636-ED41-9C7C-2DA10C1F7950}" sibTransId="{35AD3D7E-B82B-7043-AE7E-252C7FF193F1}"/>
    <dgm:cxn modelId="{F98B2FC1-E53E-3649-8A5D-6192CC4BCC27}" srcId="{26C47A38-2B66-7F40-BD84-8BA127F85B4A}" destId="{0659CC62-A800-8349-BAC0-480A10B9908F}" srcOrd="4" destOrd="0" parTransId="{F6C6C8F9-7034-074C-A61C-7A5AC4A2D1C7}" sibTransId="{750FD7EE-2ED6-B449-AA13-1D765CB397E9}"/>
    <dgm:cxn modelId="{B38AE496-AD99-DE4E-B1F9-66D96B121FA7}" type="presOf" srcId="{85024CD5-831D-B546-89B8-4253D6EE6BCF}" destId="{928F7D1A-E00E-E847-9718-CDEA0EBAF7CB}" srcOrd="0" destOrd="0" presId="urn:microsoft.com/office/officeart/2005/8/layout/vList5"/>
    <dgm:cxn modelId="{DFCFC4C8-720A-B74F-9EBB-7A79E5387BB1}" type="presOf" srcId="{6FD9800C-D46D-C947-9F0C-A56867539293}" destId="{9130FF74-2B16-574B-87A9-85F81B243349}" srcOrd="0" destOrd="0" presId="urn:microsoft.com/office/officeart/2005/8/layout/vList5"/>
    <dgm:cxn modelId="{5EC7268E-F43F-6747-8FBF-F30086CE58E7}" srcId="{0659CC62-A800-8349-BAC0-480A10B9908F}" destId="{554B650A-E81F-1943-AE60-1035BE5A65CA}" srcOrd="2" destOrd="0" parTransId="{DEFD4149-E290-8542-9033-B9F50ED23D84}" sibTransId="{8BCB95BB-84D2-4F48-AEE2-7268DBE7E90F}"/>
    <dgm:cxn modelId="{A85181D2-A232-BF42-9A6B-F976CE91608A}" srcId="{85024CD5-831D-B546-89B8-4253D6EE6BCF}" destId="{5CC9AADF-82F9-A548-A1D0-AC42840C9EB2}" srcOrd="1" destOrd="0" parTransId="{76E02BBC-43A4-B948-A624-5AAC05CF9E20}" sibTransId="{569D1A8D-A93C-614B-8FE0-1605B9AE273F}"/>
    <dgm:cxn modelId="{A90DA86D-E7A3-9D4B-8930-208C21945D87}" type="presOf" srcId="{44B7CB9B-A521-2F40-B948-0F5487AECBD9}" destId="{F8FC7364-2D02-B249-9753-1DE2ECB265B2}" srcOrd="0" destOrd="0" presId="urn:microsoft.com/office/officeart/2005/8/layout/vList5"/>
    <dgm:cxn modelId="{27EB82FE-BBDC-2542-AF66-083EB507A5E6}" srcId="{0659CC62-A800-8349-BAC0-480A10B9908F}" destId="{57F283A7-59AE-0A48-9DE9-D42D378D32D2}" srcOrd="0" destOrd="0" parTransId="{57E641E2-64D6-8544-9EFA-8928284D3A47}" sibTransId="{B9525162-99A8-854E-AF03-702AD829E6A4}"/>
    <dgm:cxn modelId="{0C83BDBE-72F8-9244-92E1-DD2B2A9CD843}" type="presOf" srcId="{F6123A51-C310-CE42-B060-6C3B06FE4157}" destId="{4B71F3B9-7E8F-0148-9AD2-B035AF7039E5}" srcOrd="0" destOrd="0" presId="urn:microsoft.com/office/officeart/2005/8/layout/vList5"/>
    <dgm:cxn modelId="{31DEB778-D271-424D-9F53-D9E2191670C5}" srcId="{26C47A38-2B66-7F40-BD84-8BA127F85B4A}" destId="{8CED42FD-87E9-D148-B8EE-E7DC6D20B11B}" srcOrd="3" destOrd="0" parTransId="{398865C1-93B9-8141-98DA-BD08F91CE505}" sibTransId="{3E732220-C4DA-6745-9932-9F09B2CA08DE}"/>
    <dgm:cxn modelId="{CC808F88-E28F-ED40-AFF3-A63AD349E4F9}" type="presOf" srcId="{B79442B4-3C25-4745-98D0-F40112E2EA7E}" destId="{9130FF74-2B16-574B-87A9-85F81B243349}" srcOrd="0" destOrd="2" presId="urn:microsoft.com/office/officeart/2005/8/layout/vList5"/>
    <dgm:cxn modelId="{9AE4C549-02F2-F049-9C0F-CA9F0AA0204F}" srcId="{26C47A38-2B66-7F40-BD84-8BA127F85B4A}" destId="{0AEAC56C-49A3-C748-976B-9F0268892C41}" srcOrd="1" destOrd="0" parTransId="{C146D7B5-3BD4-C74C-9B4D-67EF2EBC1AFB}" sibTransId="{3141649F-8A59-1A4C-A789-F70C7D95E391}"/>
    <dgm:cxn modelId="{ACD0F590-7A08-4B48-B8A8-74A003E84BE6}" srcId="{85024CD5-831D-B546-89B8-4253D6EE6BCF}" destId="{44B7CB9B-A521-2F40-B948-0F5487AECBD9}" srcOrd="0" destOrd="0" parTransId="{28D8309C-D99F-D349-8372-F1CE1BB2274C}" sibTransId="{E05E5B97-E28B-D54E-A0F7-12606C72E5EB}"/>
    <dgm:cxn modelId="{F3A2A4B2-F214-7847-B76F-735456A9EB74}" type="presOf" srcId="{0659CC62-A800-8349-BAC0-480A10B9908F}" destId="{C3BC6BC5-3C32-BE4A-8257-39993E2DCCE7}" srcOrd="0" destOrd="0" presId="urn:microsoft.com/office/officeart/2005/8/layout/vList5"/>
    <dgm:cxn modelId="{A6ED9F91-263B-4644-BBE7-A1730C44EFE9}" srcId="{0AEAC56C-49A3-C748-976B-9F0268892C41}" destId="{92F905D8-5C81-2341-BF9F-25BE5B34E778}" srcOrd="1" destOrd="0" parTransId="{F34469A5-A5A5-F349-9BB3-2295BA9795EB}" sibTransId="{E0935809-37C8-9E42-BC24-D10A9753C331}"/>
    <dgm:cxn modelId="{DA585BE5-792D-4543-AA71-EBBFADEE9431}" type="presOf" srcId="{803F4304-EA80-2F4E-9832-7908F356745E}" destId="{6BFE0DD9-5246-7A46-B2EF-94DF73754E4B}" srcOrd="0" destOrd="2" presId="urn:microsoft.com/office/officeart/2005/8/layout/vList5"/>
    <dgm:cxn modelId="{AA4F6821-0E12-EE45-9547-0CD6AFA41987}" type="presOf" srcId="{83F3F415-C8CC-094F-8274-059D777AA49F}" destId="{4B71F3B9-7E8F-0148-9AD2-B035AF7039E5}" srcOrd="0" destOrd="1" presId="urn:microsoft.com/office/officeart/2005/8/layout/vList5"/>
    <dgm:cxn modelId="{0C4AFA36-7AA4-0749-86D1-6C6E6B14DF1C}" type="presOf" srcId="{554B650A-E81F-1943-AE60-1035BE5A65CA}" destId="{07956E56-B4E4-F546-88C2-973EE364D5FA}" srcOrd="0" destOrd="2" presId="urn:microsoft.com/office/officeart/2005/8/layout/vList5"/>
    <dgm:cxn modelId="{3DD96B2A-A737-D445-AEF5-7CF3B67918B6}" type="presOf" srcId="{2EB44CB6-2266-B945-BA9B-6E7997B4AE5C}" destId="{6BFE0DD9-5246-7A46-B2EF-94DF73754E4B}" srcOrd="0" destOrd="0" presId="urn:microsoft.com/office/officeart/2005/8/layout/vList5"/>
    <dgm:cxn modelId="{B631013E-7033-5449-BF61-EA91D871DF07}" srcId="{26C47A38-2B66-7F40-BD84-8BA127F85B4A}" destId="{85024CD5-831D-B546-89B8-4253D6EE6BCF}" srcOrd="0" destOrd="0" parTransId="{7EDE6693-59D3-D64E-8230-A40C97EBA590}" sibTransId="{55EB5B83-0AAA-C147-9394-12BDE82A9FAB}"/>
    <dgm:cxn modelId="{D20A3A84-39BA-424F-9277-FB392B87DD21}" type="presOf" srcId="{0AEAC56C-49A3-C748-976B-9F0268892C41}" destId="{63F72713-AB64-FE40-A06D-00DCB9894453}" srcOrd="0" destOrd="0" presId="urn:microsoft.com/office/officeart/2005/8/layout/vList5"/>
    <dgm:cxn modelId="{7BD71FF6-DACD-B24F-8F77-FC0ED9D29781}" type="presOf" srcId="{26C47A38-2B66-7F40-BD84-8BA127F85B4A}" destId="{210B967E-F055-BD47-A230-26511542D7D0}" srcOrd="0" destOrd="0" presId="urn:microsoft.com/office/officeart/2005/8/layout/vList5"/>
    <dgm:cxn modelId="{0BE84ADA-504E-2844-AD20-465AA6492324}" srcId="{8CED42FD-87E9-D148-B8EE-E7DC6D20B11B}" destId="{F6123A51-C310-CE42-B060-6C3B06FE4157}" srcOrd="0" destOrd="0" parTransId="{CC4721C9-C912-A748-BD03-472C187A7C0D}" sibTransId="{1199EBB9-39E9-BD44-8B41-138548C1746A}"/>
    <dgm:cxn modelId="{39075BBB-7274-2144-BE7D-99B1C2879389}" srcId="{8CED42FD-87E9-D148-B8EE-E7DC6D20B11B}" destId="{83F3F415-C8CC-094F-8274-059D777AA49F}" srcOrd="1" destOrd="0" parTransId="{39590C65-5288-454E-8B12-D71A9F189E84}" sibTransId="{159FBC4F-3BCD-684D-8C27-9C13BDC01F32}"/>
    <dgm:cxn modelId="{04E22842-C0BD-3F48-AA6C-98BAA309E285}" type="presOf" srcId="{92F905D8-5C81-2341-BF9F-25BE5B34E778}" destId="{9130FF74-2B16-574B-87A9-85F81B243349}" srcOrd="0" destOrd="1" presId="urn:microsoft.com/office/officeart/2005/8/layout/vList5"/>
    <dgm:cxn modelId="{A0796040-1766-BA4E-9004-DF48C329B6FC}" srcId="{26C47A38-2B66-7F40-BD84-8BA127F85B4A}" destId="{C6FAD1E4-6F2E-754E-AB81-0FBD52434730}" srcOrd="2" destOrd="0" parTransId="{C4B5D748-9E50-2D4C-8FC5-30FBBCCD4493}" sibTransId="{7596A44B-52D3-BE49-A0E2-0FDB80EFB3D5}"/>
    <dgm:cxn modelId="{17FD65FB-395D-7542-8A89-7E0C3F4BD2A3}" type="presParOf" srcId="{210B967E-F055-BD47-A230-26511542D7D0}" destId="{063C6A2D-F872-2345-BA3E-643C7AEE1AA5}" srcOrd="0" destOrd="0" presId="urn:microsoft.com/office/officeart/2005/8/layout/vList5"/>
    <dgm:cxn modelId="{3D21A912-D1CA-D848-8113-DDBABF2CB6C1}" type="presParOf" srcId="{063C6A2D-F872-2345-BA3E-643C7AEE1AA5}" destId="{928F7D1A-E00E-E847-9718-CDEA0EBAF7CB}" srcOrd="0" destOrd="0" presId="urn:microsoft.com/office/officeart/2005/8/layout/vList5"/>
    <dgm:cxn modelId="{0F32D7E7-7065-3B49-8AE8-8F4CAC199A43}" type="presParOf" srcId="{063C6A2D-F872-2345-BA3E-643C7AEE1AA5}" destId="{F8FC7364-2D02-B249-9753-1DE2ECB265B2}" srcOrd="1" destOrd="0" presId="urn:microsoft.com/office/officeart/2005/8/layout/vList5"/>
    <dgm:cxn modelId="{592F060B-BEE3-8B4D-BFE2-686C9D96319D}" type="presParOf" srcId="{210B967E-F055-BD47-A230-26511542D7D0}" destId="{797041CF-9ED5-0E49-B303-A8CE9B3374AA}" srcOrd="1" destOrd="0" presId="urn:microsoft.com/office/officeart/2005/8/layout/vList5"/>
    <dgm:cxn modelId="{C2BE417B-110C-F940-87D6-035C6A21C060}" type="presParOf" srcId="{210B967E-F055-BD47-A230-26511542D7D0}" destId="{712A5E1A-4353-3843-99BA-E14F5C052C9D}" srcOrd="2" destOrd="0" presId="urn:microsoft.com/office/officeart/2005/8/layout/vList5"/>
    <dgm:cxn modelId="{F5E08775-BC8B-4143-92E4-4730709AA702}" type="presParOf" srcId="{712A5E1A-4353-3843-99BA-E14F5C052C9D}" destId="{63F72713-AB64-FE40-A06D-00DCB9894453}" srcOrd="0" destOrd="0" presId="urn:microsoft.com/office/officeart/2005/8/layout/vList5"/>
    <dgm:cxn modelId="{F9DBBA1F-20F7-9C49-A084-A6748A8F2B3A}" type="presParOf" srcId="{712A5E1A-4353-3843-99BA-E14F5C052C9D}" destId="{9130FF74-2B16-574B-87A9-85F81B243349}" srcOrd="1" destOrd="0" presId="urn:microsoft.com/office/officeart/2005/8/layout/vList5"/>
    <dgm:cxn modelId="{D62FA0E2-3E87-3B47-819D-A64ECCE3A61E}" type="presParOf" srcId="{210B967E-F055-BD47-A230-26511542D7D0}" destId="{4D2656BA-EBE5-B541-9660-B4184757CD08}" srcOrd="3" destOrd="0" presId="urn:microsoft.com/office/officeart/2005/8/layout/vList5"/>
    <dgm:cxn modelId="{CD4004FA-1B40-164A-9D70-CC4B6A2C7734}" type="presParOf" srcId="{210B967E-F055-BD47-A230-26511542D7D0}" destId="{FC1ECDE7-5681-F54C-87FF-783885AFA4F7}" srcOrd="4" destOrd="0" presId="urn:microsoft.com/office/officeart/2005/8/layout/vList5"/>
    <dgm:cxn modelId="{C665A72C-7C6B-874F-9879-18E29D986E80}" type="presParOf" srcId="{FC1ECDE7-5681-F54C-87FF-783885AFA4F7}" destId="{0713BF46-4C4D-6144-8382-AB653670FFC4}" srcOrd="0" destOrd="0" presId="urn:microsoft.com/office/officeart/2005/8/layout/vList5"/>
    <dgm:cxn modelId="{9E0FF522-02C7-E349-80B6-D42E3E81DA2B}" type="presParOf" srcId="{FC1ECDE7-5681-F54C-87FF-783885AFA4F7}" destId="{6BFE0DD9-5246-7A46-B2EF-94DF73754E4B}" srcOrd="1" destOrd="0" presId="urn:microsoft.com/office/officeart/2005/8/layout/vList5"/>
    <dgm:cxn modelId="{C50A9868-E6CF-7547-B90A-093D9564F64F}" type="presParOf" srcId="{210B967E-F055-BD47-A230-26511542D7D0}" destId="{54E925AC-E8BA-7147-8177-DCF967AEAA35}" srcOrd="5" destOrd="0" presId="urn:microsoft.com/office/officeart/2005/8/layout/vList5"/>
    <dgm:cxn modelId="{B10F59CD-F7C7-5049-A417-9F73F4387FD2}" type="presParOf" srcId="{210B967E-F055-BD47-A230-26511542D7D0}" destId="{0EE639C0-A7A8-FF47-81AE-6C6DD9455EAE}" srcOrd="6" destOrd="0" presId="urn:microsoft.com/office/officeart/2005/8/layout/vList5"/>
    <dgm:cxn modelId="{57272C97-7E22-2F46-89DD-4FA656519669}" type="presParOf" srcId="{0EE639C0-A7A8-FF47-81AE-6C6DD9455EAE}" destId="{EAA7F9BA-1D60-5B44-B1EF-955599C60FAB}" srcOrd="0" destOrd="0" presId="urn:microsoft.com/office/officeart/2005/8/layout/vList5"/>
    <dgm:cxn modelId="{BBEABD00-5906-1546-96A2-750CE4CD3595}" type="presParOf" srcId="{0EE639C0-A7A8-FF47-81AE-6C6DD9455EAE}" destId="{4B71F3B9-7E8F-0148-9AD2-B035AF7039E5}" srcOrd="1" destOrd="0" presId="urn:microsoft.com/office/officeart/2005/8/layout/vList5"/>
    <dgm:cxn modelId="{E1BED06D-39B0-C046-BEEC-846E464E5947}" type="presParOf" srcId="{210B967E-F055-BD47-A230-26511542D7D0}" destId="{4E5806AD-9ED3-E447-96F3-36FFF3929E65}" srcOrd="7" destOrd="0" presId="urn:microsoft.com/office/officeart/2005/8/layout/vList5"/>
    <dgm:cxn modelId="{4C7070B1-7074-E145-8E75-803E260F7BAE}" type="presParOf" srcId="{210B967E-F055-BD47-A230-26511542D7D0}" destId="{A9D6CE42-02FA-8A43-946E-D563014070F3}" srcOrd="8" destOrd="0" presId="urn:microsoft.com/office/officeart/2005/8/layout/vList5"/>
    <dgm:cxn modelId="{9FE69F43-AD41-944A-ACE5-B3A1F009103F}" type="presParOf" srcId="{A9D6CE42-02FA-8A43-946E-D563014070F3}" destId="{C3BC6BC5-3C32-BE4A-8257-39993E2DCCE7}" srcOrd="0" destOrd="0" presId="urn:microsoft.com/office/officeart/2005/8/layout/vList5"/>
    <dgm:cxn modelId="{41411404-304E-7B4C-AF8E-351A13D2731D}" type="presParOf" srcId="{A9D6CE42-02FA-8A43-946E-D563014070F3}" destId="{07956E56-B4E4-F546-88C2-973EE364D5F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339CF-E848-F744-B701-37B257580253}">
      <dsp:nvSpPr>
        <dsp:cNvPr id="0" name=""/>
        <dsp:cNvSpPr/>
      </dsp:nvSpPr>
      <dsp:spPr>
        <a:xfrm>
          <a:off x="4291" y="0"/>
          <a:ext cx="1506051" cy="4504084"/>
        </a:xfrm>
        <a:prstGeom prst="roundRect">
          <a:avLst>
            <a:gd name="adj" fmla="val 10000"/>
          </a:avLst>
        </a:prstGeom>
        <a:solidFill>
          <a:srgbClr val="BFD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Harmonisation</a:t>
          </a:r>
          <a:endParaRPr lang="en-GB" sz="1800" kern="1200" dirty="0"/>
        </a:p>
      </dsp:txBody>
      <dsp:txXfrm>
        <a:off x="4291" y="0"/>
        <a:ext cx="1506051" cy="1351225"/>
      </dsp:txXfrm>
    </dsp:sp>
    <dsp:sp modelId="{5E404788-4987-624F-9294-0ADB849A43E4}">
      <dsp:nvSpPr>
        <dsp:cNvPr id="0" name=""/>
        <dsp:cNvSpPr/>
      </dsp:nvSpPr>
      <dsp:spPr>
        <a:xfrm>
          <a:off x="154896" y="1352077"/>
          <a:ext cx="1204841" cy="521059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Entity Categories</a:t>
          </a:r>
          <a:endParaRPr lang="en-GB" sz="1400" kern="1200" dirty="0"/>
        </a:p>
      </dsp:txBody>
      <dsp:txXfrm>
        <a:off x="170157" y="1367338"/>
        <a:ext cx="1174319" cy="490537"/>
      </dsp:txXfrm>
    </dsp:sp>
    <dsp:sp modelId="{D2C8B71A-C952-9B43-B8A6-420F51DDEF53}">
      <dsp:nvSpPr>
        <dsp:cNvPr id="0" name=""/>
        <dsp:cNvSpPr/>
      </dsp:nvSpPr>
      <dsp:spPr>
        <a:xfrm>
          <a:off x="154896" y="1953300"/>
          <a:ext cx="1204841" cy="521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CoCo</a:t>
          </a:r>
          <a:endParaRPr lang="en-GB" sz="1400" kern="1200" dirty="0"/>
        </a:p>
      </dsp:txBody>
      <dsp:txXfrm>
        <a:off x="170157" y="1968561"/>
        <a:ext cx="1174319" cy="490537"/>
      </dsp:txXfrm>
    </dsp:sp>
    <dsp:sp modelId="{992F6AD0-4D20-A744-9BCF-DAAD26A71C26}">
      <dsp:nvSpPr>
        <dsp:cNvPr id="0" name=""/>
        <dsp:cNvSpPr/>
      </dsp:nvSpPr>
      <dsp:spPr>
        <a:xfrm>
          <a:off x="154896" y="2554522"/>
          <a:ext cx="1204841" cy="521059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Federation Practices</a:t>
          </a:r>
          <a:endParaRPr lang="en-GB" sz="1400" kern="1200" dirty="0"/>
        </a:p>
      </dsp:txBody>
      <dsp:txXfrm>
        <a:off x="170157" y="2569783"/>
        <a:ext cx="1174319" cy="490537"/>
      </dsp:txXfrm>
    </dsp:sp>
    <dsp:sp modelId="{1B4B4880-E14C-4C4E-9385-F12C8A50ECBF}">
      <dsp:nvSpPr>
        <dsp:cNvPr id="0" name=""/>
        <dsp:cNvSpPr/>
      </dsp:nvSpPr>
      <dsp:spPr>
        <a:xfrm>
          <a:off x="154896" y="3155745"/>
          <a:ext cx="1204841" cy="521059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Assurance Business Case</a:t>
          </a:r>
          <a:endParaRPr lang="en-GB" sz="1400" kern="1200" dirty="0"/>
        </a:p>
      </dsp:txBody>
      <dsp:txXfrm>
        <a:off x="170157" y="3171006"/>
        <a:ext cx="1174319" cy="490537"/>
      </dsp:txXfrm>
    </dsp:sp>
    <dsp:sp modelId="{0F848E18-EF78-474D-BBB1-92B8EB1533B0}">
      <dsp:nvSpPr>
        <dsp:cNvPr id="0" name=""/>
        <dsp:cNvSpPr/>
      </dsp:nvSpPr>
      <dsp:spPr>
        <a:xfrm>
          <a:off x="154896" y="3756967"/>
          <a:ext cx="1204841" cy="52105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rgbClr val="FF6600"/>
            </a:gs>
            <a:gs pos="4000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50000">
              <a:srgbClr val="FF6600"/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Interoperability</a:t>
          </a:r>
          <a:endParaRPr lang="en-GB" sz="1400" kern="1200" dirty="0"/>
        </a:p>
      </dsp:txBody>
      <dsp:txXfrm>
        <a:off x="170157" y="3772228"/>
        <a:ext cx="1174319" cy="490537"/>
      </dsp:txXfrm>
    </dsp:sp>
    <dsp:sp modelId="{66325A02-BB04-AF4E-B363-58B969AEEFB2}">
      <dsp:nvSpPr>
        <dsp:cNvPr id="0" name=""/>
        <dsp:cNvSpPr/>
      </dsp:nvSpPr>
      <dsp:spPr>
        <a:xfrm>
          <a:off x="1623297" y="0"/>
          <a:ext cx="1506051" cy="4504084"/>
        </a:xfrm>
        <a:prstGeom prst="roundRect">
          <a:avLst>
            <a:gd name="adj" fmla="val 10000"/>
          </a:avLst>
        </a:prstGeom>
        <a:solidFill>
          <a:srgbClr val="BFD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Non web</a:t>
          </a:r>
          <a:endParaRPr lang="en-GB" sz="1800" kern="1200" dirty="0"/>
        </a:p>
      </dsp:txBody>
      <dsp:txXfrm>
        <a:off x="1623297" y="0"/>
        <a:ext cx="1506051" cy="1351225"/>
      </dsp:txXfrm>
    </dsp:sp>
    <dsp:sp modelId="{B2162FDD-2B7A-B74F-B4DA-1F6102D65064}">
      <dsp:nvSpPr>
        <dsp:cNvPr id="0" name=""/>
        <dsp:cNvSpPr/>
      </dsp:nvSpPr>
      <dsp:spPr>
        <a:xfrm>
          <a:off x="1773902" y="1352544"/>
          <a:ext cx="1204841" cy="1358042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Moonshot</a:t>
          </a:r>
          <a:endParaRPr lang="en-GB" sz="1400" kern="1200" dirty="0"/>
        </a:p>
      </dsp:txBody>
      <dsp:txXfrm>
        <a:off x="1809191" y="1387833"/>
        <a:ext cx="1134263" cy="1287464"/>
      </dsp:txXfrm>
    </dsp:sp>
    <dsp:sp modelId="{3A5223BA-E133-D142-A432-3E018E93D63C}">
      <dsp:nvSpPr>
        <dsp:cNvPr id="0" name=""/>
        <dsp:cNvSpPr/>
      </dsp:nvSpPr>
      <dsp:spPr>
        <a:xfrm>
          <a:off x="1773902" y="2919517"/>
          <a:ext cx="1204841" cy="135804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ECP</a:t>
          </a:r>
          <a:endParaRPr lang="en-GB" sz="1400" kern="1200" dirty="0"/>
        </a:p>
      </dsp:txBody>
      <dsp:txXfrm>
        <a:off x="1809191" y="2954806"/>
        <a:ext cx="1134263" cy="1287464"/>
      </dsp:txXfrm>
    </dsp:sp>
    <dsp:sp modelId="{B7AF1C40-CEBD-AE46-9714-46B4B409BE44}">
      <dsp:nvSpPr>
        <dsp:cNvPr id="0" name=""/>
        <dsp:cNvSpPr/>
      </dsp:nvSpPr>
      <dsp:spPr>
        <a:xfrm>
          <a:off x="3242302" y="0"/>
          <a:ext cx="1506051" cy="45040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eduGAIN</a:t>
          </a:r>
          <a:endParaRPr lang="en-GB" sz="1800" kern="1200" dirty="0"/>
        </a:p>
      </dsp:txBody>
      <dsp:txXfrm>
        <a:off x="3242302" y="0"/>
        <a:ext cx="1506051" cy="1351225"/>
      </dsp:txXfrm>
    </dsp:sp>
    <dsp:sp modelId="{7A9EDA4F-F6EE-894E-8749-79F4C2E2BCA8}">
      <dsp:nvSpPr>
        <dsp:cNvPr id="0" name=""/>
        <dsp:cNvSpPr/>
      </dsp:nvSpPr>
      <dsp:spPr>
        <a:xfrm>
          <a:off x="3392907" y="1351610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eduGAIN technical development, </a:t>
          </a:r>
          <a:r>
            <a:rPr lang="en-GB" sz="1400" kern="1200" dirty="0" err="1" smtClean="0"/>
            <a:t>inc.</a:t>
          </a:r>
          <a:r>
            <a:rPr lang="en-GB" sz="1400" kern="1200" dirty="0" smtClean="0"/>
            <a:t> portal</a:t>
          </a:r>
          <a:endParaRPr lang="en-GB" sz="1400" kern="1200" dirty="0"/>
        </a:p>
      </dsp:txBody>
      <dsp:txXfrm>
        <a:off x="3418824" y="1377527"/>
        <a:ext cx="1153007" cy="833038"/>
      </dsp:txXfrm>
    </dsp:sp>
    <dsp:sp modelId="{EDAC5491-A3E2-924C-AD96-C550444310EC}">
      <dsp:nvSpPr>
        <dsp:cNvPr id="0" name=""/>
        <dsp:cNvSpPr/>
      </dsp:nvSpPr>
      <dsp:spPr>
        <a:xfrm>
          <a:off x="3392907" y="2372616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Federation development</a:t>
          </a:r>
          <a:endParaRPr lang="en-GB" sz="1400" kern="1200" dirty="0"/>
        </a:p>
      </dsp:txBody>
      <dsp:txXfrm>
        <a:off x="3418824" y="2398533"/>
        <a:ext cx="1153007" cy="833038"/>
      </dsp:txXfrm>
    </dsp:sp>
    <dsp:sp modelId="{D62A40B9-FDA2-E241-BCFB-D2891C5448E7}">
      <dsp:nvSpPr>
        <dsp:cNvPr id="0" name=""/>
        <dsp:cNvSpPr/>
      </dsp:nvSpPr>
      <dsp:spPr>
        <a:xfrm>
          <a:off x="3392907" y="3393622"/>
          <a:ext cx="1204841" cy="88487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InAcademia</a:t>
          </a:r>
          <a:endParaRPr lang="en-GB" sz="1400" kern="1200" dirty="0"/>
        </a:p>
      </dsp:txBody>
      <dsp:txXfrm>
        <a:off x="3418824" y="3419539"/>
        <a:ext cx="1153007" cy="833038"/>
      </dsp:txXfrm>
    </dsp:sp>
    <dsp:sp modelId="{F50238BE-6E72-C746-94EB-6159CF9E0B55}">
      <dsp:nvSpPr>
        <dsp:cNvPr id="0" name=""/>
        <dsp:cNvSpPr/>
      </dsp:nvSpPr>
      <dsp:spPr>
        <a:xfrm>
          <a:off x="4861307" y="0"/>
          <a:ext cx="1506051" cy="45040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Federation as a Service</a:t>
          </a:r>
          <a:endParaRPr lang="en-GB" sz="1800" kern="1200" dirty="0"/>
        </a:p>
      </dsp:txBody>
      <dsp:txXfrm>
        <a:off x="4861307" y="0"/>
        <a:ext cx="1506051" cy="1351225"/>
      </dsp:txXfrm>
    </dsp:sp>
    <dsp:sp modelId="{2C7505A0-49B4-6F47-BAE1-25D679E57894}">
      <dsp:nvSpPr>
        <dsp:cNvPr id="0" name=""/>
        <dsp:cNvSpPr/>
      </dsp:nvSpPr>
      <dsp:spPr>
        <a:xfrm>
          <a:off x="5011912" y="1352544"/>
          <a:ext cx="1204841" cy="13580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Federation as a Service</a:t>
          </a:r>
          <a:endParaRPr lang="en-GB" sz="1400" kern="1200" dirty="0"/>
        </a:p>
      </dsp:txBody>
      <dsp:txXfrm>
        <a:off x="5047201" y="1387833"/>
        <a:ext cx="1134263" cy="1287464"/>
      </dsp:txXfrm>
    </dsp:sp>
    <dsp:sp modelId="{E2B93DD0-81AE-6140-9FED-3BFCCB0DFCE8}">
      <dsp:nvSpPr>
        <dsp:cNvPr id="0" name=""/>
        <dsp:cNvSpPr/>
      </dsp:nvSpPr>
      <dsp:spPr>
        <a:xfrm>
          <a:off x="5011912" y="2919517"/>
          <a:ext cx="1204841" cy="135804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VO Platform as a Service</a:t>
          </a:r>
          <a:endParaRPr lang="en-GB" sz="1400" kern="1200" dirty="0"/>
        </a:p>
      </dsp:txBody>
      <dsp:txXfrm>
        <a:off x="5047201" y="2954806"/>
        <a:ext cx="1134263" cy="1287464"/>
      </dsp:txXfrm>
    </dsp:sp>
    <dsp:sp modelId="{E5F9734E-5FA1-1A47-9242-F52AF8008D24}">
      <dsp:nvSpPr>
        <dsp:cNvPr id="0" name=""/>
        <dsp:cNvSpPr/>
      </dsp:nvSpPr>
      <dsp:spPr>
        <a:xfrm>
          <a:off x="6480312" y="0"/>
          <a:ext cx="1506051" cy="45040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Enabling Users</a:t>
          </a:r>
          <a:endParaRPr lang="en-GB" sz="1800" kern="1200" dirty="0"/>
        </a:p>
      </dsp:txBody>
      <dsp:txXfrm>
        <a:off x="6480312" y="0"/>
        <a:ext cx="1506051" cy="1351225"/>
      </dsp:txXfrm>
    </dsp:sp>
    <dsp:sp modelId="{59502851-7813-BF4D-9466-6E537E706DCF}">
      <dsp:nvSpPr>
        <dsp:cNvPr id="0" name=""/>
        <dsp:cNvSpPr/>
      </dsp:nvSpPr>
      <dsp:spPr>
        <a:xfrm>
          <a:off x="6630917" y="1351610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Pilots</a:t>
          </a:r>
          <a:endParaRPr lang="en-GB" sz="1400" kern="1200" dirty="0"/>
        </a:p>
      </dsp:txBody>
      <dsp:txXfrm>
        <a:off x="6656834" y="1377527"/>
        <a:ext cx="1153007" cy="833038"/>
      </dsp:txXfrm>
    </dsp:sp>
    <dsp:sp modelId="{9A48E223-0025-5047-8215-B22F0C2FA1E7}">
      <dsp:nvSpPr>
        <dsp:cNvPr id="0" name=""/>
        <dsp:cNvSpPr/>
      </dsp:nvSpPr>
      <dsp:spPr>
        <a:xfrm>
          <a:off x="6630917" y="2372616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Consultancy</a:t>
          </a:r>
          <a:endParaRPr lang="en-GB" sz="1400" kern="1200" dirty="0"/>
        </a:p>
      </dsp:txBody>
      <dsp:txXfrm>
        <a:off x="6656834" y="2398533"/>
        <a:ext cx="1153007" cy="833038"/>
      </dsp:txXfrm>
    </dsp:sp>
    <dsp:sp modelId="{733D13B6-17D8-9540-9A10-72864C7277B6}">
      <dsp:nvSpPr>
        <dsp:cNvPr id="0" name=""/>
        <dsp:cNvSpPr/>
      </dsp:nvSpPr>
      <dsp:spPr>
        <a:xfrm>
          <a:off x="6630917" y="3393622"/>
          <a:ext cx="1204841" cy="88487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SP registration simplification</a:t>
          </a:r>
          <a:endParaRPr lang="en-GB" sz="1400" kern="1200" dirty="0"/>
        </a:p>
      </dsp:txBody>
      <dsp:txXfrm>
        <a:off x="6656834" y="3419539"/>
        <a:ext cx="1153007" cy="833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C7364-2D02-B249-9753-1DE2ECB265B2}">
      <dsp:nvSpPr>
        <dsp:cNvPr id="0" name=""/>
        <dsp:cNvSpPr/>
      </dsp:nvSpPr>
      <dsp:spPr>
        <a:xfrm rot="5400000">
          <a:off x="5087482" y="-2122326"/>
          <a:ext cx="692326" cy="5114019"/>
        </a:xfrm>
        <a:prstGeom prst="round2SameRect">
          <a:avLst/>
        </a:prstGeom>
        <a:solidFill>
          <a:srgbClr val="D0DDE2"/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Support the rollout of “Research and Scholarship” and “Code of Conduct” categories.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Support the creation of “Affiliation” and “Academia” categories.</a:t>
          </a:r>
          <a:endParaRPr lang="en-GB" sz="1200" kern="1200" dirty="0"/>
        </a:p>
      </dsp:txBody>
      <dsp:txXfrm rot="-5400000">
        <a:off x="2876636" y="122317"/>
        <a:ext cx="5080222" cy="624732"/>
      </dsp:txXfrm>
    </dsp:sp>
    <dsp:sp modelId="{928F7D1A-E00E-E847-9718-CDEA0EBAF7CB}">
      <dsp:nvSpPr>
        <dsp:cNvPr id="0" name=""/>
        <dsp:cNvSpPr/>
      </dsp:nvSpPr>
      <dsp:spPr>
        <a:xfrm>
          <a:off x="0" y="1979"/>
          <a:ext cx="2876636" cy="865408"/>
        </a:xfrm>
        <a:prstGeom prst="roundRect">
          <a:avLst/>
        </a:prstGeom>
        <a:solidFill>
          <a:srgbClr val="E5642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Entity Categories</a:t>
          </a:r>
          <a:endParaRPr lang="en-GB" sz="2000" kern="1200" dirty="0"/>
        </a:p>
      </dsp:txBody>
      <dsp:txXfrm>
        <a:off x="42246" y="44225"/>
        <a:ext cx="2792144" cy="780916"/>
      </dsp:txXfrm>
    </dsp:sp>
    <dsp:sp modelId="{9130FF74-2B16-574B-87A9-85F81B243349}">
      <dsp:nvSpPr>
        <dsp:cNvPr id="0" name=""/>
        <dsp:cNvSpPr/>
      </dsp:nvSpPr>
      <dsp:spPr>
        <a:xfrm rot="5400000">
          <a:off x="5087482" y="-1213647"/>
          <a:ext cx="692326" cy="5114019"/>
        </a:xfrm>
        <a:prstGeom prst="round2SameRect">
          <a:avLst/>
        </a:prstGeom>
        <a:solidFill>
          <a:srgbClr val="D0DDE2"/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Continue development of non EU / EEA Code of Conduct. 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Ensure compliancy with changing Data Protection legislations.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Work with WP29.</a:t>
          </a:r>
          <a:endParaRPr lang="en-GB" sz="1200" kern="1200" dirty="0"/>
        </a:p>
      </dsp:txBody>
      <dsp:txXfrm rot="-5400000">
        <a:off x="2876636" y="1030996"/>
        <a:ext cx="5080222" cy="624732"/>
      </dsp:txXfrm>
    </dsp:sp>
    <dsp:sp modelId="{63F72713-AB64-FE40-A06D-00DCB9894453}">
      <dsp:nvSpPr>
        <dsp:cNvPr id="0" name=""/>
        <dsp:cNvSpPr/>
      </dsp:nvSpPr>
      <dsp:spPr>
        <a:xfrm>
          <a:off x="0" y="910658"/>
          <a:ext cx="2876636" cy="865408"/>
        </a:xfrm>
        <a:prstGeom prst="roundRect">
          <a:avLst/>
        </a:prstGeom>
        <a:solidFill>
          <a:schemeClr val="bg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Code of Conduct</a:t>
          </a:r>
          <a:endParaRPr lang="en-GB" sz="2000" kern="1200" dirty="0"/>
        </a:p>
      </dsp:txBody>
      <dsp:txXfrm>
        <a:off x="42246" y="952904"/>
        <a:ext cx="2792144" cy="780916"/>
      </dsp:txXfrm>
    </dsp:sp>
    <dsp:sp modelId="{6BFE0DD9-5246-7A46-B2EF-94DF73754E4B}">
      <dsp:nvSpPr>
        <dsp:cNvPr id="0" name=""/>
        <dsp:cNvSpPr/>
      </dsp:nvSpPr>
      <dsp:spPr>
        <a:xfrm rot="5400000">
          <a:off x="5087482" y="-304967"/>
          <a:ext cx="692326" cy="51140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Establish common Metadata Registration Practice Statement.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Support non-SAML profiles in </a:t>
          </a:r>
          <a:r>
            <a:rPr lang="en-GB" sz="1200" kern="1200" dirty="0" err="1" smtClean="0"/>
            <a:t>eduGAIN</a:t>
          </a:r>
          <a:r>
            <a:rPr lang="en-GB" sz="1200" kern="1200" dirty="0" smtClean="0"/>
            <a:t>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Make recommendations on metadata publication processes. </a:t>
          </a:r>
          <a:endParaRPr lang="en-GB" sz="1200" kern="1200" dirty="0"/>
        </a:p>
      </dsp:txBody>
      <dsp:txXfrm rot="-5400000">
        <a:off x="2876636" y="1939676"/>
        <a:ext cx="5080222" cy="624732"/>
      </dsp:txXfrm>
    </dsp:sp>
    <dsp:sp modelId="{0713BF46-4C4D-6144-8382-AB653670FFC4}">
      <dsp:nvSpPr>
        <dsp:cNvPr id="0" name=""/>
        <dsp:cNvSpPr/>
      </dsp:nvSpPr>
      <dsp:spPr>
        <a:xfrm>
          <a:off x="0" y="1819337"/>
          <a:ext cx="2876636" cy="86540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Federation Practices</a:t>
          </a:r>
          <a:endParaRPr lang="en-GB" sz="2000" kern="1200" dirty="0"/>
        </a:p>
      </dsp:txBody>
      <dsp:txXfrm>
        <a:off x="42246" y="1861583"/>
        <a:ext cx="2792144" cy="780916"/>
      </dsp:txXfrm>
    </dsp:sp>
    <dsp:sp modelId="{4B71F3B9-7E8F-0148-9AD2-B035AF7039E5}">
      <dsp:nvSpPr>
        <dsp:cNvPr id="0" name=""/>
        <dsp:cNvSpPr/>
      </dsp:nvSpPr>
      <dsp:spPr>
        <a:xfrm rot="5400000">
          <a:off x="5087482" y="603711"/>
          <a:ext cx="692326" cy="51140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Cost-benefit analysis for campuses adopting assurance profiles.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Scoping of step-up assurance service options.</a:t>
          </a:r>
          <a:endParaRPr lang="en-GB" sz="1200" kern="1200" dirty="0"/>
        </a:p>
      </dsp:txBody>
      <dsp:txXfrm rot="-5400000">
        <a:off x="2876636" y="2848355"/>
        <a:ext cx="5080222" cy="624732"/>
      </dsp:txXfrm>
    </dsp:sp>
    <dsp:sp modelId="{EAA7F9BA-1D60-5B44-B1EF-955599C60FAB}">
      <dsp:nvSpPr>
        <dsp:cNvPr id="0" name=""/>
        <dsp:cNvSpPr/>
      </dsp:nvSpPr>
      <dsp:spPr>
        <a:xfrm>
          <a:off x="0" y="2728016"/>
          <a:ext cx="2876636" cy="865408"/>
        </a:xfrm>
        <a:prstGeom prst="roundRect">
          <a:avLst/>
        </a:prstGeom>
        <a:solidFill>
          <a:srgbClr val="E5642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Assurance Business Case</a:t>
          </a:r>
          <a:endParaRPr lang="en-GB" sz="2000" kern="1200" dirty="0"/>
        </a:p>
      </dsp:txBody>
      <dsp:txXfrm>
        <a:off x="42246" y="2770262"/>
        <a:ext cx="2792144" cy="780916"/>
      </dsp:txXfrm>
    </dsp:sp>
    <dsp:sp modelId="{07956E56-B4E4-F546-88C2-973EE364D5FA}">
      <dsp:nvSpPr>
        <dsp:cNvPr id="0" name=""/>
        <dsp:cNvSpPr/>
      </dsp:nvSpPr>
      <dsp:spPr>
        <a:xfrm rot="5400000">
          <a:off x="5087482" y="1512390"/>
          <a:ext cx="692326" cy="51140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Complete STORK-</a:t>
          </a:r>
          <a:r>
            <a:rPr lang="en-GB" sz="1200" kern="1200" dirty="0" err="1" smtClean="0"/>
            <a:t>eduGAIN</a:t>
          </a:r>
          <a:r>
            <a:rPr lang="en-GB" sz="1200" kern="1200" dirty="0" smtClean="0"/>
            <a:t> interoperability pilot and </a:t>
          </a:r>
          <a:r>
            <a:rPr lang="en-GB" sz="1200" kern="1200" dirty="0" err="1" smtClean="0"/>
            <a:t>eIDAS</a:t>
          </a:r>
          <a:r>
            <a:rPr lang="en-GB" sz="1200" kern="1200" dirty="0" smtClean="0"/>
            <a:t> scoping.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Define service requirements for </a:t>
          </a:r>
          <a:r>
            <a:rPr lang="en-GB" sz="1200" kern="1200" dirty="0" err="1" smtClean="0"/>
            <a:t>FedLab</a:t>
          </a:r>
          <a:r>
            <a:rPr lang="en-GB" sz="1200" kern="1200" dirty="0" smtClean="0"/>
            <a:t> offering.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200" kern="1200" dirty="0"/>
        </a:p>
      </dsp:txBody>
      <dsp:txXfrm rot="-5400000">
        <a:off x="2876636" y="3757034"/>
        <a:ext cx="5080222" cy="624732"/>
      </dsp:txXfrm>
    </dsp:sp>
    <dsp:sp modelId="{C3BC6BC5-3C32-BE4A-8257-39993E2DCCE7}">
      <dsp:nvSpPr>
        <dsp:cNvPr id="0" name=""/>
        <dsp:cNvSpPr/>
      </dsp:nvSpPr>
      <dsp:spPr>
        <a:xfrm>
          <a:off x="0" y="3636695"/>
          <a:ext cx="2876636" cy="86540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Interoperability</a:t>
          </a:r>
          <a:endParaRPr lang="en-GB" sz="2000" kern="1200" dirty="0"/>
        </a:p>
      </dsp:txBody>
      <dsp:txXfrm>
        <a:off x="42246" y="3678941"/>
        <a:ext cx="2792144" cy="780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66623EA-B5DC-E04B-846C-5D346C8A17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410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E340288-6126-3E41-AFCD-8C84FFFCAA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869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Note, new</a:t>
            </a:r>
            <a:r>
              <a:rPr lang="en-GB" baseline="0" dirty="0" smtClean="0"/>
              <a:t> to be funded in GÉANT, not new per 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881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Note, new</a:t>
            </a:r>
            <a:r>
              <a:rPr lang="en-GB" baseline="0" dirty="0" smtClean="0"/>
              <a:t> to be funded in GÉANT, not new per 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881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Note, new</a:t>
            </a:r>
            <a:r>
              <a:rPr lang="en-GB" baseline="0" dirty="0" smtClean="0"/>
              <a:t> to be funded in GÉANT, not new per 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881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51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186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www.geant.net</a:t>
            </a:r>
          </a:p>
          <a:p>
            <a:pPr algn="ctr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ea typeface="+mn-ea"/>
              <a:cs typeface="Arial" charset="0"/>
            </a:endParaRPr>
          </a:p>
          <a:p>
            <a:pPr algn="ctr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3812398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/>
            </a:r>
            <a:br>
              <a:rPr lang="en-GB" dirty="0"/>
            </a:br>
            <a:r>
              <a:rPr lang="en-GB" dirty="0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fld id="{EFB4775B-52E0-4140-9E98-962707114FDD}" type="slidenum">
              <a:rPr lang="en-GB" sz="1100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  <a:ea typeface="+mn-ea"/>
                <a:cs typeface="+mn-cs"/>
              </a:rPr>
              <a:t>Connect | Communicate | Collaborate</a:t>
            </a:r>
          </a:p>
          <a:p>
            <a:pPr>
              <a:defRPr/>
            </a:pPr>
            <a:endParaRPr lang="en-GB" dirty="0" smtClean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7" r:id="rId2"/>
    <p:sldLayoutId id="2147484039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76288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</a:defRPr>
      </a:lvl2pPr>
      <a:lvl3pPr marL="120015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3pPr>
      <a:lvl4pPr marL="1633538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4pPr>
      <a:lvl5pPr marL="2054225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eduGAIN family in GN4</a:t>
            </a:r>
            <a:br>
              <a:rPr lang="en-GB" dirty="0" smtClean="0"/>
            </a:br>
            <a:r>
              <a:rPr lang="en-GB" b="0" i="1" dirty="0" smtClean="0"/>
              <a:t>Service Development (SA5)</a:t>
            </a:r>
            <a:endParaRPr lang="en-GB" b="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6304892"/>
              </p:ext>
            </p:extLst>
          </p:nvPr>
        </p:nvGraphicFramePr>
        <p:xfrm>
          <a:off x="685800" y="1373188"/>
          <a:ext cx="7990656" cy="450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683568" y="6093296"/>
            <a:ext cx="233060" cy="216024"/>
          </a:xfrm>
          <a:prstGeom prst="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99592" y="6021288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Gill Sans MT"/>
                <a:cs typeface="Gill Sans MT"/>
              </a:rPr>
              <a:t>New Task</a:t>
            </a:r>
            <a:endParaRPr lang="en-GB" sz="1600" dirty="0">
              <a:latin typeface="Gill Sans MT"/>
              <a:cs typeface="Gill Sans M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267744" y="6093296"/>
            <a:ext cx="233060" cy="216024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530802" y="6021288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Gill Sans MT"/>
                <a:cs typeface="Gill Sans MT"/>
              </a:rPr>
              <a:t>New Subtask/work area</a:t>
            </a:r>
            <a:endParaRPr lang="en-GB" sz="1600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751654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Development (SA5)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/>
              <a:t>Trust and Identity Harmonisation</a:t>
            </a:r>
            <a:endParaRPr lang="en-GB" b="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062819"/>
              </p:ext>
            </p:extLst>
          </p:nvPr>
        </p:nvGraphicFramePr>
        <p:xfrm>
          <a:off x="685800" y="1373188"/>
          <a:ext cx="7990656" cy="450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9"/>
          <p:cNvSpPr/>
          <p:nvPr/>
        </p:nvSpPr>
        <p:spPr bwMode="auto">
          <a:xfrm>
            <a:off x="780550" y="6093296"/>
            <a:ext cx="233060" cy="216024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43608" y="6021288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Gill Sans MT"/>
                <a:cs typeface="Gill Sans MT"/>
              </a:rPr>
              <a:t>New Subtask/work area</a:t>
            </a:r>
            <a:endParaRPr lang="en-GB" sz="1600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084428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Trust and Identity Harmonisation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/>
              <a:t>Relationships</a:t>
            </a:r>
            <a:endParaRPr lang="en-GB" b="0" i="1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3059832" y="1556792"/>
            <a:ext cx="1872208" cy="4464496"/>
          </a:xfrm>
          <a:prstGeom prst="round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/>
                <a:cs typeface="Gill Sans MT"/>
              </a:rPr>
              <a:t>Harmonisation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ll Sans MT"/>
              <a:cs typeface="Gill Sans MT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275856" y="2132856"/>
            <a:ext cx="1368152" cy="648072"/>
          </a:xfrm>
          <a:prstGeom prst="roundRect">
            <a:avLst/>
          </a:prstGeom>
          <a:solidFill>
            <a:srgbClr val="E5642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Entity Categories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Gill Sans MT"/>
              <a:cs typeface="Gill Sans MT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3275856" y="2852936"/>
            <a:ext cx="1368152" cy="648072"/>
          </a:xfrm>
          <a:prstGeom prst="roundRect">
            <a:avLst/>
          </a:prstGeom>
          <a:solidFill>
            <a:srgbClr val="00899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Code of Conduct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Gill Sans MT"/>
              <a:cs typeface="Gill Sans MT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3275856" y="3573016"/>
            <a:ext cx="1368152" cy="648072"/>
          </a:xfrm>
          <a:prstGeom prst="roundRect">
            <a:avLst/>
          </a:prstGeom>
          <a:solidFill>
            <a:srgbClr val="E5642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Federation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 Practices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Gill Sans MT"/>
              <a:cs typeface="Gill Sans MT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3275856" y="4293096"/>
            <a:ext cx="1368152" cy="648072"/>
          </a:xfrm>
          <a:prstGeom prst="roundRect">
            <a:avLst/>
          </a:prstGeom>
          <a:solidFill>
            <a:srgbClr val="E5642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Assurance Business Case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Gill Sans MT"/>
              <a:cs typeface="Gill Sans MT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3275856" y="5013176"/>
            <a:ext cx="1368152" cy="648072"/>
          </a:xfrm>
          <a:prstGeom prst="roundRect">
            <a:avLst/>
          </a:prstGeom>
          <a:solidFill>
            <a:srgbClr val="E5642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Interoperability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Gill Sans MT"/>
              <a:cs typeface="Gill Sans MT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95536" y="2276872"/>
            <a:ext cx="1440160" cy="1224136"/>
          </a:xfrm>
          <a:prstGeom prst="round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FFFFFF"/>
                </a:solidFill>
                <a:latin typeface=" Gill Sans MT"/>
                <a:cs typeface=" Gill Sans MT"/>
              </a:rPr>
              <a:t>REFEDS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 Gill Sans MT"/>
              <a:cs typeface=" Gill Sans MT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67544" y="4077072"/>
            <a:ext cx="1440160" cy="1224136"/>
          </a:xfrm>
          <a:prstGeom prst="roundRect">
            <a:avLst/>
          </a:prstGeom>
          <a:solidFill>
            <a:srgbClr val="00435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FFFFFF"/>
                </a:solidFill>
                <a:latin typeface=" Gill Sans MT"/>
                <a:cs typeface=" Gill Sans MT"/>
              </a:rPr>
              <a:t>AARC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 Gill Sans MT"/>
              <a:cs typeface=" Gill Sans MT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6732240" y="1844824"/>
            <a:ext cx="1440160" cy="1224136"/>
          </a:xfrm>
          <a:prstGeom prst="round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1E4955"/>
                </a:solidFill>
                <a:latin typeface=" Gill Sans MT"/>
                <a:cs typeface=" Gill Sans MT"/>
              </a:rPr>
              <a:t>Non Web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1E4955"/>
              </a:solidFill>
              <a:effectLst/>
              <a:latin typeface=" Gill Sans MT"/>
              <a:cs typeface=" Gill Sans MT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6732240" y="3356992"/>
            <a:ext cx="1440160" cy="1224136"/>
          </a:xfrm>
          <a:prstGeom prst="roundRect">
            <a:avLst/>
          </a:prstGeom>
          <a:solidFill>
            <a:srgbClr val="D0DD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err="1" smtClean="0">
                <a:solidFill>
                  <a:srgbClr val="1E4955"/>
                </a:solidFill>
                <a:latin typeface=" Gill Sans MT"/>
                <a:cs typeface=" Gill Sans MT"/>
              </a:rPr>
              <a:t>eduGAIN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1E4955"/>
              </a:solidFill>
              <a:effectLst/>
              <a:latin typeface=" Gill Sans MT"/>
              <a:cs typeface=" Gill Sans MT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6732240" y="4869160"/>
            <a:ext cx="1440160" cy="1224136"/>
          </a:xfrm>
          <a:prstGeom prst="roundRect">
            <a:avLst/>
          </a:prstGeom>
          <a:solidFill>
            <a:srgbClr val="D0DD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1E4955"/>
                </a:solidFill>
                <a:latin typeface=" Gill Sans MT"/>
                <a:cs typeface=" Gill Sans MT"/>
              </a:rPr>
              <a:t>Enabling Users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1E4955"/>
              </a:solidFill>
              <a:effectLst/>
              <a:latin typeface=" Gill Sans MT"/>
              <a:cs typeface=" Gill Sans MT"/>
            </a:endParaRPr>
          </a:p>
        </p:txBody>
      </p:sp>
      <p:cxnSp>
        <p:nvCxnSpPr>
          <p:cNvPr id="29" name="Straight Arrow Connector 28"/>
          <p:cNvCxnSpPr>
            <a:endCxn id="22" idx="3"/>
          </p:cNvCxnSpPr>
          <p:nvPr/>
        </p:nvCxnSpPr>
        <p:spPr bwMode="auto">
          <a:xfrm flipH="1">
            <a:off x="1907704" y="4581128"/>
            <a:ext cx="1368152" cy="1080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9" idx="1"/>
            <a:endCxn id="22" idx="3"/>
          </p:cNvCxnSpPr>
          <p:nvPr/>
        </p:nvCxnSpPr>
        <p:spPr bwMode="auto">
          <a:xfrm flipH="1" flipV="1">
            <a:off x="1907704" y="4689140"/>
            <a:ext cx="1368152" cy="64807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>
            <a:stCxn id="15" idx="1"/>
            <a:endCxn id="21" idx="3"/>
          </p:cNvCxnSpPr>
          <p:nvPr/>
        </p:nvCxnSpPr>
        <p:spPr bwMode="auto">
          <a:xfrm flipH="1">
            <a:off x="1835696" y="2456892"/>
            <a:ext cx="1440160" cy="43204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stCxn id="16" idx="1"/>
            <a:endCxn id="21" idx="3"/>
          </p:cNvCxnSpPr>
          <p:nvPr/>
        </p:nvCxnSpPr>
        <p:spPr bwMode="auto">
          <a:xfrm flipH="1" flipV="1">
            <a:off x="1835696" y="2888940"/>
            <a:ext cx="1440160" cy="2880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endCxn id="21" idx="3"/>
          </p:cNvCxnSpPr>
          <p:nvPr/>
        </p:nvCxnSpPr>
        <p:spPr bwMode="auto">
          <a:xfrm flipH="1" flipV="1">
            <a:off x="1835696" y="2888940"/>
            <a:ext cx="1440160" cy="97210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stCxn id="15" idx="3"/>
            <a:endCxn id="27" idx="1"/>
          </p:cNvCxnSpPr>
          <p:nvPr/>
        </p:nvCxnSpPr>
        <p:spPr bwMode="auto">
          <a:xfrm>
            <a:off x="4644008" y="2456892"/>
            <a:ext cx="2088232" cy="302433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stCxn id="15" idx="3"/>
            <a:endCxn id="25" idx="1"/>
          </p:cNvCxnSpPr>
          <p:nvPr/>
        </p:nvCxnSpPr>
        <p:spPr bwMode="auto">
          <a:xfrm>
            <a:off x="4644008" y="2456892"/>
            <a:ext cx="2088232" cy="151216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16" idx="3"/>
            <a:endCxn id="25" idx="1"/>
          </p:cNvCxnSpPr>
          <p:nvPr/>
        </p:nvCxnSpPr>
        <p:spPr bwMode="auto">
          <a:xfrm>
            <a:off x="4644008" y="3176972"/>
            <a:ext cx="2088232" cy="79208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16" idx="3"/>
            <a:endCxn id="27" idx="1"/>
          </p:cNvCxnSpPr>
          <p:nvPr/>
        </p:nvCxnSpPr>
        <p:spPr bwMode="auto">
          <a:xfrm>
            <a:off x="4644008" y="3176972"/>
            <a:ext cx="2088232" cy="230425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>
            <a:stCxn id="17" idx="3"/>
            <a:endCxn id="25" idx="1"/>
          </p:cNvCxnSpPr>
          <p:nvPr/>
        </p:nvCxnSpPr>
        <p:spPr bwMode="auto">
          <a:xfrm>
            <a:off x="4644008" y="3897052"/>
            <a:ext cx="2088232" cy="7200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7" idx="3"/>
            <a:endCxn id="23" idx="1"/>
          </p:cNvCxnSpPr>
          <p:nvPr/>
        </p:nvCxnSpPr>
        <p:spPr bwMode="auto">
          <a:xfrm flipV="1">
            <a:off x="4644008" y="2456892"/>
            <a:ext cx="2088232" cy="144016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9" idx="3"/>
            <a:endCxn id="25" idx="1"/>
          </p:cNvCxnSpPr>
          <p:nvPr/>
        </p:nvCxnSpPr>
        <p:spPr bwMode="auto">
          <a:xfrm flipV="1">
            <a:off x="4644008" y="3969060"/>
            <a:ext cx="2088232" cy="136815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418028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ÉANT_template_2013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C9570B811C4640B8910C04508BBD8A" ma:contentTypeVersion="38" ma:contentTypeDescription="Create a new document." ma:contentTypeScope="" ma:versionID="4a3ad4c2c151c86ce0011fe7545bbfd9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d65d8df6abf408865e62a256826e3d3b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89DB15-D7A5-4EBB-A510-1090D0F96D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259B50-258B-4CF0-9F91-E8E9E0BBD395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0D0B6D96-04CA-4F71-B97D-98D5F50F092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3552A0E4-966A-42AA-9C1F-5107C2D62A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GN3plus template - empty</Template>
  <TotalTime>9680</TotalTime>
  <Words>254</Words>
  <Application>Microsoft Macintosh PowerPoint</Application>
  <PresentationFormat>On-screen Show (4:3)</PresentationFormat>
  <Paragraphs>60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GÉANT_template_2013</vt:lpstr>
      <vt:lpstr>The eduGAIN family in GN4 Service Development (SA5)</vt:lpstr>
      <vt:lpstr>Service Development (SA5) Trust and Identity Harmonisation</vt:lpstr>
      <vt:lpstr>Trust and Identity Harmonisation Relationships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GÉANT</dc:title>
  <dc:creator>pmaurice</dc:creator>
  <cp:lastModifiedBy>Nicole Harris</cp:lastModifiedBy>
  <cp:revision>762</cp:revision>
  <cp:lastPrinted>2013-03-28T13:20:21Z</cp:lastPrinted>
  <dcterms:created xsi:type="dcterms:W3CDTF">2010-01-25T15:57:09Z</dcterms:created>
  <dcterms:modified xsi:type="dcterms:W3CDTF">2015-07-02T09:46:13Z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_dlc_DocId">
    <vt:lpwstr>GN3PLUS14-586-7</vt:lpwstr>
  </property>
  <property fmtid="{D5CDD505-2E9C-101B-9397-08002B2CF9AE}" pid="9" name="_dlc_DocIdItemGuid">
    <vt:lpwstr>2982a958-a8f6-481f-a579-7aa129198094</vt:lpwstr>
  </property>
  <property fmtid="{D5CDD505-2E9C-101B-9397-08002B2CF9AE}" pid="10" name="_dlc_DocIdUrl">
    <vt:lpwstr>https://test.intranet.geant.net/NA2/T1/_layouts/15/DocIdRedir.aspx?ID=GN3PLUS14-586-7, GN3PLUS14-586-7</vt:lpwstr>
  </property>
</Properties>
</file>