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1" r:id="rId5"/>
  </p:sldMasterIdLst>
  <p:notesMasterIdLst>
    <p:notesMasterId r:id="rId11"/>
  </p:notesMasterIdLst>
  <p:handoutMasterIdLst>
    <p:handoutMasterId r:id="rId12"/>
  </p:handoutMasterIdLst>
  <p:sldIdLst>
    <p:sldId id="319" r:id="rId6"/>
    <p:sldId id="332" r:id="rId7"/>
    <p:sldId id="328" r:id="rId8"/>
    <p:sldId id="321" r:id="rId9"/>
    <p:sldId id="330" r:id="rId10"/>
  </p:sldIdLst>
  <p:sldSz cx="9144000" cy="6858000" type="screen4x3"/>
  <p:notesSz cx="6735763" cy="98663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5400"/>
    <a:srgbClr val="BB6417"/>
    <a:srgbClr val="DF3B1D"/>
    <a:srgbClr val="BFDC00"/>
    <a:srgbClr val="004359"/>
    <a:srgbClr val="00899F"/>
    <a:srgbClr val="C0C0C0"/>
    <a:srgbClr val="FFC819"/>
    <a:srgbClr val="EE5019"/>
    <a:srgbClr val="574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680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jpg"/><Relationship Id="rId1" Type="http://schemas.openxmlformats.org/officeDocument/2006/relationships/image" Target="../media/image7.JPG"/><Relationship Id="rId2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jpg"/><Relationship Id="rId1" Type="http://schemas.openxmlformats.org/officeDocument/2006/relationships/image" Target="../media/image7.JPG"/><Relationship Id="rId2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C47A38-2B66-7F40-BD84-8BA127F85B4A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6FAD1E4-6F2E-754E-AB81-0FBD52434730}">
      <dgm:prSet phldrT="[Text]"/>
      <dgm:spPr/>
      <dgm:t>
        <a:bodyPr/>
        <a:lstStyle/>
        <a:p>
          <a:r>
            <a:rPr lang="en-GB" dirty="0" smtClean="0"/>
            <a:t>eduGAIN</a:t>
          </a:r>
          <a:endParaRPr lang="en-GB" dirty="0"/>
        </a:p>
      </dgm:t>
    </dgm:pt>
    <dgm:pt modelId="{C4B5D748-9E50-2D4C-8FC5-30FBBCCD4493}" type="parTrans" cxnId="{A0796040-1766-BA4E-9004-DF48C329B6FC}">
      <dgm:prSet/>
      <dgm:spPr/>
      <dgm:t>
        <a:bodyPr/>
        <a:lstStyle/>
        <a:p>
          <a:endParaRPr lang="en-GB"/>
        </a:p>
      </dgm:t>
    </dgm:pt>
    <dgm:pt modelId="{7596A44B-52D3-BE49-A0E2-0FDB80EFB3D5}" type="sibTrans" cxnId="{A0796040-1766-BA4E-9004-DF48C329B6FC}">
      <dgm:prSet/>
      <dgm:spPr/>
      <dgm:t>
        <a:bodyPr/>
        <a:lstStyle/>
        <a:p>
          <a:endParaRPr lang="en-GB"/>
        </a:p>
      </dgm:t>
    </dgm:pt>
    <dgm:pt modelId="{8CED42FD-87E9-D148-B8EE-E7DC6D20B11B}">
      <dgm:prSet phldrT="[Text]"/>
      <dgm:spPr/>
      <dgm:t>
        <a:bodyPr/>
        <a:lstStyle/>
        <a:p>
          <a:r>
            <a:rPr lang="en-GB" dirty="0" smtClean="0"/>
            <a:t>Federation as a Service</a:t>
          </a:r>
          <a:endParaRPr lang="en-GB" dirty="0"/>
        </a:p>
      </dgm:t>
    </dgm:pt>
    <dgm:pt modelId="{398865C1-93B9-8141-98DA-BD08F91CE505}" type="parTrans" cxnId="{31DEB778-D271-424D-9F53-D9E2191670C5}">
      <dgm:prSet/>
      <dgm:spPr/>
      <dgm:t>
        <a:bodyPr/>
        <a:lstStyle/>
        <a:p>
          <a:endParaRPr lang="en-GB"/>
        </a:p>
      </dgm:t>
    </dgm:pt>
    <dgm:pt modelId="{3E732220-C4DA-6745-9932-9F09B2CA08DE}" type="sibTrans" cxnId="{31DEB778-D271-424D-9F53-D9E2191670C5}">
      <dgm:prSet/>
      <dgm:spPr/>
      <dgm:t>
        <a:bodyPr/>
        <a:lstStyle/>
        <a:p>
          <a:endParaRPr lang="en-GB"/>
        </a:p>
      </dgm:t>
    </dgm:pt>
    <dgm:pt modelId="{0659CC62-A800-8349-BAC0-480A10B9908F}">
      <dgm:prSet phldrT="[Text]"/>
      <dgm:spPr/>
      <dgm:t>
        <a:bodyPr/>
        <a:lstStyle/>
        <a:p>
          <a:r>
            <a:rPr lang="en-GB" dirty="0" smtClean="0"/>
            <a:t>Enabling Users</a:t>
          </a:r>
          <a:endParaRPr lang="en-GB" dirty="0"/>
        </a:p>
      </dgm:t>
    </dgm:pt>
    <dgm:pt modelId="{F6C6C8F9-7034-074C-A61C-7A5AC4A2D1C7}" type="parTrans" cxnId="{F98B2FC1-E53E-3649-8A5D-6192CC4BCC27}">
      <dgm:prSet/>
      <dgm:spPr/>
      <dgm:t>
        <a:bodyPr/>
        <a:lstStyle/>
        <a:p>
          <a:endParaRPr lang="en-GB"/>
        </a:p>
      </dgm:t>
    </dgm:pt>
    <dgm:pt modelId="{750FD7EE-2ED6-B449-AA13-1D765CB397E9}" type="sibTrans" cxnId="{F98B2FC1-E53E-3649-8A5D-6192CC4BCC27}">
      <dgm:prSet/>
      <dgm:spPr/>
      <dgm:t>
        <a:bodyPr/>
        <a:lstStyle/>
        <a:p>
          <a:endParaRPr lang="en-GB"/>
        </a:p>
      </dgm:t>
    </dgm:pt>
    <dgm:pt modelId="{F6123A51-C310-CE42-B060-6C3B06FE4157}">
      <dgm:prSet phldrT="[Text]"/>
      <dgm:spPr/>
      <dgm:t>
        <a:bodyPr/>
        <a:lstStyle/>
        <a:p>
          <a:r>
            <a:rPr lang="en-GB" dirty="0" smtClean="0"/>
            <a:t>Federation as a Service</a:t>
          </a:r>
          <a:endParaRPr lang="en-GB" dirty="0"/>
        </a:p>
      </dgm:t>
    </dgm:pt>
    <dgm:pt modelId="{CC4721C9-C912-A748-BD03-472C187A7C0D}" type="parTrans" cxnId="{0BE84ADA-504E-2844-AD20-465AA6492324}">
      <dgm:prSet/>
      <dgm:spPr/>
      <dgm:t>
        <a:bodyPr/>
        <a:lstStyle/>
        <a:p>
          <a:endParaRPr lang="en-GB"/>
        </a:p>
      </dgm:t>
    </dgm:pt>
    <dgm:pt modelId="{1199EBB9-39E9-BD44-8B41-138548C1746A}" type="sibTrans" cxnId="{0BE84ADA-504E-2844-AD20-465AA6492324}">
      <dgm:prSet/>
      <dgm:spPr/>
      <dgm:t>
        <a:bodyPr/>
        <a:lstStyle/>
        <a:p>
          <a:endParaRPr lang="en-GB"/>
        </a:p>
      </dgm:t>
    </dgm:pt>
    <dgm:pt modelId="{7CCE7B4D-6FAD-0847-8D20-922111C1834D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VO Platform as a Service</a:t>
          </a:r>
          <a:endParaRPr lang="en-GB" dirty="0"/>
        </a:p>
      </dgm:t>
    </dgm:pt>
    <dgm:pt modelId="{BAEE5255-538E-8243-97E2-243C2E0613E4}" type="parTrans" cxnId="{0BE17812-9EF0-6E45-9966-3B9663FE2728}">
      <dgm:prSet/>
      <dgm:spPr/>
      <dgm:t>
        <a:bodyPr/>
        <a:lstStyle/>
        <a:p>
          <a:endParaRPr lang="en-GB"/>
        </a:p>
      </dgm:t>
    </dgm:pt>
    <dgm:pt modelId="{CD727B40-DC72-314C-A9C2-567503F1F958}" type="sibTrans" cxnId="{0BE17812-9EF0-6E45-9966-3B9663FE2728}">
      <dgm:prSet/>
      <dgm:spPr/>
      <dgm:t>
        <a:bodyPr/>
        <a:lstStyle/>
        <a:p>
          <a:endParaRPr lang="en-GB"/>
        </a:p>
      </dgm:t>
    </dgm:pt>
    <dgm:pt modelId="{57F283A7-59AE-0A48-9DE9-D42D378D32D2}">
      <dgm:prSet phldrT="[Text]"/>
      <dgm:spPr/>
      <dgm:t>
        <a:bodyPr/>
        <a:lstStyle/>
        <a:p>
          <a:r>
            <a:rPr lang="en-GB" dirty="0" smtClean="0"/>
            <a:t>Pilots</a:t>
          </a:r>
          <a:endParaRPr lang="en-GB" dirty="0"/>
        </a:p>
      </dgm:t>
    </dgm:pt>
    <dgm:pt modelId="{57E641E2-64D6-8544-9EFA-8928284D3A47}" type="parTrans" cxnId="{27EB82FE-BBDC-2542-AF66-083EB507A5E6}">
      <dgm:prSet/>
      <dgm:spPr/>
      <dgm:t>
        <a:bodyPr/>
        <a:lstStyle/>
        <a:p>
          <a:endParaRPr lang="en-GB"/>
        </a:p>
      </dgm:t>
    </dgm:pt>
    <dgm:pt modelId="{B9525162-99A8-854E-AF03-702AD829E6A4}" type="sibTrans" cxnId="{27EB82FE-BBDC-2542-AF66-083EB507A5E6}">
      <dgm:prSet/>
      <dgm:spPr/>
      <dgm:t>
        <a:bodyPr/>
        <a:lstStyle/>
        <a:p>
          <a:endParaRPr lang="en-GB"/>
        </a:p>
      </dgm:t>
    </dgm:pt>
    <dgm:pt modelId="{C4FC96C5-53BA-B44A-AEC0-615019199583}">
      <dgm:prSet phldrT="[Text]"/>
      <dgm:spPr/>
      <dgm:t>
        <a:bodyPr/>
        <a:lstStyle/>
        <a:p>
          <a:r>
            <a:rPr lang="en-GB" dirty="0" smtClean="0"/>
            <a:t>Consultancy</a:t>
          </a:r>
          <a:endParaRPr lang="en-GB" dirty="0"/>
        </a:p>
      </dgm:t>
    </dgm:pt>
    <dgm:pt modelId="{D3EC27C9-B0EC-074B-8056-DDD034C15EF3}" type="parTrans" cxnId="{FAEF5514-B0B2-1946-BB84-064141084CDF}">
      <dgm:prSet/>
      <dgm:spPr/>
      <dgm:t>
        <a:bodyPr/>
        <a:lstStyle/>
        <a:p>
          <a:endParaRPr lang="en-GB"/>
        </a:p>
      </dgm:t>
    </dgm:pt>
    <dgm:pt modelId="{FB928804-E93A-AB49-B312-E4844F2796DD}" type="sibTrans" cxnId="{FAEF5514-B0B2-1946-BB84-064141084CDF}">
      <dgm:prSet/>
      <dgm:spPr/>
      <dgm:t>
        <a:bodyPr/>
        <a:lstStyle/>
        <a:p>
          <a:endParaRPr lang="en-GB"/>
        </a:p>
      </dgm:t>
    </dgm:pt>
    <dgm:pt modelId="{82E9C41E-C52B-1749-B54E-117822590F51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SP registration simplification</a:t>
          </a:r>
          <a:endParaRPr lang="en-GB" dirty="0"/>
        </a:p>
      </dgm:t>
    </dgm:pt>
    <dgm:pt modelId="{1229BE9E-306C-284F-9E24-545E8BFF2B27}" type="parTrans" cxnId="{D6BF3321-3B24-B146-9CDF-C1A60320F535}">
      <dgm:prSet/>
      <dgm:spPr/>
      <dgm:t>
        <a:bodyPr/>
        <a:lstStyle/>
        <a:p>
          <a:endParaRPr lang="en-GB"/>
        </a:p>
      </dgm:t>
    </dgm:pt>
    <dgm:pt modelId="{F1DE9F23-11E9-C84B-8717-3EA9516CB4ED}" type="sibTrans" cxnId="{D6BF3321-3B24-B146-9CDF-C1A60320F535}">
      <dgm:prSet/>
      <dgm:spPr/>
      <dgm:t>
        <a:bodyPr/>
        <a:lstStyle/>
        <a:p>
          <a:endParaRPr lang="en-GB"/>
        </a:p>
      </dgm:t>
    </dgm:pt>
    <dgm:pt modelId="{2EB44CB6-2266-B945-BA9B-6E7997B4AE5C}">
      <dgm:prSet phldrT="[Text]"/>
      <dgm:spPr/>
      <dgm:t>
        <a:bodyPr/>
        <a:lstStyle/>
        <a:p>
          <a:r>
            <a:rPr lang="en-GB" dirty="0" smtClean="0"/>
            <a:t>eduGAIN technical development, </a:t>
          </a:r>
          <a:r>
            <a:rPr lang="en-GB" dirty="0" err="1" smtClean="0"/>
            <a:t>inc.</a:t>
          </a:r>
          <a:r>
            <a:rPr lang="en-GB" dirty="0" smtClean="0"/>
            <a:t> portal</a:t>
          </a:r>
          <a:endParaRPr lang="en-GB" dirty="0"/>
        </a:p>
      </dgm:t>
    </dgm:pt>
    <dgm:pt modelId="{89578617-5636-ED41-9C7C-2DA10C1F7950}" type="parTrans" cxnId="{B1C9C4B7-A15F-984F-9BAA-4C189C7F2849}">
      <dgm:prSet/>
      <dgm:spPr/>
      <dgm:t>
        <a:bodyPr/>
        <a:lstStyle/>
        <a:p>
          <a:endParaRPr lang="en-GB"/>
        </a:p>
      </dgm:t>
    </dgm:pt>
    <dgm:pt modelId="{35AD3D7E-B82B-7043-AE7E-252C7FF193F1}" type="sibTrans" cxnId="{B1C9C4B7-A15F-984F-9BAA-4C189C7F2849}">
      <dgm:prSet/>
      <dgm:spPr/>
      <dgm:t>
        <a:bodyPr/>
        <a:lstStyle/>
        <a:p>
          <a:endParaRPr lang="en-GB"/>
        </a:p>
      </dgm:t>
    </dgm:pt>
    <dgm:pt modelId="{C872B7C0-AD4D-BE43-8D63-8814DA7BC4C9}">
      <dgm:prSet phldrT="[Text]"/>
      <dgm:spPr/>
      <dgm:t>
        <a:bodyPr/>
        <a:lstStyle/>
        <a:p>
          <a:r>
            <a:rPr lang="en-GB" dirty="0" smtClean="0"/>
            <a:t>Federation development</a:t>
          </a:r>
          <a:endParaRPr lang="en-GB" dirty="0"/>
        </a:p>
      </dgm:t>
    </dgm:pt>
    <dgm:pt modelId="{252643CA-906A-C049-A9D5-1F29E42F976B}" type="parTrans" cxnId="{44137DB0-DE24-A343-B93A-1080FAB7B1A0}">
      <dgm:prSet/>
      <dgm:spPr/>
      <dgm:t>
        <a:bodyPr/>
        <a:lstStyle/>
        <a:p>
          <a:endParaRPr lang="en-GB"/>
        </a:p>
      </dgm:t>
    </dgm:pt>
    <dgm:pt modelId="{9B5F2782-EDB1-CB42-A3ED-83FA78DCD78E}" type="sibTrans" cxnId="{44137DB0-DE24-A343-B93A-1080FAB7B1A0}">
      <dgm:prSet/>
      <dgm:spPr/>
      <dgm:t>
        <a:bodyPr/>
        <a:lstStyle/>
        <a:p>
          <a:endParaRPr lang="en-GB"/>
        </a:p>
      </dgm:t>
    </dgm:pt>
    <dgm:pt modelId="{8A5E8441-1A70-624E-AC8B-14E1C8E91662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err="1" smtClean="0"/>
            <a:t>InAcademia</a:t>
          </a:r>
          <a:endParaRPr lang="en-GB" dirty="0"/>
        </a:p>
      </dgm:t>
    </dgm:pt>
    <dgm:pt modelId="{005B42FD-BD6C-9348-B512-8E9AE054069C}" type="parTrans" cxnId="{BFE14B08-B775-7B4C-BD55-1A0397A9F59C}">
      <dgm:prSet/>
      <dgm:spPr/>
      <dgm:t>
        <a:bodyPr/>
        <a:lstStyle/>
        <a:p>
          <a:endParaRPr lang="en-GB"/>
        </a:p>
      </dgm:t>
    </dgm:pt>
    <dgm:pt modelId="{42E251E0-9F48-B949-A52C-A2483D595F68}" type="sibTrans" cxnId="{BFE14B08-B775-7B4C-BD55-1A0397A9F59C}">
      <dgm:prSet/>
      <dgm:spPr/>
      <dgm:t>
        <a:bodyPr/>
        <a:lstStyle/>
        <a:p>
          <a:endParaRPr lang="en-GB"/>
        </a:p>
      </dgm:t>
    </dgm:pt>
    <dgm:pt modelId="{85024CD5-831D-B546-89B8-4253D6EE6BCF}">
      <dgm:prSet phldrT="[Text]"/>
      <dgm:spPr>
        <a:solidFill>
          <a:srgbClr val="BFDC00"/>
        </a:solidFill>
      </dgm:spPr>
      <dgm:t>
        <a:bodyPr/>
        <a:lstStyle/>
        <a:p>
          <a:r>
            <a:rPr lang="en-GB" dirty="0" smtClean="0"/>
            <a:t>Harmonisation</a:t>
          </a:r>
          <a:endParaRPr lang="en-GB" dirty="0"/>
        </a:p>
      </dgm:t>
    </dgm:pt>
    <dgm:pt modelId="{7EDE6693-59D3-D64E-8230-A40C97EBA590}" type="parTrans" cxnId="{B631013E-7033-5449-BF61-EA91D871DF07}">
      <dgm:prSet/>
      <dgm:spPr/>
      <dgm:t>
        <a:bodyPr/>
        <a:lstStyle/>
        <a:p>
          <a:endParaRPr lang="en-GB"/>
        </a:p>
      </dgm:t>
    </dgm:pt>
    <dgm:pt modelId="{55EB5B83-0AAA-C147-9394-12BDE82A9FAB}" type="sibTrans" cxnId="{B631013E-7033-5449-BF61-EA91D871DF07}">
      <dgm:prSet/>
      <dgm:spPr/>
      <dgm:t>
        <a:bodyPr/>
        <a:lstStyle/>
        <a:p>
          <a:endParaRPr lang="en-GB"/>
        </a:p>
      </dgm:t>
    </dgm:pt>
    <dgm:pt modelId="{44B7CB9B-A521-2F40-B948-0F5487AECBD9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Entity Categories</a:t>
          </a:r>
          <a:endParaRPr lang="en-GB" dirty="0"/>
        </a:p>
      </dgm:t>
    </dgm:pt>
    <dgm:pt modelId="{28D8309C-D99F-D349-8372-F1CE1BB2274C}" type="parTrans" cxnId="{ACD0F590-7A08-4B48-B8A8-74A003E84BE6}">
      <dgm:prSet/>
      <dgm:spPr/>
      <dgm:t>
        <a:bodyPr/>
        <a:lstStyle/>
        <a:p>
          <a:endParaRPr lang="en-GB"/>
        </a:p>
      </dgm:t>
    </dgm:pt>
    <dgm:pt modelId="{E05E5B97-E28B-D54E-A0F7-12606C72E5EB}" type="sibTrans" cxnId="{ACD0F590-7A08-4B48-B8A8-74A003E84BE6}">
      <dgm:prSet/>
      <dgm:spPr/>
      <dgm:t>
        <a:bodyPr/>
        <a:lstStyle/>
        <a:p>
          <a:endParaRPr lang="en-GB"/>
        </a:p>
      </dgm:t>
    </dgm:pt>
    <dgm:pt modelId="{9F569B65-BC96-674C-A676-EBC956ABFCBA}">
      <dgm:prSet phldrT="[Text]"/>
      <dgm:spPr/>
      <dgm:t>
        <a:bodyPr/>
        <a:lstStyle/>
        <a:p>
          <a:r>
            <a:rPr lang="en-GB" dirty="0" err="1" smtClean="0"/>
            <a:t>CoCo</a:t>
          </a:r>
          <a:endParaRPr lang="en-GB" dirty="0"/>
        </a:p>
      </dgm:t>
    </dgm:pt>
    <dgm:pt modelId="{19927557-0BE5-534E-A095-39C964571A6D}" type="parTrans" cxnId="{987DB06B-F799-3F4E-B2CB-2CC8B0D1034B}">
      <dgm:prSet/>
      <dgm:spPr/>
      <dgm:t>
        <a:bodyPr/>
        <a:lstStyle/>
        <a:p>
          <a:endParaRPr lang="en-GB"/>
        </a:p>
      </dgm:t>
    </dgm:pt>
    <dgm:pt modelId="{8AB67E91-76ED-B746-83EA-17D7CA95C794}" type="sibTrans" cxnId="{987DB06B-F799-3F4E-B2CB-2CC8B0D1034B}">
      <dgm:prSet/>
      <dgm:spPr/>
      <dgm:t>
        <a:bodyPr/>
        <a:lstStyle/>
        <a:p>
          <a:endParaRPr lang="en-GB"/>
        </a:p>
      </dgm:t>
    </dgm:pt>
    <dgm:pt modelId="{E615713A-169F-2D45-ADCC-2AFFF056F506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Federation Practices</a:t>
          </a:r>
          <a:endParaRPr lang="en-GB" dirty="0"/>
        </a:p>
      </dgm:t>
    </dgm:pt>
    <dgm:pt modelId="{62937726-FB73-9443-84D3-A0D19270E7E0}" type="parTrans" cxnId="{EF1B5538-47FC-D64B-A68E-6D36C7BDA750}">
      <dgm:prSet/>
      <dgm:spPr/>
      <dgm:t>
        <a:bodyPr/>
        <a:lstStyle/>
        <a:p>
          <a:endParaRPr lang="en-GB"/>
        </a:p>
      </dgm:t>
    </dgm:pt>
    <dgm:pt modelId="{B796ED89-F5B3-8E42-9790-0738C0CA2703}" type="sibTrans" cxnId="{EF1B5538-47FC-D64B-A68E-6D36C7BDA750}">
      <dgm:prSet/>
      <dgm:spPr/>
      <dgm:t>
        <a:bodyPr/>
        <a:lstStyle/>
        <a:p>
          <a:endParaRPr lang="en-GB"/>
        </a:p>
      </dgm:t>
    </dgm:pt>
    <dgm:pt modelId="{F3A164C5-1DBC-9743-942C-0D2502BB07D4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Assurance Business Case</a:t>
          </a:r>
          <a:endParaRPr lang="en-GB" dirty="0"/>
        </a:p>
      </dgm:t>
    </dgm:pt>
    <dgm:pt modelId="{99955963-0C87-A547-A219-F171CCB53A0D}" type="parTrans" cxnId="{CF7F7569-CC60-5443-B3D9-C4E557173FDA}">
      <dgm:prSet/>
      <dgm:spPr/>
      <dgm:t>
        <a:bodyPr/>
        <a:lstStyle/>
        <a:p>
          <a:endParaRPr lang="en-GB"/>
        </a:p>
      </dgm:t>
    </dgm:pt>
    <dgm:pt modelId="{6DAB858E-F62E-644C-8E5A-EADD074096B9}" type="sibTrans" cxnId="{CF7F7569-CC60-5443-B3D9-C4E557173FDA}">
      <dgm:prSet/>
      <dgm:spPr/>
      <dgm:t>
        <a:bodyPr/>
        <a:lstStyle/>
        <a:p>
          <a:endParaRPr lang="en-GB"/>
        </a:p>
      </dgm:t>
    </dgm:pt>
    <dgm:pt modelId="{EE561E09-1EB3-5C46-B0AE-BB4AB47B4B85}">
      <dgm:prSet phldrT="[Text]"/>
      <dgm:spPr>
        <a:gradFill flip="none" rotWithShape="1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rgbClr val="FF6600"/>
            </a:gs>
            <a:gs pos="4000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50000">
              <a:srgbClr val="FF6600"/>
            </a:gs>
          </a:gsLst>
          <a:lin ang="0" scaled="1"/>
          <a:tileRect/>
        </a:gradFill>
      </dgm:spPr>
      <dgm:t>
        <a:bodyPr/>
        <a:lstStyle/>
        <a:p>
          <a:r>
            <a:rPr lang="en-GB" dirty="0" smtClean="0"/>
            <a:t>Interoperability</a:t>
          </a:r>
          <a:endParaRPr lang="en-GB" dirty="0"/>
        </a:p>
      </dgm:t>
    </dgm:pt>
    <dgm:pt modelId="{84FFB334-5A46-504B-88D7-64BDFA7D7C5E}" type="parTrans" cxnId="{2147B23B-8394-EC47-AF49-DB8E2D9D0C8F}">
      <dgm:prSet/>
      <dgm:spPr/>
      <dgm:t>
        <a:bodyPr/>
        <a:lstStyle/>
        <a:p>
          <a:endParaRPr lang="en-GB"/>
        </a:p>
      </dgm:t>
    </dgm:pt>
    <dgm:pt modelId="{A04B6D00-C966-0848-8713-025FD5CC43D6}" type="sibTrans" cxnId="{2147B23B-8394-EC47-AF49-DB8E2D9D0C8F}">
      <dgm:prSet/>
      <dgm:spPr/>
      <dgm:t>
        <a:bodyPr/>
        <a:lstStyle/>
        <a:p>
          <a:endParaRPr lang="en-GB"/>
        </a:p>
      </dgm:t>
    </dgm:pt>
    <dgm:pt modelId="{0AEAC56C-49A3-C748-976B-9F0268892C41}">
      <dgm:prSet phldrT="[Text]"/>
      <dgm:spPr>
        <a:solidFill>
          <a:srgbClr val="BFDC00"/>
        </a:solidFill>
      </dgm:spPr>
      <dgm:t>
        <a:bodyPr/>
        <a:lstStyle/>
        <a:p>
          <a:r>
            <a:rPr lang="en-GB" dirty="0" smtClean="0"/>
            <a:t>Non web</a:t>
          </a:r>
          <a:endParaRPr lang="en-GB" dirty="0"/>
        </a:p>
      </dgm:t>
    </dgm:pt>
    <dgm:pt modelId="{C146D7B5-3BD4-C74C-9B4D-67EF2EBC1AFB}" type="parTrans" cxnId="{9AE4C549-02F2-F049-9C0F-CA9F0AA0204F}">
      <dgm:prSet/>
      <dgm:spPr/>
      <dgm:t>
        <a:bodyPr/>
        <a:lstStyle/>
        <a:p>
          <a:endParaRPr lang="en-GB"/>
        </a:p>
      </dgm:t>
    </dgm:pt>
    <dgm:pt modelId="{3141649F-8A59-1A4C-A789-F70C7D95E391}" type="sibTrans" cxnId="{9AE4C549-02F2-F049-9C0F-CA9F0AA0204F}">
      <dgm:prSet/>
      <dgm:spPr/>
      <dgm:t>
        <a:bodyPr/>
        <a:lstStyle/>
        <a:p>
          <a:endParaRPr lang="en-GB"/>
        </a:p>
      </dgm:t>
    </dgm:pt>
    <dgm:pt modelId="{6FD9800C-D46D-C947-9F0C-A56867539293}">
      <dgm:prSet phldrT="[Text]"/>
      <dgm:spPr>
        <a:solidFill>
          <a:schemeClr val="bg2"/>
        </a:solidFill>
      </dgm:spPr>
      <dgm:t>
        <a:bodyPr/>
        <a:lstStyle/>
        <a:p>
          <a:r>
            <a:rPr lang="en-GB" dirty="0" smtClean="0"/>
            <a:t>Moonshot</a:t>
          </a:r>
          <a:endParaRPr lang="en-GB" dirty="0"/>
        </a:p>
      </dgm:t>
    </dgm:pt>
    <dgm:pt modelId="{B0B45379-81B1-BE4E-B791-A1C000815AAE}" type="parTrans" cxnId="{64453C54-7648-774B-B34E-BAB1768245EE}">
      <dgm:prSet/>
      <dgm:spPr/>
      <dgm:t>
        <a:bodyPr/>
        <a:lstStyle/>
        <a:p>
          <a:endParaRPr lang="en-GB"/>
        </a:p>
      </dgm:t>
    </dgm:pt>
    <dgm:pt modelId="{1B9E6864-3807-6E4A-B754-1D223EF940FB}" type="sibTrans" cxnId="{64453C54-7648-774B-B34E-BAB1768245EE}">
      <dgm:prSet/>
      <dgm:spPr/>
      <dgm:t>
        <a:bodyPr/>
        <a:lstStyle/>
        <a:p>
          <a:endParaRPr lang="en-GB"/>
        </a:p>
      </dgm:t>
    </dgm:pt>
    <dgm:pt modelId="{E781B354-0BF7-F447-A11F-A160B5D6267C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ECP</a:t>
          </a:r>
          <a:endParaRPr lang="en-GB" dirty="0"/>
        </a:p>
      </dgm:t>
    </dgm:pt>
    <dgm:pt modelId="{D574F04A-8983-C842-9428-45F4A534B3AD}" type="parTrans" cxnId="{22DC06DA-F4C2-3A47-8142-FDAD0BE7D8E5}">
      <dgm:prSet/>
      <dgm:spPr/>
      <dgm:t>
        <a:bodyPr/>
        <a:lstStyle/>
        <a:p>
          <a:endParaRPr lang="en-GB"/>
        </a:p>
      </dgm:t>
    </dgm:pt>
    <dgm:pt modelId="{FCE20911-C179-1847-A806-8F8B8DC8F32C}" type="sibTrans" cxnId="{22DC06DA-F4C2-3A47-8142-FDAD0BE7D8E5}">
      <dgm:prSet/>
      <dgm:spPr/>
      <dgm:t>
        <a:bodyPr/>
        <a:lstStyle/>
        <a:p>
          <a:endParaRPr lang="en-GB"/>
        </a:p>
      </dgm:t>
    </dgm:pt>
    <dgm:pt modelId="{B99E42C4-9597-4E46-9836-BBAAD22B54DE}" type="pres">
      <dgm:prSet presAssocID="{26C47A38-2B66-7F40-BD84-8BA127F85B4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CDA2FBD-56D4-3448-B8EA-B35C5448640F}" type="pres">
      <dgm:prSet presAssocID="{85024CD5-831D-B546-89B8-4253D6EE6BCF}" presName="compNode" presStyleCnt="0"/>
      <dgm:spPr/>
    </dgm:pt>
    <dgm:pt modelId="{6A3339CF-E848-F744-B701-37B257580253}" type="pres">
      <dgm:prSet presAssocID="{85024CD5-831D-B546-89B8-4253D6EE6BCF}" presName="aNode" presStyleLbl="bgShp" presStyleIdx="0" presStyleCnt="5"/>
      <dgm:spPr/>
      <dgm:t>
        <a:bodyPr/>
        <a:lstStyle/>
        <a:p>
          <a:endParaRPr lang="en-GB"/>
        </a:p>
      </dgm:t>
    </dgm:pt>
    <dgm:pt modelId="{D75FF0AB-C8A9-7949-9F5D-6B7AE5F1FF88}" type="pres">
      <dgm:prSet presAssocID="{85024CD5-831D-B546-89B8-4253D6EE6BCF}" presName="textNode" presStyleLbl="bgShp" presStyleIdx="0" presStyleCnt="5"/>
      <dgm:spPr/>
      <dgm:t>
        <a:bodyPr/>
        <a:lstStyle/>
        <a:p>
          <a:endParaRPr lang="en-GB"/>
        </a:p>
      </dgm:t>
    </dgm:pt>
    <dgm:pt modelId="{6768BE2A-0274-0F45-8BFA-5AC25541A819}" type="pres">
      <dgm:prSet presAssocID="{85024CD5-831D-B546-89B8-4253D6EE6BCF}" presName="compChildNode" presStyleCnt="0"/>
      <dgm:spPr/>
    </dgm:pt>
    <dgm:pt modelId="{919A0CCD-9214-3847-ACB3-C012F306F968}" type="pres">
      <dgm:prSet presAssocID="{85024CD5-831D-B546-89B8-4253D6EE6BCF}" presName="theInnerList" presStyleCnt="0"/>
      <dgm:spPr/>
    </dgm:pt>
    <dgm:pt modelId="{5E404788-4987-624F-9294-0ADB849A43E4}" type="pres">
      <dgm:prSet presAssocID="{44B7CB9B-A521-2F40-B948-0F5487AECBD9}" presName="childNode" presStyleLbl="node1" presStyleIdx="0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5DD283-9C85-384D-B2ED-7666C647DF93}" type="pres">
      <dgm:prSet presAssocID="{44B7CB9B-A521-2F40-B948-0F5487AECBD9}" presName="aSpace2" presStyleCnt="0"/>
      <dgm:spPr/>
    </dgm:pt>
    <dgm:pt modelId="{D2C8B71A-C952-9B43-B8A6-420F51DDEF53}" type="pres">
      <dgm:prSet presAssocID="{9F569B65-BC96-674C-A676-EBC956ABFCBA}" presName="childNode" presStyleLbl="node1" presStyleIdx="1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C0A153-9D28-3343-A0B4-EA9026E227CC}" type="pres">
      <dgm:prSet presAssocID="{9F569B65-BC96-674C-A676-EBC956ABFCBA}" presName="aSpace2" presStyleCnt="0"/>
      <dgm:spPr/>
    </dgm:pt>
    <dgm:pt modelId="{992F6AD0-4D20-A744-9BCF-DAAD26A71C26}" type="pres">
      <dgm:prSet presAssocID="{E615713A-169F-2D45-ADCC-2AFFF056F506}" presName="childNode" presStyleLbl="node1" presStyleIdx="2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1313F8-ABED-8746-97F0-FD95C628E456}" type="pres">
      <dgm:prSet presAssocID="{E615713A-169F-2D45-ADCC-2AFFF056F506}" presName="aSpace2" presStyleCnt="0"/>
      <dgm:spPr/>
    </dgm:pt>
    <dgm:pt modelId="{1B4B4880-E14C-4C4E-9385-F12C8A50ECBF}" type="pres">
      <dgm:prSet presAssocID="{F3A164C5-1DBC-9743-942C-0D2502BB07D4}" presName="childNode" presStyleLbl="node1" presStyleIdx="3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F57A03A-50C3-C942-8ACB-3BBE327CF241}" type="pres">
      <dgm:prSet presAssocID="{F3A164C5-1DBC-9743-942C-0D2502BB07D4}" presName="aSpace2" presStyleCnt="0"/>
      <dgm:spPr/>
    </dgm:pt>
    <dgm:pt modelId="{0F848E18-EF78-474D-BBB1-92B8EB1533B0}" type="pres">
      <dgm:prSet presAssocID="{EE561E09-1EB3-5C46-B0AE-BB4AB47B4B85}" presName="childNode" presStyleLbl="node1" presStyleIdx="4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0E8C31-ED5C-F54A-A72C-0873035CF27E}" type="pres">
      <dgm:prSet presAssocID="{85024CD5-831D-B546-89B8-4253D6EE6BCF}" presName="aSpace" presStyleCnt="0"/>
      <dgm:spPr/>
    </dgm:pt>
    <dgm:pt modelId="{C19A016C-558E-EE45-A218-F42EB57D80B1}" type="pres">
      <dgm:prSet presAssocID="{0AEAC56C-49A3-C748-976B-9F0268892C41}" presName="compNode" presStyleCnt="0"/>
      <dgm:spPr/>
    </dgm:pt>
    <dgm:pt modelId="{66325A02-BB04-AF4E-B363-58B969AEEFB2}" type="pres">
      <dgm:prSet presAssocID="{0AEAC56C-49A3-C748-976B-9F0268892C41}" presName="aNode" presStyleLbl="bgShp" presStyleIdx="1" presStyleCnt="5"/>
      <dgm:spPr/>
      <dgm:t>
        <a:bodyPr/>
        <a:lstStyle/>
        <a:p>
          <a:endParaRPr lang="en-GB"/>
        </a:p>
      </dgm:t>
    </dgm:pt>
    <dgm:pt modelId="{43597ACE-3EBC-5A40-8521-5283B9345C53}" type="pres">
      <dgm:prSet presAssocID="{0AEAC56C-49A3-C748-976B-9F0268892C41}" presName="textNode" presStyleLbl="bgShp" presStyleIdx="1" presStyleCnt="5"/>
      <dgm:spPr/>
      <dgm:t>
        <a:bodyPr/>
        <a:lstStyle/>
        <a:p>
          <a:endParaRPr lang="en-GB"/>
        </a:p>
      </dgm:t>
    </dgm:pt>
    <dgm:pt modelId="{D9258EA7-E149-E349-AAF1-89C328DB9970}" type="pres">
      <dgm:prSet presAssocID="{0AEAC56C-49A3-C748-976B-9F0268892C41}" presName="compChildNode" presStyleCnt="0"/>
      <dgm:spPr/>
    </dgm:pt>
    <dgm:pt modelId="{0AF95DFC-70F8-B64F-9AB5-0EA50B7AF685}" type="pres">
      <dgm:prSet presAssocID="{0AEAC56C-49A3-C748-976B-9F0268892C41}" presName="theInnerList" presStyleCnt="0"/>
      <dgm:spPr/>
    </dgm:pt>
    <dgm:pt modelId="{B2162FDD-2B7A-B74F-B4DA-1F6102D65064}" type="pres">
      <dgm:prSet presAssocID="{6FD9800C-D46D-C947-9F0C-A56867539293}" presName="childNode" presStyleLbl="node1" presStyleIdx="5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C7B84E-D8C8-7944-8D79-781AC4B88FC1}" type="pres">
      <dgm:prSet presAssocID="{6FD9800C-D46D-C947-9F0C-A56867539293}" presName="aSpace2" presStyleCnt="0"/>
      <dgm:spPr/>
    </dgm:pt>
    <dgm:pt modelId="{3A5223BA-E133-D142-A432-3E018E93D63C}" type="pres">
      <dgm:prSet presAssocID="{E781B354-0BF7-F447-A11F-A160B5D6267C}" presName="childNode" presStyleLbl="node1" presStyleIdx="6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BCBD3E-5989-E74A-B4B6-6AC7E7312C88}" type="pres">
      <dgm:prSet presAssocID="{0AEAC56C-49A3-C748-976B-9F0268892C41}" presName="aSpace" presStyleCnt="0"/>
      <dgm:spPr/>
    </dgm:pt>
    <dgm:pt modelId="{E0A41EEB-2223-D745-A310-0779F29563CA}" type="pres">
      <dgm:prSet presAssocID="{C6FAD1E4-6F2E-754E-AB81-0FBD52434730}" presName="compNode" presStyleCnt="0"/>
      <dgm:spPr/>
    </dgm:pt>
    <dgm:pt modelId="{B7AF1C40-CEBD-AE46-9714-46B4B409BE44}" type="pres">
      <dgm:prSet presAssocID="{C6FAD1E4-6F2E-754E-AB81-0FBD52434730}" presName="aNode" presStyleLbl="bgShp" presStyleIdx="2" presStyleCnt="5"/>
      <dgm:spPr/>
      <dgm:t>
        <a:bodyPr/>
        <a:lstStyle/>
        <a:p>
          <a:endParaRPr lang="en-GB"/>
        </a:p>
      </dgm:t>
    </dgm:pt>
    <dgm:pt modelId="{D0BA75B7-EA32-114B-BD59-727DFE4425B2}" type="pres">
      <dgm:prSet presAssocID="{C6FAD1E4-6F2E-754E-AB81-0FBD52434730}" presName="textNode" presStyleLbl="bgShp" presStyleIdx="2" presStyleCnt="5"/>
      <dgm:spPr/>
      <dgm:t>
        <a:bodyPr/>
        <a:lstStyle/>
        <a:p>
          <a:endParaRPr lang="en-GB"/>
        </a:p>
      </dgm:t>
    </dgm:pt>
    <dgm:pt modelId="{C93D9F5F-E5F1-724B-A198-EC95B93146D9}" type="pres">
      <dgm:prSet presAssocID="{C6FAD1E4-6F2E-754E-AB81-0FBD52434730}" presName="compChildNode" presStyleCnt="0"/>
      <dgm:spPr/>
    </dgm:pt>
    <dgm:pt modelId="{9D166C29-F1F7-1B4D-B951-092430F571B1}" type="pres">
      <dgm:prSet presAssocID="{C6FAD1E4-6F2E-754E-AB81-0FBD52434730}" presName="theInnerList" presStyleCnt="0"/>
      <dgm:spPr/>
    </dgm:pt>
    <dgm:pt modelId="{7A9EDA4F-F6EE-894E-8749-79F4C2E2BCA8}" type="pres">
      <dgm:prSet presAssocID="{2EB44CB6-2266-B945-BA9B-6E7997B4AE5C}" presName="childNode" presStyleLbl="node1" presStyleIdx="7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F6C552-ADA0-9E45-A4AB-2E7C5493BC56}" type="pres">
      <dgm:prSet presAssocID="{2EB44CB6-2266-B945-BA9B-6E7997B4AE5C}" presName="aSpace2" presStyleCnt="0"/>
      <dgm:spPr/>
    </dgm:pt>
    <dgm:pt modelId="{EDAC5491-A3E2-924C-AD96-C550444310EC}" type="pres">
      <dgm:prSet presAssocID="{C872B7C0-AD4D-BE43-8D63-8814DA7BC4C9}" presName="childNode" presStyleLbl="node1" presStyleIdx="8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BFD51C4-0B00-8F45-91A1-50A7851C29A2}" type="pres">
      <dgm:prSet presAssocID="{C872B7C0-AD4D-BE43-8D63-8814DA7BC4C9}" presName="aSpace2" presStyleCnt="0"/>
      <dgm:spPr/>
    </dgm:pt>
    <dgm:pt modelId="{D62A40B9-FDA2-E241-BCFB-D2891C5448E7}" type="pres">
      <dgm:prSet presAssocID="{8A5E8441-1A70-624E-AC8B-14E1C8E91662}" presName="childNode" presStyleLbl="node1" presStyleIdx="9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49B4BE-3CC4-DA4C-9079-3E1F7C3C7A0D}" type="pres">
      <dgm:prSet presAssocID="{C6FAD1E4-6F2E-754E-AB81-0FBD52434730}" presName="aSpace" presStyleCnt="0"/>
      <dgm:spPr/>
    </dgm:pt>
    <dgm:pt modelId="{43AE9B8E-FFFD-0D47-93B5-60B1003BA71F}" type="pres">
      <dgm:prSet presAssocID="{8CED42FD-87E9-D148-B8EE-E7DC6D20B11B}" presName="compNode" presStyleCnt="0"/>
      <dgm:spPr/>
    </dgm:pt>
    <dgm:pt modelId="{F50238BE-6E72-C746-94EB-6159CF9E0B55}" type="pres">
      <dgm:prSet presAssocID="{8CED42FD-87E9-D148-B8EE-E7DC6D20B11B}" presName="aNode" presStyleLbl="bgShp" presStyleIdx="3" presStyleCnt="5"/>
      <dgm:spPr/>
      <dgm:t>
        <a:bodyPr/>
        <a:lstStyle/>
        <a:p>
          <a:endParaRPr lang="en-GB"/>
        </a:p>
      </dgm:t>
    </dgm:pt>
    <dgm:pt modelId="{B98C301A-65C8-2342-8A9D-118D620E6C52}" type="pres">
      <dgm:prSet presAssocID="{8CED42FD-87E9-D148-B8EE-E7DC6D20B11B}" presName="textNode" presStyleLbl="bgShp" presStyleIdx="3" presStyleCnt="5"/>
      <dgm:spPr/>
      <dgm:t>
        <a:bodyPr/>
        <a:lstStyle/>
        <a:p>
          <a:endParaRPr lang="en-GB"/>
        </a:p>
      </dgm:t>
    </dgm:pt>
    <dgm:pt modelId="{B4CBBFBE-2137-0049-8773-F4B040856325}" type="pres">
      <dgm:prSet presAssocID="{8CED42FD-87E9-D148-B8EE-E7DC6D20B11B}" presName="compChildNode" presStyleCnt="0"/>
      <dgm:spPr/>
    </dgm:pt>
    <dgm:pt modelId="{982FD6F7-BE5A-C147-8A58-7861058E34BF}" type="pres">
      <dgm:prSet presAssocID="{8CED42FD-87E9-D148-B8EE-E7DC6D20B11B}" presName="theInnerList" presStyleCnt="0"/>
      <dgm:spPr/>
    </dgm:pt>
    <dgm:pt modelId="{2C7505A0-49B4-6F47-BAE1-25D679E57894}" type="pres">
      <dgm:prSet presAssocID="{F6123A51-C310-CE42-B060-6C3B06FE4157}" presName="childNode" presStyleLbl="node1" presStyleIdx="10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258803-4731-0447-AF57-BF459042704D}" type="pres">
      <dgm:prSet presAssocID="{F6123A51-C310-CE42-B060-6C3B06FE4157}" presName="aSpace2" presStyleCnt="0"/>
      <dgm:spPr/>
    </dgm:pt>
    <dgm:pt modelId="{E2B93DD0-81AE-6140-9FED-3BFCCB0DFCE8}" type="pres">
      <dgm:prSet presAssocID="{7CCE7B4D-6FAD-0847-8D20-922111C1834D}" presName="childNode" presStyleLbl="node1" presStyleIdx="11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5584399-EAA0-AB44-80A5-DD217F8B6366}" type="pres">
      <dgm:prSet presAssocID="{8CED42FD-87E9-D148-B8EE-E7DC6D20B11B}" presName="aSpace" presStyleCnt="0"/>
      <dgm:spPr/>
    </dgm:pt>
    <dgm:pt modelId="{3E36A451-C951-E946-802D-3EE80DEC2304}" type="pres">
      <dgm:prSet presAssocID="{0659CC62-A800-8349-BAC0-480A10B9908F}" presName="compNode" presStyleCnt="0"/>
      <dgm:spPr/>
    </dgm:pt>
    <dgm:pt modelId="{E5F9734E-5FA1-1A47-9242-F52AF8008D24}" type="pres">
      <dgm:prSet presAssocID="{0659CC62-A800-8349-BAC0-480A10B9908F}" presName="aNode" presStyleLbl="bgShp" presStyleIdx="4" presStyleCnt="5"/>
      <dgm:spPr/>
      <dgm:t>
        <a:bodyPr/>
        <a:lstStyle/>
        <a:p>
          <a:endParaRPr lang="en-GB"/>
        </a:p>
      </dgm:t>
    </dgm:pt>
    <dgm:pt modelId="{072D97D7-6316-E346-8A12-7F735CF85B39}" type="pres">
      <dgm:prSet presAssocID="{0659CC62-A800-8349-BAC0-480A10B9908F}" presName="textNode" presStyleLbl="bgShp" presStyleIdx="4" presStyleCnt="5"/>
      <dgm:spPr/>
      <dgm:t>
        <a:bodyPr/>
        <a:lstStyle/>
        <a:p>
          <a:endParaRPr lang="en-GB"/>
        </a:p>
      </dgm:t>
    </dgm:pt>
    <dgm:pt modelId="{B25CEA60-BAA7-6A43-8037-1EDFF006A39F}" type="pres">
      <dgm:prSet presAssocID="{0659CC62-A800-8349-BAC0-480A10B9908F}" presName="compChildNode" presStyleCnt="0"/>
      <dgm:spPr/>
    </dgm:pt>
    <dgm:pt modelId="{CDF84144-17E4-2A40-8100-77824C45581D}" type="pres">
      <dgm:prSet presAssocID="{0659CC62-A800-8349-BAC0-480A10B9908F}" presName="theInnerList" presStyleCnt="0"/>
      <dgm:spPr/>
    </dgm:pt>
    <dgm:pt modelId="{59502851-7813-BF4D-9466-6E537E706DCF}" type="pres">
      <dgm:prSet presAssocID="{57F283A7-59AE-0A48-9DE9-D42D378D32D2}" presName="childNode" presStyleLbl="node1" presStyleIdx="12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72920A-9E68-394F-9A81-7FBD2CF38B4C}" type="pres">
      <dgm:prSet presAssocID="{57F283A7-59AE-0A48-9DE9-D42D378D32D2}" presName="aSpace2" presStyleCnt="0"/>
      <dgm:spPr/>
    </dgm:pt>
    <dgm:pt modelId="{9A48E223-0025-5047-8215-B22F0C2FA1E7}" type="pres">
      <dgm:prSet presAssocID="{C4FC96C5-53BA-B44A-AEC0-615019199583}" presName="childNode" presStyleLbl="node1" presStyleIdx="13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82D040-EC9E-444B-A7E6-C59D7CCF3C37}" type="pres">
      <dgm:prSet presAssocID="{C4FC96C5-53BA-B44A-AEC0-615019199583}" presName="aSpace2" presStyleCnt="0"/>
      <dgm:spPr/>
    </dgm:pt>
    <dgm:pt modelId="{733D13B6-17D8-9540-9A10-72864C7277B6}" type="pres">
      <dgm:prSet presAssocID="{82E9C41E-C52B-1749-B54E-117822590F51}" presName="childNode" presStyleLbl="node1" presStyleIdx="14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147B23B-8394-EC47-AF49-DB8E2D9D0C8F}" srcId="{85024CD5-831D-B546-89B8-4253D6EE6BCF}" destId="{EE561E09-1EB3-5C46-B0AE-BB4AB47B4B85}" srcOrd="4" destOrd="0" parTransId="{84FFB334-5A46-504B-88D7-64BDFA7D7C5E}" sibTransId="{A04B6D00-C966-0848-8713-025FD5CC43D6}"/>
    <dgm:cxn modelId="{5972865B-69F2-8247-83D6-37756D0EB45D}" type="presOf" srcId="{8A5E8441-1A70-624E-AC8B-14E1C8E91662}" destId="{D62A40B9-FDA2-E241-BCFB-D2891C5448E7}" srcOrd="0" destOrd="0" presId="urn:microsoft.com/office/officeart/2005/8/layout/lProcess2"/>
    <dgm:cxn modelId="{D583C642-8CBE-704A-8E5F-3302986FA65D}" type="presOf" srcId="{85024CD5-831D-B546-89B8-4253D6EE6BCF}" destId="{6A3339CF-E848-F744-B701-37B257580253}" srcOrd="0" destOrd="0" presId="urn:microsoft.com/office/officeart/2005/8/layout/lProcess2"/>
    <dgm:cxn modelId="{FAEF5514-B0B2-1946-BB84-064141084CDF}" srcId="{0659CC62-A800-8349-BAC0-480A10B9908F}" destId="{C4FC96C5-53BA-B44A-AEC0-615019199583}" srcOrd="1" destOrd="0" parTransId="{D3EC27C9-B0EC-074B-8056-DDD034C15EF3}" sibTransId="{FB928804-E93A-AB49-B312-E4844F2796DD}"/>
    <dgm:cxn modelId="{F98B2FC1-E53E-3649-8A5D-6192CC4BCC27}" srcId="{26C47A38-2B66-7F40-BD84-8BA127F85B4A}" destId="{0659CC62-A800-8349-BAC0-480A10B9908F}" srcOrd="4" destOrd="0" parTransId="{F6C6C8F9-7034-074C-A61C-7A5AC4A2D1C7}" sibTransId="{750FD7EE-2ED6-B449-AA13-1D765CB397E9}"/>
    <dgm:cxn modelId="{31DEB778-D271-424D-9F53-D9E2191670C5}" srcId="{26C47A38-2B66-7F40-BD84-8BA127F85B4A}" destId="{8CED42FD-87E9-D148-B8EE-E7DC6D20B11B}" srcOrd="3" destOrd="0" parTransId="{398865C1-93B9-8141-98DA-BD08F91CE505}" sibTransId="{3E732220-C4DA-6745-9932-9F09B2CA08DE}"/>
    <dgm:cxn modelId="{987DB06B-F799-3F4E-B2CB-2CC8B0D1034B}" srcId="{85024CD5-831D-B546-89B8-4253D6EE6BCF}" destId="{9F569B65-BC96-674C-A676-EBC956ABFCBA}" srcOrd="1" destOrd="0" parTransId="{19927557-0BE5-534E-A095-39C964571A6D}" sibTransId="{8AB67E91-76ED-B746-83EA-17D7CA95C794}"/>
    <dgm:cxn modelId="{2D96640D-E96F-EF48-B92B-D789021FEF3F}" type="presOf" srcId="{C872B7C0-AD4D-BE43-8D63-8814DA7BC4C9}" destId="{EDAC5491-A3E2-924C-AD96-C550444310EC}" srcOrd="0" destOrd="0" presId="urn:microsoft.com/office/officeart/2005/8/layout/lProcess2"/>
    <dgm:cxn modelId="{EF1B5538-47FC-D64B-A68E-6D36C7BDA750}" srcId="{85024CD5-831D-B546-89B8-4253D6EE6BCF}" destId="{E615713A-169F-2D45-ADCC-2AFFF056F506}" srcOrd="2" destOrd="0" parTransId="{62937726-FB73-9443-84D3-A0D19270E7E0}" sibTransId="{B796ED89-F5B3-8E42-9790-0738C0CA2703}"/>
    <dgm:cxn modelId="{CE88685F-CF99-F04C-9D7B-46F98FE1C682}" type="presOf" srcId="{26C47A38-2B66-7F40-BD84-8BA127F85B4A}" destId="{B99E42C4-9597-4E46-9836-BBAAD22B54DE}" srcOrd="0" destOrd="0" presId="urn:microsoft.com/office/officeart/2005/8/layout/lProcess2"/>
    <dgm:cxn modelId="{64453C54-7648-774B-B34E-BAB1768245EE}" srcId="{0AEAC56C-49A3-C748-976B-9F0268892C41}" destId="{6FD9800C-D46D-C947-9F0C-A56867539293}" srcOrd="0" destOrd="0" parTransId="{B0B45379-81B1-BE4E-B791-A1C000815AAE}" sibTransId="{1B9E6864-3807-6E4A-B754-1D223EF940FB}"/>
    <dgm:cxn modelId="{0BE84ADA-504E-2844-AD20-465AA6492324}" srcId="{8CED42FD-87E9-D148-B8EE-E7DC6D20B11B}" destId="{F6123A51-C310-CE42-B060-6C3B06FE4157}" srcOrd="0" destOrd="0" parTransId="{CC4721C9-C912-A748-BD03-472C187A7C0D}" sibTransId="{1199EBB9-39E9-BD44-8B41-138548C1746A}"/>
    <dgm:cxn modelId="{3BF0417F-1681-1E47-8BE4-9D11A662AC99}" type="presOf" srcId="{2EB44CB6-2266-B945-BA9B-6E7997B4AE5C}" destId="{7A9EDA4F-F6EE-894E-8749-79F4C2E2BCA8}" srcOrd="0" destOrd="0" presId="urn:microsoft.com/office/officeart/2005/8/layout/lProcess2"/>
    <dgm:cxn modelId="{ACD0F590-7A08-4B48-B8A8-74A003E84BE6}" srcId="{85024CD5-831D-B546-89B8-4253D6EE6BCF}" destId="{44B7CB9B-A521-2F40-B948-0F5487AECBD9}" srcOrd="0" destOrd="0" parTransId="{28D8309C-D99F-D349-8372-F1CE1BB2274C}" sibTransId="{E05E5B97-E28B-D54E-A0F7-12606C72E5EB}"/>
    <dgm:cxn modelId="{9D51095D-60B2-AD46-8C35-88DAD7839328}" type="presOf" srcId="{8CED42FD-87E9-D148-B8EE-E7DC6D20B11B}" destId="{B98C301A-65C8-2342-8A9D-118D620E6C52}" srcOrd="1" destOrd="0" presId="urn:microsoft.com/office/officeart/2005/8/layout/lProcess2"/>
    <dgm:cxn modelId="{A0796040-1766-BA4E-9004-DF48C329B6FC}" srcId="{26C47A38-2B66-7F40-BD84-8BA127F85B4A}" destId="{C6FAD1E4-6F2E-754E-AB81-0FBD52434730}" srcOrd="2" destOrd="0" parTransId="{C4B5D748-9E50-2D4C-8FC5-30FBBCCD4493}" sibTransId="{7596A44B-52D3-BE49-A0E2-0FDB80EFB3D5}"/>
    <dgm:cxn modelId="{2069C121-B148-664C-BD2A-21D67E8686C8}" type="presOf" srcId="{E615713A-169F-2D45-ADCC-2AFFF056F506}" destId="{992F6AD0-4D20-A744-9BCF-DAAD26A71C26}" srcOrd="0" destOrd="0" presId="urn:microsoft.com/office/officeart/2005/8/layout/lProcess2"/>
    <dgm:cxn modelId="{B1C9C4B7-A15F-984F-9BAA-4C189C7F2849}" srcId="{C6FAD1E4-6F2E-754E-AB81-0FBD52434730}" destId="{2EB44CB6-2266-B945-BA9B-6E7997B4AE5C}" srcOrd="0" destOrd="0" parTransId="{89578617-5636-ED41-9C7C-2DA10C1F7950}" sibTransId="{35AD3D7E-B82B-7043-AE7E-252C7FF193F1}"/>
    <dgm:cxn modelId="{445F86C8-6A1E-2B40-AF57-7FCA3D874980}" type="presOf" srcId="{EE561E09-1EB3-5C46-B0AE-BB4AB47B4B85}" destId="{0F848E18-EF78-474D-BBB1-92B8EB1533B0}" srcOrd="0" destOrd="0" presId="urn:microsoft.com/office/officeart/2005/8/layout/lProcess2"/>
    <dgm:cxn modelId="{784FF17C-45CC-4A46-94C7-DB6044F8D7CD}" type="presOf" srcId="{C6FAD1E4-6F2E-754E-AB81-0FBD52434730}" destId="{D0BA75B7-EA32-114B-BD59-727DFE4425B2}" srcOrd="1" destOrd="0" presId="urn:microsoft.com/office/officeart/2005/8/layout/lProcess2"/>
    <dgm:cxn modelId="{E69EA4CD-74E6-844B-A65A-C4E86648A5D3}" type="presOf" srcId="{C6FAD1E4-6F2E-754E-AB81-0FBD52434730}" destId="{B7AF1C40-CEBD-AE46-9714-46B4B409BE44}" srcOrd="0" destOrd="0" presId="urn:microsoft.com/office/officeart/2005/8/layout/lProcess2"/>
    <dgm:cxn modelId="{1471591A-C4B1-B844-A0ED-6056DA5EC06B}" type="presOf" srcId="{7CCE7B4D-6FAD-0847-8D20-922111C1834D}" destId="{E2B93DD0-81AE-6140-9FED-3BFCCB0DFCE8}" srcOrd="0" destOrd="0" presId="urn:microsoft.com/office/officeart/2005/8/layout/lProcess2"/>
    <dgm:cxn modelId="{D7CE0482-4370-3B4C-987D-5F2826FF2CB5}" type="presOf" srcId="{0659CC62-A800-8349-BAC0-480A10B9908F}" destId="{E5F9734E-5FA1-1A47-9242-F52AF8008D24}" srcOrd="0" destOrd="0" presId="urn:microsoft.com/office/officeart/2005/8/layout/lProcess2"/>
    <dgm:cxn modelId="{27EB82FE-BBDC-2542-AF66-083EB507A5E6}" srcId="{0659CC62-A800-8349-BAC0-480A10B9908F}" destId="{57F283A7-59AE-0A48-9DE9-D42D378D32D2}" srcOrd="0" destOrd="0" parTransId="{57E641E2-64D6-8544-9EFA-8928284D3A47}" sibTransId="{B9525162-99A8-854E-AF03-702AD829E6A4}"/>
    <dgm:cxn modelId="{CF7F7569-CC60-5443-B3D9-C4E557173FDA}" srcId="{85024CD5-831D-B546-89B8-4253D6EE6BCF}" destId="{F3A164C5-1DBC-9743-942C-0D2502BB07D4}" srcOrd="3" destOrd="0" parTransId="{99955963-0C87-A547-A219-F171CCB53A0D}" sibTransId="{6DAB858E-F62E-644C-8E5A-EADD074096B9}"/>
    <dgm:cxn modelId="{9AE4C549-02F2-F049-9C0F-CA9F0AA0204F}" srcId="{26C47A38-2B66-7F40-BD84-8BA127F85B4A}" destId="{0AEAC56C-49A3-C748-976B-9F0268892C41}" srcOrd="1" destOrd="0" parTransId="{C146D7B5-3BD4-C74C-9B4D-67EF2EBC1AFB}" sibTransId="{3141649F-8A59-1A4C-A789-F70C7D95E391}"/>
    <dgm:cxn modelId="{BC72C279-074D-9C48-8AD7-C0B82037DF84}" type="presOf" srcId="{82E9C41E-C52B-1749-B54E-117822590F51}" destId="{733D13B6-17D8-9540-9A10-72864C7277B6}" srcOrd="0" destOrd="0" presId="urn:microsoft.com/office/officeart/2005/8/layout/lProcess2"/>
    <dgm:cxn modelId="{AED9AFAA-CAE5-E245-95B6-50FCBEDD8350}" type="presOf" srcId="{44B7CB9B-A521-2F40-B948-0F5487AECBD9}" destId="{5E404788-4987-624F-9294-0ADB849A43E4}" srcOrd="0" destOrd="0" presId="urn:microsoft.com/office/officeart/2005/8/layout/lProcess2"/>
    <dgm:cxn modelId="{97055CF8-DDA6-4B4F-8562-C3F06DDA7F3A}" type="presOf" srcId="{6FD9800C-D46D-C947-9F0C-A56867539293}" destId="{B2162FDD-2B7A-B74F-B4DA-1F6102D65064}" srcOrd="0" destOrd="0" presId="urn:microsoft.com/office/officeart/2005/8/layout/lProcess2"/>
    <dgm:cxn modelId="{AECF47F1-412B-674C-AD4C-17DD813D86CB}" type="presOf" srcId="{0AEAC56C-49A3-C748-976B-9F0268892C41}" destId="{66325A02-BB04-AF4E-B363-58B969AEEFB2}" srcOrd="0" destOrd="0" presId="urn:microsoft.com/office/officeart/2005/8/layout/lProcess2"/>
    <dgm:cxn modelId="{22DC06DA-F4C2-3A47-8142-FDAD0BE7D8E5}" srcId="{0AEAC56C-49A3-C748-976B-9F0268892C41}" destId="{E781B354-0BF7-F447-A11F-A160B5D6267C}" srcOrd="1" destOrd="0" parTransId="{D574F04A-8983-C842-9428-45F4A534B3AD}" sibTransId="{FCE20911-C179-1847-A806-8F8B8DC8F32C}"/>
    <dgm:cxn modelId="{BFE14B08-B775-7B4C-BD55-1A0397A9F59C}" srcId="{C6FAD1E4-6F2E-754E-AB81-0FBD52434730}" destId="{8A5E8441-1A70-624E-AC8B-14E1C8E91662}" srcOrd="2" destOrd="0" parTransId="{005B42FD-BD6C-9348-B512-8E9AE054069C}" sibTransId="{42E251E0-9F48-B949-A52C-A2483D595F68}"/>
    <dgm:cxn modelId="{D6BF3321-3B24-B146-9CDF-C1A60320F535}" srcId="{0659CC62-A800-8349-BAC0-480A10B9908F}" destId="{82E9C41E-C52B-1749-B54E-117822590F51}" srcOrd="2" destOrd="0" parTransId="{1229BE9E-306C-284F-9E24-545E8BFF2B27}" sibTransId="{F1DE9F23-11E9-C84B-8717-3EA9516CB4ED}"/>
    <dgm:cxn modelId="{0BE17812-9EF0-6E45-9966-3B9663FE2728}" srcId="{8CED42FD-87E9-D148-B8EE-E7DC6D20B11B}" destId="{7CCE7B4D-6FAD-0847-8D20-922111C1834D}" srcOrd="1" destOrd="0" parTransId="{BAEE5255-538E-8243-97E2-243C2E0613E4}" sibTransId="{CD727B40-DC72-314C-A9C2-567503F1F958}"/>
    <dgm:cxn modelId="{AA5BE4FD-24C5-9E45-855A-5144123DC3E3}" type="presOf" srcId="{F3A164C5-1DBC-9743-942C-0D2502BB07D4}" destId="{1B4B4880-E14C-4C4E-9385-F12C8A50ECBF}" srcOrd="0" destOrd="0" presId="urn:microsoft.com/office/officeart/2005/8/layout/lProcess2"/>
    <dgm:cxn modelId="{DCA5E254-5C8B-EF44-B4D9-D978BB915CAC}" type="presOf" srcId="{9F569B65-BC96-674C-A676-EBC956ABFCBA}" destId="{D2C8B71A-C952-9B43-B8A6-420F51DDEF53}" srcOrd="0" destOrd="0" presId="urn:microsoft.com/office/officeart/2005/8/layout/lProcess2"/>
    <dgm:cxn modelId="{B631013E-7033-5449-BF61-EA91D871DF07}" srcId="{26C47A38-2B66-7F40-BD84-8BA127F85B4A}" destId="{85024CD5-831D-B546-89B8-4253D6EE6BCF}" srcOrd="0" destOrd="0" parTransId="{7EDE6693-59D3-D64E-8230-A40C97EBA590}" sibTransId="{55EB5B83-0AAA-C147-9394-12BDE82A9FAB}"/>
    <dgm:cxn modelId="{1A8E4E5B-0E91-2645-ABDC-C42916942B8D}" type="presOf" srcId="{E781B354-0BF7-F447-A11F-A160B5D6267C}" destId="{3A5223BA-E133-D142-A432-3E018E93D63C}" srcOrd="0" destOrd="0" presId="urn:microsoft.com/office/officeart/2005/8/layout/lProcess2"/>
    <dgm:cxn modelId="{11052250-D4B8-444F-9F85-8048352C6788}" type="presOf" srcId="{85024CD5-831D-B546-89B8-4253D6EE6BCF}" destId="{D75FF0AB-C8A9-7949-9F5D-6B7AE5F1FF88}" srcOrd="1" destOrd="0" presId="urn:microsoft.com/office/officeart/2005/8/layout/lProcess2"/>
    <dgm:cxn modelId="{3D6C0F1E-61CA-3A46-860B-F82E279FB02D}" type="presOf" srcId="{8CED42FD-87E9-D148-B8EE-E7DC6D20B11B}" destId="{F50238BE-6E72-C746-94EB-6159CF9E0B55}" srcOrd="0" destOrd="0" presId="urn:microsoft.com/office/officeart/2005/8/layout/lProcess2"/>
    <dgm:cxn modelId="{FE73BC3D-0126-E846-850E-C6042DD8B5A4}" type="presOf" srcId="{0AEAC56C-49A3-C748-976B-9F0268892C41}" destId="{43597ACE-3EBC-5A40-8521-5283B9345C53}" srcOrd="1" destOrd="0" presId="urn:microsoft.com/office/officeart/2005/8/layout/lProcess2"/>
    <dgm:cxn modelId="{44137DB0-DE24-A343-B93A-1080FAB7B1A0}" srcId="{C6FAD1E4-6F2E-754E-AB81-0FBD52434730}" destId="{C872B7C0-AD4D-BE43-8D63-8814DA7BC4C9}" srcOrd="1" destOrd="0" parTransId="{252643CA-906A-C049-A9D5-1F29E42F976B}" sibTransId="{9B5F2782-EDB1-CB42-A3ED-83FA78DCD78E}"/>
    <dgm:cxn modelId="{735509F1-1D7A-C542-B946-C87613D88711}" type="presOf" srcId="{C4FC96C5-53BA-B44A-AEC0-615019199583}" destId="{9A48E223-0025-5047-8215-B22F0C2FA1E7}" srcOrd="0" destOrd="0" presId="urn:microsoft.com/office/officeart/2005/8/layout/lProcess2"/>
    <dgm:cxn modelId="{3A7ABC8A-D2A6-D24E-9E7D-53400012E21C}" type="presOf" srcId="{0659CC62-A800-8349-BAC0-480A10B9908F}" destId="{072D97D7-6316-E346-8A12-7F735CF85B39}" srcOrd="1" destOrd="0" presId="urn:microsoft.com/office/officeart/2005/8/layout/lProcess2"/>
    <dgm:cxn modelId="{3C97A151-D371-BA4E-BA4B-71EA9632B6E9}" type="presOf" srcId="{F6123A51-C310-CE42-B060-6C3B06FE4157}" destId="{2C7505A0-49B4-6F47-BAE1-25D679E57894}" srcOrd="0" destOrd="0" presId="urn:microsoft.com/office/officeart/2005/8/layout/lProcess2"/>
    <dgm:cxn modelId="{F04F266A-AFA0-B946-8D86-9F555745F377}" type="presOf" srcId="{57F283A7-59AE-0A48-9DE9-D42D378D32D2}" destId="{59502851-7813-BF4D-9466-6E537E706DCF}" srcOrd="0" destOrd="0" presId="urn:microsoft.com/office/officeart/2005/8/layout/lProcess2"/>
    <dgm:cxn modelId="{81FF2C75-1BD0-5246-AEBC-6704F4EE4A0F}" type="presParOf" srcId="{B99E42C4-9597-4E46-9836-BBAAD22B54DE}" destId="{0CDA2FBD-56D4-3448-B8EA-B35C5448640F}" srcOrd="0" destOrd="0" presId="urn:microsoft.com/office/officeart/2005/8/layout/lProcess2"/>
    <dgm:cxn modelId="{A09A0AAA-E090-204E-9B70-3A357A61B808}" type="presParOf" srcId="{0CDA2FBD-56D4-3448-B8EA-B35C5448640F}" destId="{6A3339CF-E848-F744-B701-37B257580253}" srcOrd="0" destOrd="0" presId="urn:microsoft.com/office/officeart/2005/8/layout/lProcess2"/>
    <dgm:cxn modelId="{E5975ADE-DD7A-A040-AC7E-5D64082F302D}" type="presParOf" srcId="{0CDA2FBD-56D4-3448-B8EA-B35C5448640F}" destId="{D75FF0AB-C8A9-7949-9F5D-6B7AE5F1FF88}" srcOrd="1" destOrd="0" presId="urn:microsoft.com/office/officeart/2005/8/layout/lProcess2"/>
    <dgm:cxn modelId="{F5F432F4-5D84-4643-89B6-1D4F11EB7F0E}" type="presParOf" srcId="{0CDA2FBD-56D4-3448-B8EA-B35C5448640F}" destId="{6768BE2A-0274-0F45-8BFA-5AC25541A819}" srcOrd="2" destOrd="0" presId="urn:microsoft.com/office/officeart/2005/8/layout/lProcess2"/>
    <dgm:cxn modelId="{B15B0EAB-7412-CA4B-9C1D-9380B4FA457F}" type="presParOf" srcId="{6768BE2A-0274-0F45-8BFA-5AC25541A819}" destId="{919A0CCD-9214-3847-ACB3-C012F306F968}" srcOrd="0" destOrd="0" presId="urn:microsoft.com/office/officeart/2005/8/layout/lProcess2"/>
    <dgm:cxn modelId="{1E97701A-3F8E-2343-BA92-7A514B5763CD}" type="presParOf" srcId="{919A0CCD-9214-3847-ACB3-C012F306F968}" destId="{5E404788-4987-624F-9294-0ADB849A43E4}" srcOrd="0" destOrd="0" presId="urn:microsoft.com/office/officeart/2005/8/layout/lProcess2"/>
    <dgm:cxn modelId="{FCFDE214-51F9-3B4D-BC8F-72E2DF356960}" type="presParOf" srcId="{919A0CCD-9214-3847-ACB3-C012F306F968}" destId="{005DD283-9C85-384D-B2ED-7666C647DF93}" srcOrd="1" destOrd="0" presId="urn:microsoft.com/office/officeart/2005/8/layout/lProcess2"/>
    <dgm:cxn modelId="{568AF393-F23E-B24F-8429-9894012488EC}" type="presParOf" srcId="{919A0CCD-9214-3847-ACB3-C012F306F968}" destId="{D2C8B71A-C952-9B43-B8A6-420F51DDEF53}" srcOrd="2" destOrd="0" presId="urn:microsoft.com/office/officeart/2005/8/layout/lProcess2"/>
    <dgm:cxn modelId="{9E14298D-580A-2949-A995-A5E10A94DC26}" type="presParOf" srcId="{919A0CCD-9214-3847-ACB3-C012F306F968}" destId="{47C0A153-9D28-3343-A0B4-EA9026E227CC}" srcOrd="3" destOrd="0" presId="urn:microsoft.com/office/officeart/2005/8/layout/lProcess2"/>
    <dgm:cxn modelId="{BB802AEA-5746-6542-8B10-560BEE80DD77}" type="presParOf" srcId="{919A0CCD-9214-3847-ACB3-C012F306F968}" destId="{992F6AD0-4D20-A744-9BCF-DAAD26A71C26}" srcOrd="4" destOrd="0" presId="urn:microsoft.com/office/officeart/2005/8/layout/lProcess2"/>
    <dgm:cxn modelId="{20FAD064-BE68-EB4E-BE66-B9264C183536}" type="presParOf" srcId="{919A0CCD-9214-3847-ACB3-C012F306F968}" destId="{511313F8-ABED-8746-97F0-FD95C628E456}" srcOrd="5" destOrd="0" presId="urn:microsoft.com/office/officeart/2005/8/layout/lProcess2"/>
    <dgm:cxn modelId="{A2A54FA4-FF9D-2C45-B56C-6DEF5A944DFA}" type="presParOf" srcId="{919A0CCD-9214-3847-ACB3-C012F306F968}" destId="{1B4B4880-E14C-4C4E-9385-F12C8A50ECBF}" srcOrd="6" destOrd="0" presId="urn:microsoft.com/office/officeart/2005/8/layout/lProcess2"/>
    <dgm:cxn modelId="{9DF0BC30-A277-9444-8BE5-B78BB447A56D}" type="presParOf" srcId="{919A0CCD-9214-3847-ACB3-C012F306F968}" destId="{2F57A03A-50C3-C942-8ACB-3BBE327CF241}" srcOrd="7" destOrd="0" presId="urn:microsoft.com/office/officeart/2005/8/layout/lProcess2"/>
    <dgm:cxn modelId="{AAA29BD7-EA05-304D-B116-B52F18575547}" type="presParOf" srcId="{919A0CCD-9214-3847-ACB3-C012F306F968}" destId="{0F848E18-EF78-474D-BBB1-92B8EB1533B0}" srcOrd="8" destOrd="0" presId="urn:microsoft.com/office/officeart/2005/8/layout/lProcess2"/>
    <dgm:cxn modelId="{89A7DE60-D2D1-A54D-AD5E-16FF4C98686C}" type="presParOf" srcId="{B99E42C4-9597-4E46-9836-BBAAD22B54DE}" destId="{520E8C31-ED5C-F54A-A72C-0873035CF27E}" srcOrd="1" destOrd="0" presId="urn:microsoft.com/office/officeart/2005/8/layout/lProcess2"/>
    <dgm:cxn modelId="{C3B16B9F-AAD1-0146-9D5F-020E14815432}" type="presParOf" srcId="{B99E42C4-9597-4E46-9836-BBAAD22B54DE}" destId="{C19A016C-558E-EE45-A218-F42EB57D80B1}" srcOrd="2" destOrd="0" presId="urn:microsoft.com/office/officeart/2005/8/layout/lProcess2"/>
    <dgm:cxn modelId="{FF958CA2-3236-6247-BBF1-8B02AD066DED}" type="presParOf" srcId="{C19A016C-558E-EE45-A218-F42EB57D80B1}" destId="{66325A02-BB04-AF4E-B363-58B969AEEFB2}" srcOrd="0" destOrd="0" presId="urn:microsoft.com/office/officeart/2005/8/layout/lProcess2"/>
    <dgm:cxn modelId="{20E704D9-42A4-4443-8A1B-EC8F90AA8B57}" type="presParOf" srcId="{C19A016C-558E-EE45-A218-F42EB57D80B1}" destId="{43597ACE-3EBC-5A40-8521-5283B9345C53}" srcOrd="1" destOrd="0" presId="urn:microsoft.com/office/officeart/2005/8/layout/lProcess2"/>
    <dgm:cxn modelId="{BD228BA1-0AC2-1B49-B81E-44C4B52D8238}" type="presParOf" srcId="{C19A016C-558E-EE45-A218-F42EB57D80B1}" destId="{D9258EA7-E149-E349-AAF1-89C328DB9970}" srcOrd="2" destOrd="0" presId="urn:microsoft.com/office/officeart/2005/8/layout/lProcess2"/>
    <dgm:cxn modelId="{F5CFFF56-4305-0F4B-A66C-FD8998890C60}" type="presParOf" srcId="{D9258EA7-E149-E349-AAF1-89C328DB9970}" destId="{0AF95DFC-70F8-B64F-9AB5-0EA50B7AF685}" srcOrd="0" destOrd="0" presId="urn:microsoft.com/office/officeart/2005/8/layout/lProcess2"/>
    <dgm:cxn modelId="{8427BF33-C419-614E-9C1E-1BE57EC79363}" type="presParOf" srcId="{0AF95DFC-70F8-B64F-9AB5-0EA50B7AF685}" destId="{B2162FDD-2B7A-B74F-B4DA-1F6102D65064}" srcOrd="0" destOrd="0" presId="urn:microsoft.com/office/officeart/2005/8/layout/lProcess2"/>
    <dgm:cxn modelId="{223608C8-4DE1-2248-B431-CB77B2ABB640}" type="presParOf" srcId="{0AF95DFC-70F8-B64F-9AB5-0EA50B7AF685}" destId="{D4C7B84E-D8C8-7944-8D79-781AC4B88FC1}" srcOrd="1" destOrd="0" presId="urn:microsoft.com/office/officeart/2005/8/layout/lProcess2"/>
    <dgm:cxn modelId="{5E54F338-7511-6C42-9C57-EF6508D4438C}" type="presParOf" srcId="{0AF95DFC-70F8-B64F-9AB5-0EA50B7AF685}" destId="{3A5223BA-E133-D142-A432-3E018E93D63C}" srcOrd="2" destOrd="0" presId="urn:microsoft.com/office/officeart/2005/8/layout/lProcess2"/>
    <dgm:cxn modelId="{DE3C890B-8ED6-1940-9F56-78E3877FBF4E}" type="presParOf" srcId="{B99E42C4-9597-4E46-9836-BBAAD22B54DE}" destId="{42BCBD3E-5989-E74A-B4B6-6AC7E7312C88}" srcOrd="3" destOrd="0" presId="urn:microsoft.com/office/officeart/2005/8/layout/lProcess2"/>
    <dgm:cxn modelId="{9202BB8D-D47C-A749-9A8D-D311F7EF3647}" type="presParOf" srcId="{B99E42C4-9597-4E46-9836-BBAAD22B54DE}" destId="{E0A41EEB-2223-D745-A310-0779F29563CA}" srcOrd="4" destOrd="0" presId="urn:microsoft.com/office/officeart/2005/8/layout/lProcess2"/>
    <dgm:cxn modelId="{EFD38DE9-9E08-C84C-9AE6-7A7A69710F02}" type="presParOf" srcId="{E0A41EEB-2223-D745-A310-0779F29563CA}" destId="{B7AF1C40-CEBD-AE46-9714-46B4B409BE44}" srcOrd="0" destOrd="0" presId="urn:microsoft.com/office/officeart/2005/8/layout/lProcess2"/>
    <dgm:cxn modelId="{F5F13C95-8086-F448-B501-7FD3BCC667CB}" type="presParOf" srcId="{E0A41EEB-2223-D745-A310-0779F29563CA}" destId="{D0BA75B7-EA32-114B-BD59-727DFE4425B2}" srcOrd="1" destOrd="0" presId="urn:microsoft.com/office/officeart/2005/8/layout/lProcess2"/>
    <dgm:cxn modelId="{EB303440-7415-3149-8D3D-D9F6515694B5}" type="presParOf" srcId="{E0A41EEB-2223-D745-A310-0779F29563CA}" destId="{C93D9F5F-E5F1-724B-A198-EC95B93146D9}" srcOrd="2" destOrd="0" presId="urn:microsoft.com/office/officeart/2005/8/layout/lProcess2"/>
    <dgm:cxn modelId="{7DF92CD6-6BA1-8647-9616-0B9FE0A4CBBA}" type="presParOf" srcId="{C93D9F5F-E5F1-724B-A198-EC95B93146D9}" destId="{9D166C29-F1F7-1B4D-B951-092430F571B1}" srcOrd="0" destOrd="0" presId="urn:microsoft.com/office/officeart/2005/8/layout/lProcess2"/>
    <dgm:cxn modelId="{23A3D2C6-6D9C-0F4E-A8F9-756BF0C02937}" type="presParOf" srcId="{9D166C29-F1F7-1B4D-B951-092430F571B1}" destId="{7A9EDA4F-F6EE-894E-8749-79F4C2E2BCA8}" srcOrd="0" destOrd="0" presId="urn:microsoft.com/office/officeart/2005/8/layout/lProcess2"/>
    <dgm:cxn modelId="{05B17153-7F7F-504B-AB9E-EBD0657C4A01}" type="presParOf" srcId="{9D166C29-F1F7-1B4D-B951-092430F571B1}" destId="{A4F6C552-ADA0-9E45-A4AB-2E7C5493BC56}" srcOrd="1" destOrd="0" presId="urn:microsoft.com/office/officeart/2005/8/layout/lProcess2"/>
    <dgm:cxn modelId="{4315197C-5388-D24F-AA30-E904AFDCA971}" type="presParOf" srcId="{9D166C29-F1F7-1B4D-B951-092430F571B1}" destId="{EDAC5491-A3E2-924C-AD96-C550444310EC}" srcOrd="2" destOrd="0" presId="urn:microsoft.com/office/officeart/2005/8/layout/lProcess2"/>
    <dgm:cxn modelId="{E6A179EA-D9D7-5244-B449-DE1AFE41F33E}" type="presParOf" srcId="{9D166C29-F1F7-1B4D-B951-092430F571B1}" destId="{EBFD51C4-0B00-8F45-91A1-50A7851C29A2}" srcOrd="3" destOrd="0" presId="urn:microsoft.com/office/officeart/2005/8/layout/lProcess2"/>
    <dgm:cxn modelId="{52CA031C-FBDF-0845-8B02-053426391798}" type="presParOf" srcId="{9D166C29-F1F7-1B4D-B951-092430F571B1}" destId="{D62A40B9-FDA2-E241-BCFB-D2891C5448E7}" srcOrd="4" destOrd="0" presId="urn:microsoft.com/office/officeart/2005/8/layout/lProcess2"/>
    <dgm:cxn modelId="{3BA5755E-264A-2243-B252-2C55832B003A}" type="presParOf" srcId="{B99E42C4-9597-4E46-9836-BBAAD22B54DE}" destId="{BE49B4BE-3CC4-DA4C-9079-3E1F7C3C7A0D}" srcOrd="5" destOrd="0" presId="urn:microsoft.com/office/officeart/2005/8/layout/lProcess2"/>
    <dgm:cxn modelId="{F2C757F7-6E97-5446-8E9C-697E19DDE57A}" type="presParOf" srcId="{B99E42C4-9597-4E46-9836-BBAAD22B54DE}" destId="{43AE9B8E-FFFD-0D47-93B5-60B1003BA71F}" srcOrd="6" destOrd="0" presId="urn:microsoft.com/office/officeart/2005/8/layout/lProcess2"/>
    <dgm:cxn modelId="{F31269C8-2714-1649-93D0-96F455700B9D}" type="presParOf" srcId="{43AE9B8E-FFFD-0D47-93B5-60B1003BA71F}" destId="{F50238BE-6E72-C746-94EB-6159CF9E0B55}" srcOrd="0" destOrd="0" presId="urn:microsoft.com/office/officeart/2005/8/layout/lProcess2"/>
    <dgm:cxn modelId="{E44B0E3E-1D66-4547-9E67-8B03201D20AD}" type="presParOf" srcId="{43AE9B8E-FFFD-0D47-93B5-60B1003BA71F}" destId="{B98C301A-65C8-2342-8A9D-118D620E6C52}" srcOrd="1" destOrd="0" presId="urn:microsoft.com/office/officeart/2005/8/layout/lProcess2"/>
    <dgm:cxn modelId="{6CB1C0DE-FDE5-BD4B-8496-08853DD71945}" type="presParOf" srcId="{43AE9B8E-FFFD-0D47-93B5-60B1003BA71F}" destId="{B4CBBFBE-2137-0049-8773-F4B040856325}" srcOrd="2" destOrd="0" presId="urn:microsoft.com/office/officeart/2005/8/layout/lProcess2"/>
    <dgm:cxn modelId="{BCC037BF-03C0-CE46-8F21-55AF7F9EA995}" type="presParOf" srcId="{B4CBBFBE-2137-0049-8773-F4B040856325}" destId="{982FD6F7-BE5A-C147-8A58-7861058E34BF}" srcOrd="0" destOrd="0" presId="urn:microsoft.com/office/officeart/2005/8/layout/lProcess2"/>
    <dgm:cxn modelId="{CB458B8B-4AC1-BD4F-848E-39EE14D967D7}" type="presParOf" srcId="{982FD6F7-BE5A-C147-8A58-7861058E34BF}" destId="{2C7505A0-49B4-6F47-BAE1-25D679E57894}" srcOrd="0" destOrd="0" presId="urn:microsoft.com/office/officeart/2005/8/layout/lProcess2"/>
    <dgm:cxn modelId="{07BEB898-E2C7-E445-A6B7-4257E2C9616F}" type="presParOf" srcId="{982FD6F7-BE5A-C147-8A58-7861058E34BF}" destId="{B2258803-4731-0447-AF57-BF459042704D}" srcOrd="1" destOrd="0" presId="urn:microsoft.com/office/officeart/2005/8/layout/lProcess2"/>
    <dgm:cxn modelId="{CE4923DB-653E-9840-9748-868C3EE604F6}" type="presParOf" srcId="{982FD6F7-BE5A-C147-8A58-7861058E34BF}" destId="{E2B93DD0-81AE-6140-9FED-3BFCCB0DFCE8}" srcOrd="2" destOrd="0" presId="urn:microsoft.com/office/officeart/2005/8/layout/lProcess2"/>
    <dgm:cxn modelId="{C3E3ACA0-B924-814A-8F9F-89B7A458206A}" type="presParOf" srcId="{B99E42C4-9597-4E46-9836-BBAAD22B54DE}" destId="{65584399-EAA0-AB44-80A5-DD217F8B6366}" srcOrd="7" destOrd="0" presId="urn:microsoft.com/office/officeart/2005/8/layout/lProcess2"/>
    <dgm:cxn modelId="{DB68BF08-AEDA-004D-8CF0-B038CE06992F}" type="presParOf" srcId="{B99E42C4-9597-4E46-9836-BBAAD22B54DE}" destId="{3E36A451-C951-E946-802D-3EE80DEC2304}" srcOrd="8" destOrd="0" presId="urn:microsoft.com/office/officeart/2005/8/layout/lProcess2"/>
    <dgm:cxn modelId="{D67B3F47-49A8-6549-8C48-ABBBA7F78B87}" type="presParOf" srcId="{3E36A451-C951-E946-802D-3EE80DEC2304}" destId="{E5F9734E-5FA1-1A47-9242-F52AF8008D24}" srcOrd="0" destOrd="0" presId="urn:microsoft.com/office/officeart/2005/8/layout/lProcess2"/>
    <dgm:cxn modelId="{A7EE2162-B424-834F-A6B3-F88824F1EE9E}" type="presParOf" srcId="{3E36A451-C951-E946-802D-3EE80DEC2304}" destId="{072D97D7-6316-E346-8A12-7F735CF85B39}" srcOrd="1" destOrd="0" presId="urn:microsoft.com/office/officeart/2005/8/layout/lProcess2"/>
    <dgm:cxn modelId="{57E8E2A9-3498-4040-B146-5301CE71C602}" type="presParOf" srcId="{3E36A451-C951-E946-802D-3EE80DEC2304}" destId="{B25CEA60-BAA7-6A43-8037-1EDFF006A39F}" srcOrd="2" destOrd="0" presId="urn:microsoft.com/office/officeart/2005/8/layout/lProcess2"/>
    <dgm:cxn modelId="{2F8332C2-E77E-A247-BD85-0624433984C0}" type="presParOf" srcId="{B25CEA60-BAA7-6A43-8037-1EDFF006A39F}" destId="{CDF84144-17E4-2A40-8100-77824C45581D}" srcOrd="0" destOrd="0" presId="urn:microsoft.com/office/officeart/2005/8/layout/lProcess2"/>
    <dgm:cxn modelId="{B2271465-95FA-114E-830B-DC0281560AC8}" type="presParOf" srcId="{CDF84144-17E4-2A40-8100-77824C45581D}" destId="{59502851-7813-BF4D-9466-6E537E706DCF}" srcOrd="0" destOrd="0" presId="urn:microsoft.com/office/officeart/2005/8/layout/lProcess2"/>
    <dgm:cxn modelId="{1BE7583C-FBE3-3647-933C-D6AF2B7CCF6E}" type="presParOf" srcId="{CDF84144-17E4-2A40-8100-77824C45581D}" destId="{B672920A-9E68-394F-9A81-7FBD2CF38B4C}" srcOrd="1" destOrd="0" presId="urn:microsoft.com/office/officeart/2005/8/layout/lProcess2"/>
    <dgm:cxn modelId="{D6E61D86-4C2F-D04C-BBF0-F79C3E885F1C}" type="presParOf" srcId="{CDF84144-17E4-2A40-8100-77824C45581D}" destId="{9A48E223-0025-5047-8215-B22F0C2FA1E7}" srcOrd="2" destOrd="0" presId="urn:microsoft.com/office/officeart/2005/8/layout/lProcess2"/>
    <dgm:cxn modelId="{A55D81FE-4F98-7248-AA1F-E69708177C95}" type="presParOf" srcId="{CDF84144-17E4-2A40-8100-77824C45581D}" destId="{CE82D040-EC9E-444B-A7E6-C59D7CCF3C37}" srcOrd="3" destOrd="0" presId="urn:microsoft.com/office/officeart/2005/8/layout/lProcess2"/>
    <dgm:cxn modelId="{F10DF9F4-FB32-9441-BE4C-94C2322CA874}" type="presParOf" srcId="{CDF84144-17E4-2A40-8100-77824C45581D}" destId="{733D13B6-17D8-9540-9A10-72864C7277B6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96555A-7464-3C43-AA93-CAD5835326D9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8A022E7-8626-DD42-89B4-26F39D8C3A6E}">
      <dgm:prSet phldrT="[Text]"/>
      <dgm:spPr/>
      <dgm:t>
        <a:bodyPr/>
        <a:lstStyle/>
        <a:p>
          <a:r>
            <a:rPr lang="en-GB" dirty="0" smtClean="0"/>
            <a:t>Harmonisation</a:t>
          </a:r>
          <a:endParaRPr lang="en-GB" dirty="0"/>
        </a:p>
      </dgm:t>
    </dgm:pt>
    <dgm:pt modelId="{4A544E5B-BDC1-9240-9D9E-688B7127BCA0}" type="parTrans" cxnId="{368B9DE2-A527-1345-99B9-AF9A42CB0F0D}">
      <dgm:prSet/>
      <dgm:spPr/>
      <dgm:t>
        <a:bodyPr/>
        <a:lstStyle/>
        <a:p>
          <a:endParaRPr lang="en-GB"/>
        </a:p>
      </dgm:t>
    </dgm:pt>
    <dgm:pt modelId="{D8A7E778-D4CA-204D-A4DD-AD26C7B6EC40}" type="sibTrans" cxnId="{368B9DE2-A527-1345-99B9-AF9A42CB0F0D}">
      <dgm:prSet/>
      <dgm:spPr/>
      <dgm:t>
        <a:bodyPr/>
        <a:lstStyle/>
        <a:p>
          <a:endParaRPr lang="en-GB"/>
        </a:p>
      </dgm:t>
    </dgm:pt>
    <dgm:pt modelId="{48B0FA09-6F52-B14B-8049-744C3BE75288}">
      <dgm:prSet phldrT="[Text]"/>
      <dgm:spPr/>
      <dgm:t>
        <a:bodyPr/>
        <a:lstStyle/>
        <a:p>
          <a:r>
            <a:rPr lang="en-GB" dirty="0" smtClean="0"/>
            <a:t>eduGAIN</a:t>
          </a:r>
          <a:endParaRPr lang="en-GB" dirty="0"/>
        </a:p>
      </dgm:t>
    </dgm:pt>
    <dgm:pt modelId="{64EA14CF-0E2A-0D43-80A6-75CEAC4AE507}" type="parTrans" cxnId="{51C87AA8-41EE-1F40-A863-C7FB7CFC0203}">
      <dgm:prSet/>
      <dgm:spPr/>
      <dgm:t>
        <a:bodyPr/>
        <a:lstStyle/>
        <a:p>
          <a:endParaRPr lang="en-GB"/>
        </a:p>
      </dgm:t>
    </dgm:pt>
    <dgm:pt modelId="{4FD871F2-2ABB-3647-984F-BCD1DB4BF777}" type="sibTrans" cxnId="{51C87AA8-41EE-1F40-A863-C7FB7CFC0203}">
      <dgm:prSet/>
      <dgm:spPr/>
      <dgm:t>
        <a:bodyPr/>
        <a:lstStyle/>
        <a:p>
          <a:endParaRPr lang="en-GB"/>
        </a:p>
      </dgm:t>
    </dgm:pt>
    <dgm:pt modelId="{3C8C6E53-4875-A847-B0CC-5484A86BD5BC}">
      <dgm:prSet phldrT="[Text]"/>
      <dgm:spPr/>
      <dgm:t>
        <a:bodyPr/>
        <a:lstStyle/>
        <a:p>
          <a:r>
            <a:rPr lang="en-GB" dirty="0" smtClean="0"/>
            <a:t>Federation as a Service</a:t>
          </a:r>
          <a:endParaRPr lang="en-GB" dirty="0"/>
        </a:p>
      </dgm:t>
    </dgm:pt>
    <dgm:pt modelId="{4D4EF589-951F-CC43-BACE-3F58429782D4}" type="parTrans" cxnId="{5B10218A-CA98-1343-BD27-F720E5FAB5BE}">
      <dgm:prSet/>
      <dgm:spPr/>
      <dgm:t>
        <a:bodyPr/>
        <a:lstStyle/>
        <a:p>
          <a:endParaRPr lang="en-GB"/>
        </a:p>
      </dgm:t>
    </dgm:pt>
    <dgm:pt modelId="{E9DB5CB5-A033-9441-B1F0-B4BB3AA476AF}" type="sibTrans" cxnId="{5B10218A-CA98-1343-BD27-F720E5FAB5BE}">
      <dgm:prSet/>
      <dgm:spPr/>
      <dgm:t>
        <a:bodyPr/>
        <a:lstStyle/>
        <a:p>
          <a:endParaRPr lang="en-GB"/>
        </a:p>
      </dgm:t>
    </dgm:pt>
    <dgm:pt modelId="{2055F7C3-64EB-084E-808A-A55568A6A474}">
      <dgm:prSet phldrT="[Text]"/>
      <dgm:spPr/>
      <dgm:t>
        <a:bodyPr/>
        <a:lstStyle/>
        <a:p>
          <a:r>
            <a:rPr lang="en-GB" dirty="0" smtClean="0"/>
            <a:t>Non Web</a:t>
          </a:r>
          <a:endParaRPr lang="en-GB" dirty="0"/>
        </a:p>
      </dgm:t>
    </dgm:pt>
    <dgm:pt modelId="{393E6106-537D-F942-BBDD-2AC97B4D9520}" type="parTrans" cxnId="{C0368052-AB43-B04E-B063-754ABA148533}">
      <dgm:prSet/>
      <dgm:spPr/>
      <dgm:t>
        <a:bodyPr/>
        <a:lstStyle/>
        <a:p>
          <a:endParaRPr lang="en-GB"/>
        </a:p>
      </dgm:t>
    </dgm:pt>
    <dgm:pt modelId="{3357AFA3-669A-7143-81B5-2D04A1487196}" type="sibTrans" cxnId="{C0368052-AB43-B04E-B063-754ABA148533}">
      <dgm:prSet/>
      <dgm:spPr/>
      <dgm:t>
        <a:bodyPr/>
        <a:lstStyle/>
        <a:p>
          <a:endParaRPr lang="en-GB"/>
        </a:p>
      </dgm:t>
    </dgm:pt>
    <dgm:pt modelId="{71CD5CE2-92C1-FF41-B054-F4319AF5EEBE}">
      <dgm:prSet phldrT="[Text]"/>
      <dgm:spPr/>
      <dgm:t>
        <a:bodyPr/>
        <a:lstStyle/>
        <a:p>
          <a:r>
            <a:rPr lang="en-GB" dirty="0" smtClean="0"/>
            <a:t>Enabling Users</a:t>
          </a:r>
          <a:endParaRPr lang="en-GB" dirty="0"/>
        </a:p>
      </dgm:t>
    </dgm:pt>
    <dgm:pt modelId="{E9FC000E-E494-544E-B45F-3ED290A4ABC2}" type="parTrans" cxnId="{F04CCC63-7D35-AE44-9898-7AC948FBB48A}">
      <dgm:prSet/>
      <dgm:spPr/>
      <dgm:t>
        <a:bodyPr/>
        <a:lstStyle/>
        <a:p>
          <a:endParaRPr lang="en-GB"/>
        </a:p>
      </dgm:t>
    </dgm:pt>
    <dgm:pt modelId="{5E720C48-3F56-B142-85FA-C37F2E56B464}" type="sibTrans" cxnId="{F04CCC63-7D35-AE44-9898-7AC948FBB48A}">
      <dgm:prSet/>
      <dgm:spPr/>
      <dgm:t>
        <a:bodyPr/>
        <a:lstStyle/>
        <a:p>
          <a:endParaRPr lang="en-GB"/>
        </a:p>
      </dgm:t>
    </dgm:pt>
    <dgm:pt modelId="{3E192FA6-FF04-CB44-BBC8-5A51659775DC}">
      <dgm:prSet phldrT="[Text]"/>
      <dgm:spPr/>
      <dgm:t>
        <a:bodyPr/>
        <a:lstStyle/>
        <a:p>
          <a:r>
            <a:rPr lang="en-GB" dirty="0" smtClean="0"/>
            <a:t>GÉANT AAI</a:t>
          </a:r>
          <a:endParaRPr lang="en-GB" dirty="0"/>
        </a:p>
      </dgm:t>
    </dgm:pt>
    <dgm:pt modelId="{27991B79-5B84-8B40-B333-6719B13F4FA7}" type="parTrans" cxnId="{A504C5D7-4DE5-8847-A5FD-8621A23EDBC1}">
      <dgm:prSet/>
      <dgm:spPr/>
      <dgm:t>
        <a:bodyPr/>
        <a:lstStyle/>
        <a:p>
          <a:endParaRPr lang="en-GB"/>
        </a:p>
      </dgm:t>
    </dgm:pt>
    <dgm:pt modelId="{5AE501A5-6CD2-5947-B0FD-5255D9A98A48}" type="sibTrans" cxnId="{A504C5D7-4DE5-8847-A5FD-8621A23EDBC1}">
      <dgm:prSet/>
      <dgm:spPr/>
      <dgm:t>
        <a:bodyPr/>
        <a:lstStyle/>
        <a:p>
          <a:endParaRPr lang="en-GB"/>
        </a:p>
      </dgm:t>
    </dgm:pt>
    <dgm:pt modelId="{E35F55A5-A200-0447-B710-F4DC16AF582E}">
      <dgm:prSet phldrT="[Text]"/>
      <dgm:spPr/>
      <dgm:t>
        <a:bodyPr/>
        <a:lstStyle/>
        <a:p>
          <a:r>
            <a:rPr lang="en-GB" dirty="0" smtClean="0"/>
            <a:t>eduroam</a:t>
          </a:r>
          <a:endParaRPr lang="en-GB" dirty="0"/>
        </a:p>
      </dgm:t>
    </dgm:pt>
    <dgm:pt modelId="{871AC025-C76C-894D-B9C2-4B3105BBEDDF}" type="parTrans" cxnId="{CB03B71B-0628-8241-BBE3-99470B4249B5}">
      <dgm:prSet/>
      <dgm:spPr/>
      <dgm:t>
        <a:bodyPr/>
        <a:lstStyle/>
        <a:p>
          <a:endParaRPr lang="en-GB"/>
        </a:p>
      </dgm:t>
    </dgm:pt>
    <dgm:pt modelId="{6A0BD8E1-12D6-644F-BD12-1BBA388FAAFC}" type="sibTrans" cxnId="{CB03B71B-0628-8241-BBE3-99470B4249B5}">
      <dgm:prSet/>
      <dgm:spPr/>
      <dgm:t>
        <a:bodyPr/>
        <a:lstStyle/>
        <a:p>
          <a:endParaRPr lang="en-GB"/>
        </a:p>
      </dgm:t>
    </dgm:pt>
    <dgm:pt modelId="{12597D49-8BAE-BD46-8943-A72CD73907B6}">
      <dgm:prSet phldrT="[Text]"/>
      <dgm:spPr/>
      <dgm:t>
        <a:bodyPr/>
        <a:lstStyle/>
        <a:p>
          <a:r>
            <a:rPr lang="en-GB" dirty="0" err="1" smtClean="0"/>
            <a:t>VOPaaS</a:t>
          </a:r>
          <a:r>
            <a:rPr lang="en-GB" dirty="0" smtClean="0"/>
            <a:t> &amp; </a:t>
          </a:r>
          <a:r>
            <a:rPr lang="en-GB" dirty="0" err="1" smtClean="0"/>
            <a:t>InAcademia</a:t>
          </a:r>
          <a:endParaRPr lang="en-GB" dirty="0"/>
        </a:p>
      </dgm:t>
    </dgm:pt>
    <dgm:pt modelId="{DF78E322-A68F-0F4D-B49B-7AD7B16400DC}" type="parTrans" cxnId="{971A63F3-B306-014F-A9E5-FC607D249194}">
      <dgm:prSet/>
      <dgm:spPr/>
      <dgm:t>
        <a:bodyPr/>
        <a:lstStyle/>
        <a:p>
          <a:endParaRPr lang="en-GB"/>
        </a:p>
      </dgm:t>
    </dgm:pt>
    <dgm:pt modelId="{BDA5DE1D-BBEA-944E-A39C-25A5D6BED2C8}" type="sibTrans" cxnId="{971A63F3-B306-014F-A9E5-FC607D249194}">
      <dgm:prSet/>
      <dgm:spPr/>
      <dgm:t>
        <a:bodyPr/>
        <a:lstStyle/>
        <a:p>
          <a:endParaRPr lang="en-GB"/>
        </a:p>
      </dgm:t>
    </dgm:pt>
    <dgm:pt modelId="{5E2F69B1-6297-1243-AAC7-C2CA2D95B49E}">
      <dgm:prSet phldrT="[Text]"/>
      <dgm:spPr/>
      <dgm:t>
        <a:bodyPr/>
        <a:lstStyle/>
        <a:p>
          <a:r>
            <a:rPr lang="en-GB" dirty="0" smtClean="0"/>
            <a:t>Nicole Harris, GÉANT Assoc.</a:t>
          </a:r>
          <a:endParaRPr lang="en-GB" dirty="0"/>
        </a:p>
      </dgm:t>
    </dgm:pt>
    <dgm:pt modelId="{06011B8C-592E-5349-85E4-97A4865A1F80}" type="parTrans" cxnId="{F3E009F4-6349-3949-B5AB-86445912E7E1}">
      <dgm:prSet/>
      <dgm:spPr/>
      <dgm:t>
        <a:bodyPr/>
        <a:lstStyle/>
        <a:p>
          <a:endParaRPr lang="en-GB"/>
        </a:p>
      </dgm:t>
    </dgm:pt>
    <dgm:pt modelId="{F2969CA7-0080-CC48-89A1-AD97DC05717C}" type="sibTrans" cxnId="{F3E009F4-6349-3949-B5AB-86445912E7E1}">
      <dgm:prSet/>
      <dgm:spPr/>
      <dgm:t>
        <a:bodyPr/>
        <a:lstStyle/>
        <a:p>
          <a:endParaRPr lang="en-GB"/>
        </a:p>
      </dgm:t>
    </dgm:pt>
    <dgm:pt modelId="{3B9ABFD9-65E1-B043-BA99-8D7A4DC7F1C3}">
      <dgm:prSet phldrT="[Text]"/>
      <dgm:spPr/>
      <dgm:t>
        <a:bodyPr/>
        <a:lstStyle/>
        <a:p>
          <a:r>
            <a:rPr lang="en-GB" dirty="0" smtClean="0"/>
            <a:t>Rhys Smith, </a:t>
          </a:r>
          <a:r>
            <a:rPr lang="en-GB" dirty="0" smtClean="0"/>
            <a:t>JISC</a:t>
          </a:r>
          <a:endParaRPr lang="en-GB" dirty="0"/>
        </a:p>
      </dgm:t>
    </dgm:pt>
    <dgm:pt modelId="{475042B6-3E1D-1B42-A67C-4D9E1EB1FDE4}" type="parTrans" cxnId="{29B05C8A-468D-7E48-9D24-B7279406BED7}">
      <dgm:prSet/>
      <dgm:spPr/>
      <dgm:t>
        <a:bodyPr/>
        <a:lstStyle/>
        <a:p>
          <a:endParaRPr lang="en-GB"/>
        </a:p>
      </dgm:t>
    </dgm:pt>
    <dgm:pt modelId="{E05B71ED-6F5E-EF47-945A-DB75A43612BB}" type="sibTrans" cxnId="{29B05C8A-468D-7E48-9D24-B7279406BED7}">
      <dgm:prSet/>
      <dgm:spPr/>
      <dgm:t>
        <a:bodyPr/>
        <a:lstStyle/>
        <a:p>
          <a:endParaRPr lang="en-GB"/>
        </a:p>
      </dgm:t>
    </dgm:pt>
    <dgm:pt modelId="{2C8B2E15-A39B-C048-A375-09743CFF7B90}">
      <dgm:prSet phldrT="[Text]"/>
      <dgm:spPr/>
      <dgm:t>
        <a:bodyPr/>
        <a:lstStyle/>
        <a:p>
          <a:r>
            <a:rPr lang="en-GB" dirty="0" smtClean="0"/>
            <a:t>Brook Schofield, GÉANT Assoc.</a:t>
          </a:r>
          <a:endParaRPr lang="en-GB" dirty="0"/>
        </a:p>
      </dgm:t>
    </dgm:pt>
    <dgm:pt modelId="{E29D46A6-16A2-DB43-9E11-9E4402B1D580}" type="parTrans" cxnId="{9E72A133-EC41-DE41-85C2-727C506DE6E1}">
      <dgm:prSet/>
      <dgm:spPr/>
      <dgm:t>
        <a:bodyPr/>
        <a:lstStyle/>
        <a:p>
          <a:endParaRPr lang="en-GB"/>
        </a:p>
      </dgm:t>
    </dgm:pt>
    <dgm:pt modelId="{A9C2360A-41F2-A240-B7A8-C97A3AEA8D0D}" type="sibTrans" cxnId="{9E72A133-EC41-DE41-85C2-727C506DE6E1}">
      <dgm:prSet/>
      <dgm:spPr/>
      <dgm:t>
        <a:bodyPr/>
        <a:lstStyle/>
        <a:p>
          <a:endParaRPr lang="en-GB"/>
        </a:p>
      </dgm:t>
    </dgm:pt>
    <dgm:pt modelId="{76A67270-7705-1147-AE40-18941DE99886}">
      <dgm:prSet phldrT="[Text]"/>
      <dgm:spPr/>
      <dgm:t>
        <a:bodyPr/>
        <a:lstStyle/>
        <a:p>
          <a:r>
            <a:rPr lang="en-GB" dirty="0" smtClean="0"/>
            <a:t>Marina </a:t>
          </a:r>
          <a:r>
            <a:rPr lang="en-GB" dirty="0" err="1" smtClean="0"/>
            <a:t>Vermezovic</a:t>
          </a:r>
          <a:r>
            <a:rPr lang="en-GB" dirty="0" smtClean="0"/>
            <a:t>, AMRES</a:t>
          </a:r>
          <a:endParaRPr lang="en-GB" dirty="0"/>
        </a:p>
      </dgm:t>
    </dgm:pt>
    <dgm:pt modelId="{1534A4E5-0EDF-1642-A59C-BAD1EC03536B}" type="parTrans" cxnId="{1EAB0146-086F-B448-91DF-2EDC9936C60A}">
      <dgm:prSet/>
      <dgm:spPr/>
      <dgm:t>
        <a:bodyPr/>
        <a:lstStyle/>
        <a:p>
          <a:endParaRPr lang="en-GB"/>
        </a:p>
      </dgm:t>
    </dgm:pt>
    <dgm:pt modelId="{B6EA574C-8F8B-CF49-A2E9-83BDD5D5688F}" type="sibTrans" cxnId="{1EAB0146-086F-B448-91DF-2EDC9936C60A}">
      <dgm:prSet/>
      <dgm:spPr/>
      <dgm:t>
        <a:bodyPr/>
        <a:lstStyle/>
        <a:p>
          <a:endParaRPr lang="en-GB"/>
        </a:p>
      </dgm:t>
    </dgm:pt>
    <dgm:pt modelId="{3C7B6CED-755E-BA41-A39B-5FAF9688210E}">
      <dgm:prSet phldrT="[Text]"/>
      <dgm:spPr/>
      <dgm:t>
        <a:bodyPr/>
        <a:lstStyle/>
        <a:p>
          <a:r>
            <a:rPr lang="en-GB" dirty="0" err="1" smtClean="0"/>
            <a:t>Niels</a:t>
          </a:r>
          <a:r>
            <a:rPr lang="en-GB" dirty="0" smtClean="0"/>
            <a:t> van </a:t>
          </a:r>
          <a:r>
            <a:rPr lang="en-GB" dirty="0" err="1" smtClean="0"/>
            <a:t>Dijk</a:t>
          </a:r>
          <a:r>
            <a:rPr lang="en-GB" dirty="0" smtClean="0"/>
            <a:t>, </a:t>
          </a:r>
          <a:r>
            <a:rPr lang="en-GB" dirty="0" err="1" smtClean="0"/>
            <a:t>Surfnet</a:t>
          </a:r>
          <a:endParaRPr lang="en-GB" dirty="0"/>
        </a:p>
      </dgm:t>
    </dgm:pt>
    <dgm:pt modelId="{ECAC4C50-F38E-BD4C-977B-72AD680F2AD4}" type="parTrans" cxnId="{8B149D5E-5839-0E49-9B7F-33FF6B0FD645}">
      <dgm:prSet/>
      <dgm:spPr/>
      <dgm:t>
        <a:bodyPr/>
        <a:lstStyle/>
        <a:p>
          <a:endParaRPr lang="en-GB"/>
        </a:p>
      </dgm:t>
    </dgm:pt>
    <dgm:pt modelId="{D84657F6-BD42-B746-A416-954C9BD36E8A}" type="sibTrans" cxnId="{8B149D5E-5839-0E49-9B7F-33FF6B0FD645}">
      <dgm:prSet/>
      <dgm:spPr/>
      <dgm:t>
        <a:bodyPr/>
        <a:lstStyle/>
        <a:p>
          <a:endParaRPr lang="en-GB"/>
        </a:p>
      </dgm:t>
    </dgm:pt>
    <dgm:pt modelId="{9D93520D-6B8E-8749-AC6D-740CA2CE29CA}">
      <dgm:prSet phldrT="[Text]"/>
      <dgm:spPr/>
      <dgm:t>
        <a:bodyPr/>
        <a:lstStyle/>
        <a:p>
          <a:r>
            <a:rPr lang="en-GB" dirty="0" smtClean="0"/>
            <a:t>Lukas Hämmerle, SWITCH</a:t>
          </a:r>
          <a:endParaRPr lang="en-GB" dirty="0"/>
        </a:p>
      </dgm:t>
    </dgm:pt>
    <dgm:pt modelId="{926FCE68-B5EA-9745-B430-39A799CEBAC0}" type="parTrans" cxnId="{748892A0-35C3-C44D-A904-AA5D451737F7}">
      <dgm:prSet/>
      <dgm:spPr/>
      <dgm:t>
        <a:bodyPr/>
        <a:lstStyle/>
        <a:p>
          <a:endParaRPr lang="en-GB"/>
        </a:p>
      </dgm:t>
    </dgm:pt>
    <dgm:pt modelId="{D62AA58C-C3C8-DB47-BF7A-62B4B73FD3FB}" type="sibTrans" cxnId="{748892A0-35C3-C44D-A904-AA5D451737F7}">
      <dgm:prSet/>
      <dgm:spPr/>
      <dgm:t>
        <a:bodyPr/>
        <a:lstStyle/>
        <a:p>
          <a:endParaRPr lang="en-GB"/>
        </a:p>
      </dgm:t>
    </dgm:pt>
    <dgm:pt modelId="{03DBB626-42E2-8C48-B330-938280E634E8}">
      <dgm:prSet phldrT="[Text]"/>
      <dgm:spPr/>
      <dgm:t>
        <a:bodyPr/>
        <a:lstStyle/>
        <a:p>
          <a:r>
            <a:rPr lang="en-GB" dirty="0" err="1" smtClean="0"/>
            <a:t>Mandeep</a:t>
          </a:r>
          <a:r>
            <a:rPr lang="en-GB" dirty="0" smtClean="0"/>
            <a:t> </a:t>
          </a:r>
          <a:r>
            <a:rPr lang="en-GB" dirty="0" err="1" smtClean="0"/>
            <a:t>Saini</a:t>
          </a:r>
          <a:r>
            <a:rPr lang="en-GB" dirty="0" smtClean="0"/>
            <a:t>, GÉANT Assoc.</a:t>
          </a:r>
          <a:endParaRPr lang="en-GB" dirty="0"/>
        </a:p>
      </dgm:t>
    </dgm:pt>
    <dgm:pt modelId="{8ADE92E0-2F38-5048-AA9F-822FA2F44151}" type="parTrans" cxnId="{7E7CFEB7-4CB3-3949-9EE2-286D1A412B11}">
      <dgm:prSet/>
      <dgm:spPr/>
      <dgm:t>
        <a:bodyPr/>
        <a:lstStyle/>
        <a:p>
          <a:endParaRPr lang="en-GB"/>
        </a:p>
      </dgm:t>
    </dgm:pt>
    <dgm:pt modelId="{DF740799-9B14-FF41-B303-CF38D836BF8B}" type="sibTrans" cxnId="{7E7CFEB7-4CB3-3949-9EE2-286D1A412B11}">
      <dgm:prSet/>
      <dgm:spPr/>
      <dgm:t>
        <a:bodyPr/>
        <a:lstStyle/>
        <a:p>
          <a:endParaRPr lang="en-GB"/>
        </a:p>
      </dgm:t>
    </dgm:pt>
    <dgm:pt modelId="{A6CE0755-2E71-0A4C-ABD5-28714A258A74}">
      <dgm:prSet phldrT="[Text]"/>
      <dgm:spPr/>
      <dgm:t>
        <a:bodyPr/>
        <a:lstStyle/>
        <a:p>
          <a:r>
            <a:rPr lang="en-GB" dirty="0" smtClean="0"/>
            <a:t>Miroslav </a:t>
          </a:r>
          <a:r>
            <a:rPr lang="en-GB" dirty="0" err="1" smtClean="0"/>
            <a:t>Milinovic</a:t>
          </a:r>
          <a:r>
            <a:rPr lang="en-GB" dirty="0" smtClean="0"/>
            <a:t>, </a:t>
          </a:r>
          <a:r>
            <a:rPr lang="en-GB" dirty="0" err="1" smtClean="0"/>
            <a:t>CARnet</a:t>
          </a:r>
          <a:r>
            <a:rPr lang="en-GB" dirty="0" smtClean="0"/>
            <a:t>/SRCE</a:t>
          </a:r>
          <a:endParaRPr lang="en-GB" dirty="0"/>
        </a:p>
      </dgm:t>
    </dgm:pt>
    <dgm:pt modelId="{5BE7CFFB-8BAA-FF44-A96A-1788EB7F6EC6}" type="parTrans" cxnId="{531DB3CF-4580-4E43-B9D4-FA70D388C358}">
      <dgm:prSet/>
      <dgm:spPr/>
      <dgm:t>
        <a:bodyPr/>
        <a:lstStyle/>
        <a:p>
          <a:endParaRPr lang="en-GB"/>
        </a:p>
      </dgm:t>
    </dgm:pt>
    <dgm:pt modelId="{0C35B9FD-C8C1-444D-8331-9F2D27579D49}" type="sibTrans" cxnId="{531DB3CF-4580-4E43-B9D4-FA70D388C358}">
      <dgm:prSet/>
      <dgm:spPr/>
      <dgm:t>
        <a:bodyPr/>
        <a:lstStyle/>
        <a:p>
          <a:endParaRPr lang="en-GB"/>
        </a:p>
      </dgm:t>
    </dgm:pt>
    <dgm:pt modelId="{5C2B3A61-5FB3-3F44-8310-D550B3EE86DB}" type="pres">
      <dgm:prSet presAssocID="{6896555A-7464-3C43-AA93-CAD5835326D9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GB"/>
        </a:p>
      </dgm:t>
    </dgm:pt>
    <dgm:pt modelId="{BEFB2419-E2B7-9344-AACC-3F831B80AFD2}" type="pres">
      <dgm:prSet presAssocID="{D8A022E7-8626-DD42-89B4-26F39D8C3A6E}" presName="composite" presStyleCnt="0">
        <dgm:presLayoutVars>
          <dgm:chMax val="1"/>
          <dgm:chPref val="1"/>
        </dgm:presLayoutVars>
      </dgm:prSet>
      <dgm:spPr/>
    </dgm:pt>
    <dgm:pt modelId="{42D911D4-5B0A-DC4A-B98E-4181F22D2FEE}" type="pres">
      <dgm:prSet presAssocID="{D8A022E7-8626-DD42-89B4-26F39D8C3A6E}" presName="Accent" presStyleLbl="trAlignAcc1" presStyleIdx="0" presStyleCnt="8">
        <dgm:presLayoutVars>
          <dgm:chMax val="0"/>
          <dgm:chPref val="0"/>
        </dgm:presLayoutVars>
      </dgm:prSet>
      <dgm:spPr>
        <a:solidFill>
          <a:srgbClr val="BFDC00"/>
        </a:solidFill>
      </dgm:spPr>
      <dgm:t>
        <a:bodyPr/>
        <a:lstStyle/>
        <a:p>
          <a:endParaRPr lang="en-GB"/>
        </a:p>
      </dgm:t>
    </dgm:pt>
    <dgm:pt modelId="{9EEBBFBA-F608-0842-A3ED-80F3EF9AB5D0}" type="pres">
      <dgm:prSet presAssocID="{D8A022E7-8626-DD42-89B4-26F39D8C3A6E}" presName="Image" presStyleLbl="alignImgPlace1" presStyleIdx="0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n-GB"/>
        </a:p>
      </dgm:t>
    </dgm:pt>
    <dgm:pt modelId="{040AB7B3-DF9F-0343-A248-17CAA802ADA6}" type="pres">
      <dgm:prSet presAssocID="{D8A022E7-8626-DD42-89B4-26F39D8C3A6E}" presName="ChildComposite" presStyleCnt="0"/>
      <dgm:spPr/>
    </dgm:pt>
    <dgm:pt modelId="{D71C7E7F-286C-774A-B6B9-AE7393F39058}" type="pres">
      <dgm:prSet presAssocID="{D8A022E7-8626-DD42-89B4-26F39D8C3A6E}" presName="Child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BF059BF-82D3-274F-93C3-D0A61549FD68}" type="pres">
      <dgm:prSet presAssocID="{D8A022E7-8626-DD42-89B4-26F39D8C3A6E}" presName="Parent" presStyleLbl="revTx" presStyleIdx="0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FC9666-F41C-3149-B516-7F649069C570}" type="pres">
      <dgm:prSet presAssocID="{D8A7E778-D4CA-204D-A4DD-AD26C7B6EC40}" presName="sibTrans" presStyleCnt="0"/>
      <dgm:spPr/>
    </dgm:pt>
    <dgm:pt modelId="{D3489521-5C3C-5E4E-A2CD-9D323A0500EA}" type="pres">
      <dgm:prSet presAssocID="{2055F7C3-64EB-084E-808A-A55568A6A474}" presName="composite" presStyleCnt="0">
        <dgm:presLayoutVars>
          <dgm:chMax val="1"/>
          <dgm:chPref val="1"/>
        </dgm:presLayoutVars>
      </dgm:prSet>
      <dgm:spPr/>
    </dgm:pt>
    <dgm:pt modelId="{73067169-9F26-B946-8C08-77DF89324BBD}" type="pres">
      <dgm:prSet presAssocID="{2055F7C3-64EB-084E-808A-A55568A6A474}" presName="Accent" presStyleLbl="trAlignAcc1" presStyleIdx="1" presStyleCnt="8">
        <dgm:presLayoutVars>
          <dgm:chMax val="0"/>
          <dgm:chPref val="0"/>
        </dgm:presLayoutVars>
      </dgm:prSet>
      <dgm:spPr>
        <a:solidFill>
          <a:srgbClr val="BFDC00"/>
        </a:solidFill>
      </dgm:spPr>
      <dgm:t>
        <a:bodyPr/>
        <a:lstStyle/>
        <a:p>
          <a:endParaRPr lang="en-GB"/>
        </a:p>
      </dgm:t>
    </dgm:pt>
    <dgm:pt modelId="{35FC8D3D-F4F3-AE48-88BE-09882AE1B5A1}" type="pres">
      <dgm:prSet presAssocID="{2055F7C3-64EB-084E-808A-A55568A6A474}" presName="Image" presStyleLbl="alignImgPlace1" presStyleIdx="1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</dgm:spPr>
      <dgm:t>
        <a:bodyPr/>
        <a:lstStyle/>
        <a:p>
          <a:endParaRPr lang="en-GB"/>
        </a:p>
      </dgm:t>
    </dgm:pt>
    <dgm:pt modelId="{A56D0993-4241-0842-B40B-6B833B82DBAF}" type="pres">
      <dgm:prSet presAssocID="{2055F7C3-64EB-084E-808A-A55568A6A474}" presName="ChildComposite" presStyleCnt="0"/>
      <dgm:spPr/>
    </dgm:pt>
    <dgm:pt modelId="{74CEDE03-EE13-3347-97F6-E8D94B9A3CF1}" type="pres">
      <dgm:prSet presAssocID="{2055F7C3-64EB-084E-808A-A55568A6A474}" presName="Child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58430C0-8098-DD44-9E10-5FE7268E116C}" type="pres">
      <dgm:prSet presAssocID="{2055F7C3-64EB-084E-808A-A55568A6A474}" presName="Parent" presStyleLbl="revTx" presStyleIdx="1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A948AD-AC52-A042-9134-6FFBF7D58FE5}" type="pres">
      <dgm:prSet presAssocID="{3357AFA3-669A-7143-81B5-2D04A1487196}" presName="sibTrans" presStyleCnt="0"/>
      <dgm:spPr/>
    </dgm:pt>
    <dgm:pt modelId="{1E81A5B6-820B-8446-AFCD-1ED4D468341C}" type="pres">
      <dgm:prSet presAssocID="{48B0FA09-6F52-B14B-8049-744C3BE75288}" presName="composite" presStyleCnt="0">
        <dgm:presLayoutVars>
          <dgm:chMax val="1"/>
          <dgm:chPref val="1"/>
        </dgm:presLayoutVars>
      </dgm:prSet>
      <dgm:spPr/>
    </dgm:pt>
    <dgm:pt modelId="{2926F135-253F-3D44-80E9-273C03523048}" type="pres">
      <dgm:prSet presAssocID="{48B0FA09-6F52-B14B-8049-744C3BE75288}" presName="Accent" presStyleLbl="trAlignAcc1" presStyleIdx="2" presStyleCnt="8">
        <dgm:presLayoutVars>
          <dgm:chMax val="0"/>
          <dgm:chPref val="0"/>
        </dgm:presLayoutVars>
      </dgm:prSet>
      <dgm:spPr>
        <a:solidFill>
          <a:srgbClr val="BFDC00"/>
        </a:solidFill>
      </dgm:spPr>
      <dgm:t>
        <a:bodyPr/>
        <a:lstStyle/>
        <a:p>
          <a:endParaRPr lang="en-GB"/>
        </a:p>
      </dgm:t>
    </dgm:pt>
    <dgm:pt modelId="{9C287DB7-78F2-E345-995F-6133E24E293B}" type="pres">
      <dgm:prSet presAssocID="{48B0FA09-6F52-B14B-8049-744C3BE75288}" presName="Image" presStyleLbl="alignImgPlace1" presStyleIdx="2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en-GB"/>
        </a:p>
      </dgm:t>
    </dgm:pt>
    <dgm:pt modelId="{A951E750-A436-6F4D-ADB4-DB950CC0220B}" type="pres">
      <dgm:prSet presAssocID="{48B0FA09-6F52-B14B-8049-744C3BE75288}" presName="ChildComposite" presStyleCnt="0"/>
      <dgm:spPr/>
    </dgm:pt>
    <dgm:pt modelId="{A65935E7-F9C4-4344-966D-0CF2FE1CA685}" type="pres">
      <dgm:prSet presAssocID="{48B0FA09-6F52-B14B-8049-744C3BE75288}" presName="Child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5D3316C-7235-E241-8568-B5D5476D4D3C}" type="pres">
      <dgm:prSet presAssocID="{48B0FA09-6F52-B14B-8049-744C3BE75288}" presName="Parent" presStyleLbl="revTx" presStyleIdx="2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84BAD8-BDF2-2E4C-ADEE-B5D2690B205D}" type="pres">
      <dgm:prSet presAssocID="{4FD871F2-2ABB-3647-984F-BCD1DB4BF777}" presName="sibTrans" presStyleCnt="0"/>
      <dgm:spPr/>
    </dgm:pt>
    <dgm:pt modelId="{8D89DEED-6EDB-F646-A895-219AA9E8E1C0}" type="pres">
      <dgm:prSet presAssocID="{3C8C6E53-4875-A847-B0CC-5484A86BD5BC}" presName="composite" presStyleCnt="0">
        <dgm:presLayoutVars>
          <dgm:chMax val="1"/>
          <dgm:chPref val="1"/>
        </dgm:presLayoutVars>
      </dgm:prSet>
      <dgm:spPr/>
    </dgm:pt>
    <dgm:pt modelId="{493B4BFE-16BF-5845-A5E1-3334F2D67093}" type="pres">
      <dgm:prSet presAssocID="{3C8C6E53-4875-A847-B0CC-5484A86BD5BC}" presName="Accent" presStyleLbl="trAlignAcc1" presStyleIdx="3" presStyleCnt="8">
        <dgm:presLayoutVars>
          <dgm:chMax val="0"/>
          <dgm:chPref val="0"/>
        </dgm:presLayoutVars>
      </dgm:prSet>
      <dgm:spPr>
        <a:solidFill>
          <a:srgbClr val="BFDC00"/>
        </a:solidFill>
      </dgm:spPr>
      <dgm:t>
        <a:bodyPr/>
        <a:lstStyle/>
        <a:p>
          <a:endParaRPr lang="en-GB"/>
        </a:p>
      </dgm:t>
    </dgm:pt>
    <dgm:pt modelId="{02EE979B-4730-2149-94D2-2011DE7ABC49}" type="pres">
      <dgm:prSet presAssocID="{3C8C6E53-4875-A847-B0CC-5484A86BD5BC}" presName="Image" presStyleLbl="alignImgPlace1" presStyleIdx="3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en-GB"/>
        </a:p>
      </dgm:t>
    </dgm:pt>
    <dgm:pt modelId="{2B7F0FCE-0ED5-6840-B72E-757E404ADDF8}" type="pres">
      <dgm:prSet presAssocID="{3C8C6E53-4875-A847-B0CC-5484A86BD5BC}" presName="ChildComposite" presStyleCnt="0"/>
      <dgm:spPr/>
    </dgm:pt>
    <dgm:pt modelId="{0BB47CA7-7B54-764E-BD78-B3AEE89EB5EE}" type="pres">
      <dgm:prSet presAssocID="{3C8C6E53-4875-A847-B0CC-5484A86BD5BC}" presName="Child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551BBD-4C56-2A4B-8A38-D5DB2C4C2FA0}" type="pres">
      <dgm:prSet presAssocID="{3C8C6E53-4875-A847-B0CC-5484A86BD5BC}" presName="Parent" presStyleLbl="revTx" presStyleIdx="3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561BD9-BB69-8A40-A0DB-639E1DA5E23F}" type="pres">
      <dgm:prSet presAssocID="{E9DB5CB5-A033-9441-B1F0-B4BB3AA476AF}" presName="sibTrans" presStyleCnt="0"/>
      <dgm:spPr/>
    </dgm:pt>
    <dgm:pt modelId="{FCF00E1C-71D5-314D-A2CA-08615F09A538}" type="pres">
      <dgm:prSet presAssocID="{12597D49-8BAE-BD46-8943-A72CD73907B6}" presName="composite" presStyleCnt="0">
        <dgm:presLayoutVars>
          <dgm:chMax val="1"/>
          <dgm:chPref val="1"/>
        </dgm:presLayoutVars>
      </dgm:prSet>
      <dgm:spPr/>
    </dgm:pt>
    <dgm:pt modelId="{C190E9AA-59E1-694D-8102-4D62BCF24303}" type="pres">
      <dgm:prSet presAssocID="{12597D49-8BAE-BD46-8943-A72CD73907B6}" presName="Accent" presStyleLbl="trAlignAcc1" presStyleIdx="4" presStyleCnt="8">
        <dgm:presLayoutVars>
          <dgm:chMax val="0"/>
          <dgm:chPref val="0"/>
        </dgm:presLayoutVars>
      </dgm:prSet>
      <dgm:spPr>
        <a:solidFill>
          <a:srgbClr val="BFDC00"/>
        </a:solidFill>
      </dgm:spPr>
      <dgm:t>
        <a:bodyPr/>
        <a:lstStyle/>
        <a:p>
          <a:endParaRPr lang="en-GB"/>
        </a:p>
      </dgm:t>
    </dgm:pt>
    <dgm:pt modelId="{B2F586EF-AA2E-844F-ABF8-92C11759797A}" type="pres">
      <dgm:prSet presAssocID="{12597D49-8BAE-BD46-8943-A72CD73907B6}" presName="Image" presStyleLbl="alignImgPlace1" presStyleIdx="4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GB"/>
        </a:p>
      </dgm:t>
    </dgm:pt>
    <dgm:pt modelId="{2CC79A5D-87E4-B04F-806E-10534A8B937F}" type="pres">
      <dgm:prSet presAssocID="{12597D49-8BAE-BD46-8943-A72CD73907B6}" presName="ChildComposite" presStyleCnt="0"/>
      <dgm:spPr/>
    </dgm:pt>
    <dgm:pt modelId="{E032D09C-AABA-D24A-8595-A4A2914D6D89}" type="pres">
      <dgm:prSet presAssocID="{12597D49-8BAE-BD46-8943-A72CD73907B6}" presName="Child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6FF032-B9AE-B843-ABDB-7A863B7FE28D}" type="pres">
      <dgm:prSet presAssocID="{12597D49-8BAE-BD46-8943-A72CD73907B6}" presName="Parent" presStyleLbl="revTx" presStyleIdx="4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23C600-1967-484C-A059-AE8F1275E0FF}" type="pres">
      <dgm:prSet presAssocID="{BDA5DE1D-BBEA-944E-A39C-25A5D6BED2C8}" presName="sibTrans" presStyleCnt="0"/>
      <dgm:spPr/>
    </dgm:pt>
    <dgm:pt modelId="{740CEE60-A6DF-0E4F-ACE6-F83D01309FEE}" type="pres">
      <dgm:prSet presAssocID="{71CD5CE2-92C1-FF41-B054-F4319AF5EEBE}" presName="composite" presStyleCnt="0">
        <dgm:presLayoutVars>
          <dgm:chMax val="1"/>
          <dgm:chPref val="1"/>
        </dgm:presLayoutVars>
      </dgm:prSet>
      <dgm:spPr/>
    </dgm:pt>
    <dgm:pt modelId="{2EEA024E-9B93-6B4E-9BA7-75CB104FF8DA}" type="pres">
      <dgm:prSet presAssocID="{71CD5CE2-92C1-FF41-B054-F4319AF5EEBE}" presName="Accent" presStyleLbl="trAlignAcc1" presStyleIdx="5" presStyleCnt="8">
        <dgm:presLayoutVars>
          <dgm:chMax val="0"/>
          <dgm:chPref val="0"/>
        </dgm:presLayoutVars>
      </dgm:prSet>
      <dgm:spPr>
        <a:solidFill>
          <a:srgbClr val="BFDC00"/>
        </a:solidFill>
      </dgm:spPr>
      <dgm:t>
        <a:bodyPr/>
        <a:lstStyle/>
        <a:p>
          <a:endParaRPr lang="en-GB"/>
        </a:p>
      </dgm:t>
    </dgm:pt>
    <dgm:pt modelId="{D13337EA-93AF-3B4C-A573-DC7B9F1B19F3}" type="pres">
      <dgm:prSet presAssocID="{71CD5CE2-92C1-FF41-B054-F4319AF5EEBE}" presName="Image" presStyleLbl="alignImgPlace1" presStyleIdx="5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en-GB"/>
        </a:p>
      </dgm:t>
    </dgm:pt>
    <dgm:pt modelId="{12AAD79D-6D84-1D4D-AB5A-B392CB480AAE}" type="pres">
      <dgm:prSet presAssocID="{71CD5CE2-92C1-FF41-B054-F4319AF5EEBE}" presName="ChildComposite" presStyleCnt="0"/>
      <dgm:spPr/>
    </dgm:pt>
    <dgm:pt modelId="{73DC6E19-43E8-9B47-9018-7BCB48F1304A}" type="pres">
      <dgm:prSet presAssocID="{71CD5CE2-92C1-FF41-B054-F4319AF5EEBE}" presName="Child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62B04A-19CD-D04E-9DFB-0248C0257E13}" type="pres">
      <dgm:prSet presAssocID="{71CD5CE2-92C1-FF41-B054-F4319AF5EEBE}" presName="Parent" presStyleLbl="revTx" presStyleIdx="5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D0F678-8EEF-9D46-A377-BD7B0B03740B}" type="pres">
      <dgm:prSet presAssocID="{5E720C48-3F56-B142-85FA-C37F2E56B464}" presName="sibTrans" presStyleCnt="0"/>
      <dgm:spPr/>
    </dgm:pt>
    <dgm:pt modelId="{0D0D8D7C-7FDA-B74B-AFCC-B8B305B6C66D}" type="pres">
      <dgm:prSet presAssocID="{3E192FA6-FF04-CB44-BBC8-5A51659775DC}" presName="composite" presStyleCnt="0">
        <dgm:presLayoutVars>
          <dgm:chMax val="1"/>
          <dgm:chPref val="1"/>
        </dgm:presLayoutVars>
      </dgm:prSet>
      <dgm:spPr/>
    </dgm:pt>
    <dgm:pt modelId="{82A4CCFF-3932-544B-AA65-7AEA89E04E68}" type="pres">
      <dgm:prSet presAssocID="{3E192FA6-FF04-CB44-BBC8-5A51659775DC}" presName="Accent" presStyleLbl="trAlignAcc1" presStyleIdx="6" presStyleCnt="8">
        <dgm:presLayoutVars>
          <dgm:chMax val="0"/>
          <dgm:chPref val="0"/>
        </dgm:presLayoutVars>
      </dgm:prSet>
      <dgm:spPr>
        <a:solidFill>
          <a:srgbClr val="BFDC00"/>
        </a:solidFill>
      </dgm:spPr>
      <dgm:t>
        <a:bodyPr/>
        <a:lstStyle/>
        <a:p>
          <a:endParaRPr lang="en-GB"/>
        </a:p>
      </dgm:t>
    </dgm:pt>
    <dgm:pt modelId="{88162E5B-2EAF-E547-96CF-7F92450CD45E}" type="pres">
      <dgm:prSet presAssocID="{3E192FA6-FF04-CB44-BBC8-5A51659775DC}" presName="Image" presStyleLbl="alignImgPlace1" presStyleIdx="6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en-GB"/>
        </a:p>
      </dgm:t>
    </dgm:pt>
    <dgm:pt modelId="{8B978EC0-FEB4-3A4D-843F-07E42CDD6FCD}" type="pres">
      <dgm:prSet presAssocID="{3E192FA6-FF04-CB44-BBC8-5A51659775DC}" presName="ChildComposite" presStyleCnt="0"/>
      <dgm:spPr/>
    </dgm:pt>
    <dgm:pt modelId="{0D779E90-D1A6-2C4D-A657-C932CEE7B61D}" type="pres">
      <dgm:prSet presAssocID="{3E192FA6-FF04-CB44-BBC8-5A51659775DC}" presName="Child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CECB26-F684-8347-9268-7BA00CA8A6FC}" type="pres">
      <dgm:prSet presAssocID="{3E192FA6-FF04-CB44-BBC8-5A51659775DC}" presName="Parent" presStyleLbl="revTx" presStyleIdx="6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3E434D-B947-8B41-8338-16AF51D3A8AF}" type="pres">
      <dgm:prSet presAssocID="{5AE501A5-6CD2-5947-B0FD-5255D9A98A48}" presName="sibTrans" presStyleCnt="0"/>
      <dgm:spPr/>
    </dgm:pt>
    <dgm:pt modelId="{6879EB21-7F0C-5040-8340-58500F535B3A}" type="pres">
      <dgm:prSet presAssocID="{E35F55A5-A200-0447-B710-F4DC16AF582E}" presName="composite" presStyleCnt="0">
        <dgm:presLayoutVars>
          <dgm:chMax val="1"/>
          <dgm:chPref val="1"/>
        </dgm:presLayoutVars>
      </dgm:prSet>
      <dgm:spPr/>
    </dgm:pt>
    <dgm:pt modelId="{DA54307E-45ED-0044-8639-5458EC86A842}" type="pres">
      <dgm:prSet presAssocID="{E35F55A5-A200-0447-B710-F4DC16AF582E}" presName="Accent" presStyleLbl="trAlignAcc1" presStyleIdx="7" presStyleCnt="8">
        <dgm:presLayoutVars>
          <dgm:chMax val="0"/>
          <dgm:chPref val="0"/>
        </dgm:presLayoutVars>
      </dgm:prSet>
      <dgm:spPr>
        <a:solidFill>
          <a:srgbClr val="BFDC00"/>
        </a:solidFill>
      </dgm:spPr>
      <dgm:t>
        <a:bodyPr/>
        <a:lstStyle/>
        <a:p>
          <a:endParaRPr lang="en-GB"/>
        </a:p>
      </dgm:t>
    </dgm:pt>
    <dgm:pt modelId="{ED369486-2722-B840-AAE4-AB3C2D764BFA}" type="pres">
      <dgm:prSet presAssocID="{E35F55A5-A200-0447-B710-F4DC16AF582E}" presName="Image" presStyleLbl="alignImgPlace1" presStyleIdx="7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en-GB"/>
        </a:p>
      </dgm:t>
    </dgm:pt>
    <dgm:pt modelId="{FE061EC6-0FF0-6543-B6DB-3230A4EDD26E}" type="pres">
      <dgm:prSet presAssocID="{E35F55A5-A200-0447-B710-F4DC16AF582E}" presName="ChildComposite" presStyleCnt="0"/>
      <dgm:spPr/>
    </dgm:pt>
    <dgm:pt modelId="{0BF7DE7B-019F-9A44-A743-B400907293B0}" type="pres">
      <dgm:prSet presAssocID="{E35F55A5-A200-0447-B710-F4DC16AF582E}" presName="Child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1D4E03-3E6E-114C-9E75-2FC4D511A079}" type="pres">
      <dgm:prSet presAssocID="{E35F55A5-A200-0447-B710-F4DC16AF582E}" presName="Parent" presStyleLbl="revTx" presStyleIdx="7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3F54E1D-853F-C64C-ACF7-D10F5C8724CC}" type="presOf" srcId="{71CD5CE2-92C1-FF41-B054-F4319AF5EEBE}" destId="{AF62B04A-19CD-D04E-9DFB-0248C0257E13}" srcOrd="0" destOrd="0" presId="urn:microsoft.com/office/officeart/2008/layout/CaptionedPictures"/>
    <dgm:cxn modelId="{2891CA0D-C011-D445-8E5D-0ACB25089A2B}" type="presOf" srcId="{3B9ABFD9-65E1-B043-BA99-8D7A4DC7F1C3}" destId="{74CEDE03-EE13-3347-97F6-E8D94B9A3CF1}" srcOrd="0" destOrd="0" presId="urn:microsoft.com/office/officeart/2008/layout/CaptionedPictures"/>
    <dgm:cxn modelId="{FABD34AB-DF4A-764F-ABF3-71F1E6D3A650}" type="presOf" srcId="{A6CE0755-2E71-0A4C-ABD5-28714A258A74}" destId="{0BF7DE7B-019F-9A44-A743-B400907293B0}" srcOrd="0" destOrd="0" presId="urn:microsoft.com/office/officeart/2008/layout/CaptionedPictures"/>
    <dgm:cxn modelId="{CB03B71B-0628-8241-BBE3-99470B4249B5}" srcId="{6896555A-7464-3C43-AA93-CAD5835326D9}" destId="{E35F55A5-A200-0447-B710-F4DC16AF582E}" srcOrd="7" destOrd="0" parTransId="{871AC025-C76C-894D-B9C2-4B3105BBEDDF}" sibTransId="{6A0BD8E1-12D6-644F-BD12-1BBA388FAAFC}"/>
    <dgm:cxn modelId="{971A63F3-B306-014F-A9E5-FC607D249194}" srcId="{6896555A-7464-3C43-AA93-CAD5835326D9}" destId="{12597D49-8BAE-BD46-8943-A72CD73907B6}" srcOrd="4" destOrd="0" parTransId="{DF78E322-A68F-0F4D-B49B-7AD7B16400DC}" sibTransId="{BDA5DE1D-BBEA-944E-A39C-25A5D6BED2C8}"/>
    <dgm:cxn modelId="{748892A0-35C3-C44D-A904-AA5D451737F7}" srcId="{71CD5CE2-92C1-FF41-B054-F4319AF5EEBE}" destId="{9D93520D-6B8E-8749-AC6D-740CA2CE29CA}" srcOrd="0" destOrd="0" parTransId="{926FCE68-B5EA-9745-B430-39A799CEBAC0}" sibTransId="{D62AA58C-C3C8-DB47-BF7A-62B4B73FD3FB}"/>
    <dgm:cxn modelId="{531DB3CF-4580-4E43-B9D4-FA70D388C358}" srcId="{E35F55A5-A200-0447-B710-F4DC16AF582E}" destId="{A6CE0755-2E71-0A4C-ABD5-28714A258A74}" srcOrd="0" destOrd="0" parTransId="{5BE7CFFB-8BAA-FF44-A96A-1788EB7F6EC6}" sibTransId="{0C35B9FD-C8C1-444D-8331-9F2D27579D49}"/>
    <dgm:cxn modelId="{8B149D5E-5839-0E49-9B7F-33FF6B0FD645}" srcId="{12597D49-8BAE-BD46-8943-A72CD73907B6}" destId="{3C7B6CED-755E-BA41-A39B-5FAF9688210E}" srcOrd="0" destOrd="0" parTransId="{ECAC4C50-F38E-BD4C-977B-72AD680F2AD4}" sibTransId="{D84657F6-BD42-B746-A416-954C9BD36E8A}"/>
    <dgm:cxn modelId="{BB8755E5-C727-1E46-A5A1-18AF7CA47C96}" type="presOf" srcId="{3E192FA6-FF04-CB44-BBC8-5A51659775DC}" destId="{8FCECB26-F684-8347-9268-7BA00CA8A6FC}" srcOrd="0" destOrd="0" presId="urn:microsoft.com/office/officeart/2008/layout/CaptionedPictures"/>
    <dgm:cxn modelId="{B144ACE9-81AF-D448-A22A-AF045C249699}" type="presOf" srcId="{03DBB626-42E2-8C48-B330-938280E634E8}" destId="{0D779E90-D1A6-2C4D-A657-C932CEE7B61D}" srcOrd="0" destOrd="0" presId="urn:microsoft.com/office/officeart/2008/layout/CaptionedPictures"/>
    <dgm:cxn modelId="{9E72A133-EC41-DE41-85C2-727C506DE6E1}" srcId="{48B0FA09-6F52-B14B-8049-744C3BE75288}" destId="{2C8B2E15-A39B-C048-A375-09743CFF7B90}" srcOrd="0" destOrd="0" parTransId="{E29D46A6-16A2-DB43-9E11-9E4402B1D580}" sibTransId="{A9C2360A-41F2-A240-B7A8-C97A3AEA8D0D}"/>
    <dgm:cxn modelId="{AC93A2FF-1B0E-E640-B85D-69DAFE2474FD}" type="presOf" srcId="{76A67270-7705-1147-AE40-18941DE99886}" destId="{0BB47CA7-7B54-764E-BD78-B3AEE89EB5EE}" srcOrd="0" destOrd="0" presId="urn:microsoft.com/office/officeart/2008/layout/CaptionedPictures"/>
    <dgm:cxn modelId="{368B9DE2-A527-1345-99B9-AF9A42CB0F0D}" srcId="{6896555A-7464-3C43-AA93-CAD5835326D9}" destId="{D8A022E7-8626-DD42-89B4-26F39D8C3A6E}" srcOrd="0" destOrd="0" parTransId="{4A544E5B-BDC1-9240-9D9E-688B7127BCA0}" sibTransId="{D8A7E778-D4CA-204D-A4DD-AD26C7B6EC40}"/>
    <dgm:cxn modelId="{C015E043-509A-0148-978D-7B0E7DD62125}" type="presOf" srcId="{5E2F69B1-6297-1243-AAC7-C2CA2D95B49E}" destId="{D71C7E7F-286C-774A-B6B9-AE7393F39058}" srcOrd="0" destOrd="0" presId="urn:microsoft.com/office/officeart/2008/layout/CaptionedPictures"/>
    <dgm:cxn modelId="{F04CCC63-7D35-AE44-9898-7AC948FBB48A}" srcId="{6896555A-7464-3C43-AA93-CAD5835326D9}" destId="{71CD5CE2-92C1-FF41-B054-F4319AF5EEBE}" srcOrd="5" destOrd="0" parTransId="{E9FC000E-E494-544E-B45F-3ED290A4ABC2}" sibTransId="{5E720C48-3F56-B142-85FA-C37F2E56B464}"/>
    <dgm:cxn modelId="{F3E009F4-6349-3949-B5AB-86445912E7E1}" srcId="{D8A022E7-8626-DD42-89B4-26F39D8C3A6E}" destId="{5E2F69B1-6297-1243-AAC7-C2CA2D95B49E}" srcOrd="0" destOrd="0" parTransId="{06011B8C-592E-5349-85E4-97A4865A1F80}" sibTransId="{F2969CA7-0080-CC48-89A1-AD97DC05717C}"/>
    <dgm:cxn modelId="{3FCC2DC6-66FD-A943-9AF9-0727984C2DFA}" type="presOf" srcId="{D8A022E7-8626-DD42-89B4-26F39D8C3A6E}" destId="{8BF059BF-82D3-274F-93C3-D0A61549FD68}" srcOrd="0" destOrd="0" presId="urn:microsoft.com/office/officeart/2008/layout/CaptionedPictures"/>
    <dgm:cxn modelId="{614923D5-B040-E04A-8945-F6AF14E8A317}" type="presOf" srcId="{E35F55A5-A200-0447-B710-F4DC16AF582E}" destId="{8E1D4E03-3E6E-114C-9E75-2FC4D511A079}" srcOrd="0" destOrd="0" presId="urn:microsoft.com/office/officeart/2008/layout/CaptionedPictures"/>
    <dgm:cxn modelId="{A052E3F4-CACC-5445-8D0B-28E05374F703}" type="presOf" srcId="{3C7B6CED-755E-BA41-A39B-5FAF9688210E}" destId="{E032D09C-AABA-D24A-8595-A4A2914D6D89}" srcOrd="0" destOrd="0" presId="urn:microsoft.com/office/officeart/2008/layout/CaptionedPictures"/>
    <dgm:cxn modelId="{362A6C59-AF3D-6841-9D4B-191CF5F89284}" type="presOf" srcId="{2055F7C3-64EB-084E-808A-A55568A6A474}" destId="{058430C0-8098-DD44-9E10-5FE7268E116C}" srcOrd="0" destOrd="0" presId="urn:microsoft.com/office/officeart/2008/layout/CaptionedPictures"/>
    <dgm:cxn modelId="{F2FF8F4D-A3C6-6343-8E3B-CB64DBEBC586}" type="presOf" srcId="{6896555A-7464-3C43-AA93-CAD5835326D9}" destId="{5C2B3A61-5FB3-3F44-8310-D550B3EE86DB}" srcOrd="0" destOrd="0" presId="urn:microsoft.com/office/officeart/2008/layout/CaptionedPictures"/>
    <dgm:cxn modelId="{8BD3A80E-D247-0840-B537-B8D5AD965F68}" type="presOf" srcId="{9D93520D-6B8E-8749-AC6D-740CA2CE29CA}" destId="{73DC6E19-43E8-9B47-9018-7BCB48F1304A}" srcOrd="0" destOrd="0" presId="urn:microsoft.com/office/officeart/2008/layout/CaptionedPictures"/>
    <dgm:cxn modelId="{C6B9DA42-1265-F146-8F7D-2D91E40F66A7}" type="presOf" srcId="{12597D49-8BAE-BD46-8943-A72CD73907B6}" destId="{866FF032-B9AE-B843-ABDB-7A863B7FE28D}" srcOrd="0" destOrd="0" presId="urn:microsoft.com/office/officeart/2008/layout/CaptionedPictures"/>
    <dgm:cxn modelId="{75584407-3086-F04C-9BDD-6EE84A74DB35}" type="presOf" srcId="{48B0FA09-6F52-B14B-8049-744C3BE75288}" destId="{A5D3316C-7235-E241-8568-B5D5476D4D3C}" srcOrd="0" destOrd="0" presId="urn:microsoft.com/office/officeart/2008/layout/CaptionedPictures"/>
    <dgm:cxn modelId="{51C87AA8-41EE-1F40-A863-C7FB7CFC0203}" srcId="{6896555A-7464-3C43-AA93-CAD5835326D9}" destId="{48B0FA09-6F52-B14B-8049-744C3BE75288}" srcOrd="2" destOrd="0" parTransId="{64EA14CF-0E2A-0D43-80A6-75CEAC4AE507}" sibTransId="{4FD871F2-2ABB-3647-984F-BCD1DB4BF777}"/>
    <dgm:cxn modelId="{5B10218A-CA98-1343-BD27-F720E5FAB5BE}" srcId="{6896555A-7464-3C43-AA93-CAD5835326D9}" destId="{3C8C6E53-4875-A847-B0CC-5484A86BD5BC}" srcOrd="3" destOrd="0" parTransId="{4D4EF589-951F-CC43-BACE-3F58429782D4}" sibTransId="{E9DB5CB5-A033-9441-B1F0-B4BB3AA476AF}"/>
    <dgm:cxn modelId="{A504C5D7-4DE5-8847-A5FD-8621A23EDBC1}" srcId="{6896555A-7464-3C43-AA93-CAD5835326D9}" destId="{3E192FA6-FF04-CB44-BBC8-5A51659775DC}" srcOrd="6" destOrd="0" parTransId="{27991B79-5B84-8B40-B333-6719B13F4FA7}" sibTransId="{5AE501A5-6CD2-5947-B0FD-5255D9A98A48}"/>
    <dgm:cxn modelId="{7E7CFEB7-4CB3-3949-9EE2-286D1A412B11}" srcId="{3E192FA6-FF04-CB44-BBC8-5A51659775DC}" destId="{03DBB626-42E2-8C48-B330-938280E634E8}" srcOrd="0" destOrd="0" parTransId="{8ADE92E0-2F38-5048-AA9F-822FA2F44151}" sibTransId="{DF740799-9B14-FF41-B303-CF38D836BF8B}"/>
    <dgm:cxn modelId="{41FC6097-DB9F-0A4C-959E-BAF7DD60B9CA}" type="presOf" srcId="{2C8B2E15-A39B-C048-A375-09743CFF7B90}" destId="{A65935E7-F9C4-4344-966D-0CF2FE1CA685}" srcOrd="0" destOrd="0" presId="urn:microsoft.com/office/officeart/2008/layout/CaptionedPictures"/>
    <dgm:cxn modelId="{29B05C8A-468D-7E48-9D24-B7279406BED7}" srcId="{2055F7C3-64EB-084E-808A-A55568A6A474}" destId="{3B9ABFD9-65E1-B043-BA99-8D7A4DC7F1C3}" srcOrd="0" destOrd="0" parTransId="{475042B6-3E1D-1B42-A67C-4D9E1EB1FDE4}" sibTransId="{E05B71ED-6F5E-EF47-945A-DB75A43612BB}"/>
    <dgm:cxn modelId="{C0368052-AB43-B04E-B063-754ABA148533}" srcId="{6896555A-7464-3C43-AA93-CAD5835326D9}" destId="{2055F7C3-64EB-084E-808A-A55568A6A474}" srcOrd="1" destOrd="0" parTransId="{393E6106-537D-F942-BBDD-2AC97B4D9520}" sibTransId="{3357AFA3-669A-7143-81B5-2D04A1487196}"/>
    <dgm:cxn modelId="{E6F2D039-3308-0E4C-B2F1-3D239399DD77}" type="presOf" srcId="{3C8C6E53-4875-A847-B0CC-5484A86BD5BC}" destId="{01551BBD-4C56-2A4B-8A38-D5DB2C4C2FA0}" srcOrd="0" destOrd="0" presId="urn:microsoft.com/office/officeart/2008/layout/CaptionedPictures"/>
    <dgm:cxn modelId="{1EAB0146-086F-B448-91DF-2EDC9936C60A}" srcId="{3C8C6E53-4875-A847-B0CC-5484A86BD5BC}" destId="{76A67270-7705-1147-AE40-18941DE99886}" srcOrd="0" destOrd="0" parTransId="{1534A4E5-0EDF-1642-A59C-BAD1EC03536B}" sibTransId="{B6EA574C-8F8B-CF49-A2E9-83BDD5D5688F}"/>
    <dgm:cxn modelId="{258D28AB-1DFA-ED44-A627-BF2F55227D3C}" type="presParOf" srcId="{5C2B3A61-5FB3-3F44-8310-D550B3EE86DB}" destId="{BEFB2419-E2B7-9344-AACC-3F831B80AFD2}" srcOrd="0" destOrd="0" presId="urn:microsoft.com/office/officeart/2008/layout/CaptionedPictures"/>
    <dgm:cxn modelId="{6AE570FD-896B-E842-85BE-C329B186462C}" type="presParOf" srcId="{BEFB2419-E2B7-9344-AACC-3F831B80AFD2}" destId="{42D911D4-5B0A-DC4A-B98E-4181F22D2FEE}" srcOrd="0" destOrd="0" presId="urn:microsoft.com/office/officeart/2008/layout/CaptionedPictures"/>
    <dgm:cxn modelId="{E4F65C73-EFD7-C547-8C1F-C7CD51392A5C}" type="presParOf" srcId="{BEFB2419-E2B7-9344-AACC-3F831B80AFD2}" destId="{9EEBBFBA-F608-0842-A3ED-80F3EF9AB5D0}" srcOrd="1" destOrd="0" presId="urn:microsoft.com/office/officeart/2008/layout/CaptionedPictures"/>
    <dgm:cxn modelId="{333B55F6-61CF-4C4A-B8FD-A9C194F881C4}" type="presParOf" srcId="{BEFB2419-E2B7-9344-AACC-3F831B80AFD2}" destId="{040AB7B3-DF9F-0343-A248-17CAA802ADA6}" srcOrd="2" destOrd="0" presId="urn:microsoft.com/office/officeart/2008/layout/CaptionedPictures"/>
    <dgm:cxn modelId="{D980FAD6-2ADF-2143-B399-7734504169D2}" type="presParOf" srcId="{040AB7B3-DF9F-0343-A248-17CAA802ADA6}" destId="{D71C7E7F-286C-774A-B6B9-AE7393F39058}" srcOrd="0" destOrd="0" presId="urn:microsoft.com/office/officeart/2008/layout/CaptionedPictures"/>
    <dgm:cxn modelId="{25D3CFC6-141A-304A-BC21-DC2864AF5377}" type="presParOf" srcId="{040AB7B3-DF9F-0343-A248-17CAA802ADA6}" destId="{8BF059BF-82D3-274F-93C3-D0A61549FD68}" srcOrd="1" destOrd="0" presId="urn:microsoft.com/office/officeart/2008/layout/CaptionedPictures"/>
    <dgm:cxn modelId="{33DCAE6E-9C0D-7344-AA6C-2434ED085395}" type="presParOf" srcId="{5C2B3A61-5FB3-3F44-8310-D550B3EE86DB}" destId="{ECFC9666-F41C-3149-B516-7F649069C570}" srcOrd="1" destOrd="0" presId="urn:microsoft.com/office/officeart/2008/layout/CaptionedPictures"/>
    <dgm:cxn modelId="{B272F155-1C20-5F46-B9F0-3A61C8DC897E}" type="presParOf" srcId="{5C2B3A61-5FB3-3F44-8310-D550B3EE86DB}" destId="{D3489521-5C3C-5E4E-A2CD-9D323A0500EA}" srcOrd="2" destOrd="0" presId="urn:microsoft.com/office/officeart/2008/layout/CaptionedPictures"/>
    <dgm:cxn modelId="{D4E54E36-19C5-7E45-936C-56E560CE690D}" type="presParOf" srcId="{D3489521-5C3C-5E4E-A2CD-9D323A0500EA}" destId="{73067169-9F26-B946-8C08-77DF89324BBD}" srcOrd="0" destOrd="0" presId="urn:microsoft.com/office/officeart/2008/layout/CaptionedPictures"/>
    <dgm:cxn modelId="{16A2F8F0-672D-6245-BB77-988394F1A0A6}" type="presParOf" srcId="{D3489521-5C3C-5E4E-A2CD-9D323A0500EA}" destId="{35FC8D3D-F4F3-AE48-88BE-09882AE1B5A1}" srcOrd="1" destOrd="0" presId="urn:microsoft.com/office/officeart/2008/layout/CaptionedPictures"/>
    <dgm:cxn modelId="{F32B9F2D-9957-C344-B0CB-ACEB05ABE397}" type="presParOf" srcId="{D3489521-5C3C-5E4E-A2CD-9D323A0500EA}" destId="{A56D0993-4241-0842-B40B-6B833B82DBAF}" srcOrd="2" destOrd="0" presId="urn:microsoft.com/office/officeart/2008/layout/CaptionedPictures"/>
    <dgm:cxn modelId="{3FCB0E68-1409-6F41-9228-E152A291BEB7}" type="presParOf" srcId="{A56D0993-4241-0842-B40B-6B833B82DBAF}" destId="{74CEDE03-EE13-3347-97F6-E8D94B9A3CF1}" srcOrd="0" destOrd="0" presId="urn:microsoft.com/office/officeart/2008/layout/CaptionedPictures"/>
    <dgm:cxn modelId="{8313FE0E-651D-EC4B-A02C-6D3C49A8EF8E}" type="presParOf" srcId="{A56D0993-4241-0842-B40B-6B833B82DBAF}" destId="{058430C0-8098-DD44-9E10-5FE7268E116C}" srcOrd="1" destOrd="0" presId="urn:microsoft.com/office/officeart/2008/layout/CaptionedPictures"/>
    <dgm:cxn modelId="{9E705DA9-7540-314B-ABDE-21ED9DC18EC9}" type="presParOf" srcId="{5C2B3A61-5FB3-3F44-8310-D550B3EE86DB}" destId="{DCA948AD-AC52-A042-9134-6FFBF7D58FE5}" srcOrd="3" destOrd="0" presId="urn:microsoft.com/office/officeart/2008/layout/CaptionedPictures"/>
    <dgm:cxn modelId="{833AE50B-411D-DF48-967D-32F08A225D6B}" type="presParOf" srcId="{5C2B3A61-5FB3-3F44-8310-D550B3EE86DB}" destId="{1E81A5B6-820B-8446-AFCD-1ED4D468341C}" srcOrd="4" destOrd="0" presId="urn:microsoft.com/office/officeart/2008/layout/CaptionedPictures"/>
    <dgm:cxn modelId="{446C27B6-EF51-1F4A-8EC9-9F6F50FCF915}" type="presParOf" srcId="{1E81A5B6-820B-8446-AFCD-1ED4D468341C}" destId="{2926F135-253F-3D44-80E9-273C03523048}" srcOrd="0" destOrd="0" presId="urn:microsoft.com/office/officeart/2008/layout/CaptionedPictures"/>
    <dgm:cxn modelId="{C1422C04-243F-3C43-A12B-F2CB1D8B37E5}" type="presParOf" srcId="{1E81A5B6-820B-8446-AFCD-1ED4D468341C}" destId="{9C287DB7-78F2-E345-995F-6133E24E293B}" srcOrd="1" destOrd="0" presId="urn:microsoft.com/office/officeart/2008/layout/CaptionedPictures"/>
    <dgm:cxn modelId="{2ED5104B-F362-764B-8C96-1EC2AC01C3CC}" type="presParOf" srcId="{1E81A5B6-820B-8446-AFCD-1ED4D468341C}" destId="{A951E750-A436-6F4D-ADB4-DB950CC0220B}" srcOrd="2" destOrd="0" presId="urn:microsoft.com/office/officeart/2008/layout/CaptionedPictures"/>
    <dgm:cxn modelId="{F06150ED-820B-6544-B338-851938893BAF}" type="presParOf" srcId="{A951E750-A436-6F4D-ADB4-DB950CC0220B}" destId="{A65935E7-F9C4-4344-966D-0CF2FE1CA685}" srcOrd="0" destOrd="0" presId="urn:microsoft.com/office/officeart/2008/layout/CaptionedPictures"/>
    <dgm:cxn modelId="{911A32DC-3BB2-FB4E-8C07-25EA58DBF69B}" type="presParOf" srcId="{A951E750-A436-6F4D-ADB4-DB950CC0220B}" destId="{A5D3316C-7235-E241-8568-B5D5476D4D3C}" srcOrd="1" destOrd="0" presId="urn:microsoft.com/office/officeart/2008/layout/CaptionedPictures"/>
    <dgm:cxn modelId="{8F574216-3669-2646-A3F7-3382A87E5EB8}" type="presParOf" srcId="{5C2B3A61-5FB3-3F44-8310-D550B3EE86DB}" destId="{8F84BAD8-BDF2-2E4C-ADEE-B5D2690B205D}" srcOrd="5" destOrd="0" presId="urn:microsoft.com/office/officeart/2008/layout/CaptionedPictures"/>
    <dgm:cxn modelId="{6914DB95-3EAA-4242-B94A-65661F34522A}" type="presParOf" srcId="{5C2B3A61-5FB3-3F44-8310-D550B3EE86DB}" destId="{8D89DEED-6EDB-F646-A895-219AA9E8E1C0}" srcOrd="6" destOrd="0" presId="urn:microsoft.com/office/officeart/2008/layout/CaptionedPictures"/>
    <dgm:cxn modelId="{C0C509CD-1FF2-3A40-BCCA-5DCE14C3CFC4}" type="presParOf" srcId="{8D89DEED-6EDB-F646-A895-219AA9E8E1C0}" destId="{493B4BFE-16BF-5845-A5E1-3334F2D67093}" srcOrd="0" destOrd="0" presId="urn:microsoft.com/office/officeart/2008/layout/CaptionedPictures"/>
    <dgm:cxn modelId="{BD791A0A-4F14-4F46-8A6A-D90CB4B5B4F3}" type="presParOf" srcId="{8D89DEED-6EDB-F646-A895-219AA9E8E1C0}" destId="{02EE979B-4730-2149-94D2-2011DE7ABC49}" srcOrd="1" destOrd="0" presId="urn:microsoft.com/office/officeart/2008/layout/CaptionedPictures"/>
    <dgm:cxn modelId="{C31BEC31-389B-8048-BA9F-F7742D2075E5}" type="presParOf" srcId="{8D89DEED-6EDB-F646-A895-219AA9E8E1C0}" destId="{2B7F0FCE-0ED5-6840-B72E-757E404ADDF8}" srcOrd="2" destOrd="0" presId="urn:microsoft.com/office/officeart/2008/layout/CaptionedPictures"/>
    <dgm:cxn modelId="{36E7CA4A-D313-4244-8027-EC3F34129B50}" type="presParOf" srcId="{2B7F0FCE-0ED5-6840-B72E-757E404ADDF8}" destId="{0BB47CA7-7B54-764E-BD78-B3AEE89EB5EE}" srcOrd="0" destOrd="0" presId="urn:microsoft.com/office/officeart/2008/layout/CaptionedPictures"/>
    <dgm:cxn modelId="{67524727-AEBB-7944-8E96-6C158393886E}" type="presParOf" srcId="{2B7F0FCE-0ED5-6840-B72E-757E404ADDF8}" destId="{01551BBD-4C56-2A4B-8A38-D5DB2C4C2FA0}" srcOrd="1" destOrd="0" presId="urn:microsoft.com/office/officeart/2008/layout/CaptionedPictures"/>
    <dgm:cxn modelId="{980F501A-3F91-734F-81FE-A64A65A9DDA3}" type="presParOf" srcId="{5C2B3A61-5FB3-3F44-8310-D550B3EE86DB}" destId="{81561BD9-BB69-8A40-A0DB-639E1DA5E23F}" srcOrd="7" destOrd="0" presId="urn:microsoft.com/office/officeart/2008/layout/CaptionedPictures"/>
    <dgm:cxn modelId="{CE7A316A-E730-7340-A7A2-D9C2AA963E96}" type="presParOf" srcId="{5C2B3A61-5FB3-3F44-8310-D550B3EE86DB}" destId="{FCF00E1C-71D5-314D-A2CA-08615F09A538}" srcOrd="8" destOrd="0" presId="urn:microsoft.com/office/officeart/2008/layout/CaptionedPictures"/>
    <dgm:cxn modelId="{32172B86-A0FC-8343-B53C-3A214023B3C6}" type="presParOf" srcId="{FCF00E1C-71D5-314D-A2CA-08615F09A538}" destId="{C190E9AA-59E1-694D-8102-4D62BCF24303}" srcOrd="0" destOrd="0" presId="urn:microsoft.com/office/officeart/2008/layout/CaptionedPictures"/>
    <dgm:cxn modelId="{3CC1A200-F025-6F41-A2FB-D9FF98F56B50}" type="presParOf" srcId="{FCF00E1C-71D5-314D-A2CA-08615F09A538}" destId="{B2F586EF-AA2E-844F-ABF8-92C11759797A}" srcOrd="1" destOrd="0" presId="urn:microsoft.com/office/officeart/2008/layout/CaptionedPictures"/>
    <dgm:cxn modelId="{E65FB462-9B7E-AC4C-BB61-C4076DD1F205}" type="presParOf" srcId="{FCF00E1C-71D5-314D-A2CA-08615F09A538}" destId="{2CC79A5D-87E4-B04F-806E-10534A8B937F}" srcOrd="2" destOrd="0" presId="urn:microsoft.com/office/officeart/2008/layout/CaptionedPictures"/>
    <dgm:cxn modelId="{9B94C4A8-B0B4-CA46-BFAF-5544EDAD097F}" type="presParOf" srcId="{2CC79A5D-87E4-B04F-806E-10534A8B937F}" destId="{E032D09C-AABA-D24A-8595-A4A2914D6D89}" srcOrd="0" destOrd="0" presId="urn:microsoft.com/office/officeart/2008/layout/CaptionedPictures"/>
    <dgm:cxn modelId="{4044AB11-577B-E245-B881-6A47B333A071}" type="presParOf" srcId="{2CC79A5D-87E4-B04F-806E-10534A8B937F}" destId="{866FF032-B9AE-B843-ABDB-7A863B7FE28D}" srcOrd="1" destOrd="0" presId="urn:microsoft.com/office/officeart/2008/layout/CaptionedPictures"/>
    <dgm:cxn modelId="{5E8E2190-BCF4-D34D-85DF-F9BCB76482CE}" type="presParOf" srcId="{5C2B3A61-5FB3-3F44-8310-D550B3EE86DB}" destId="{6C23C600-1967-484C-A059-AE8F1275E0FF}" srcOrd="9" destOrd="0" presId="urn:microsoft.com/office/officeart/2008/layout/CaptionedPictures"/>
    <dgm:cxn modelId="{9E4F0474-90D5-D24B-9903-82BD2E6D3EF9}" type="presParOf" srcId="{5C2B3A61-5FB3-3F44-8310-D550B3EE86DB}" destId="{740CEE60-A6DF-0E4F-ACE6-F83D01309FEE}" srcOrd="10" destOrd="0" presId="urn:microsoft.com/office/officeart/2008/layout/CaptionedPictures"/>
    <dgm:cxn modelId="{83D9E39C-D894-274D-9F06-CEE79C0297B4}" type="presParOf" srcId="{740CEE60-A6DF-0E4F-ACE6-F83D01309FEE}" destId="{2EEA024E-9B93-6B4E-9BA7-75CB104FF8DA}" srcOrd="0" destOrd="0" presId="urn:microsoft.com/office/officeart/2008/layout/CaptionedPictures"/>
    <dgm:cxn modelId="{B93F61B5-6023-014E-B4BB-D0A28183B490}" type="presParOf" srcId="{740CEE60-A6DF-0E4F-ACE6-F83D01309FEE}" destId="{D13337EA-93AF-3B4C-A573-DC7B9F1B19F3}" srcOrd="1" destOrd="0" presId="urn:microsoft.com/office/officeart/2008/layout/CaptionedPictures"/>
    <dgm:cxn modelId="{56FF03BA-9402-A048-8F02-83C245D58FF7}" type="presParOf" srcId="{740CEE60-A6DF-0E4F-ACE6-F83D01309FEE}" destId="{12AAD79D-6D84-1D4D-AB5A-B392CB480AAE}" srcOrd="2" destOrd="0" presId="urn:microsoft.com/office/officeart/2008/layout/CaptionedPictures"/>
    <dgm:cxn modelId="{0CA56D83-C0A1-1348-8490-975FB4A88D4B}" type="presParOf" srcId="{12AAD79D-6D84-1D4D-AB5A-B392CB480AAE}" destId="{73DC6E19-43E8-9B47-9018-7BCB48F1304A}" srcOrd="0" destOrd="0" presId="urn:microsoft.com/office/officeart/2008/layout/CaptionedPictures"/>
    <dgm:cxn modelId="{14801DFE-45E7-9849-A6E0-4CA50118E19D}" type="presParOf" srcId="{12AAD79D-6D84-1D4D-AB5A-B392CB480AAE}" destId="{AF62B04A-19CD-D04E-9DFB-0248C0257E13}" srcOrd="1" destOrd="0" presId="urn:microsoft.com/office/officeart/2008/layout/CaptionedPictures"/>
    <dgm:cxn modelId="{3006CC7B-A41E-3344-8EC5-1F225DE5BC30}" type="presParOf" srcId="{5C2B3A61-5FB3-3F44-8310-D550B3EE86DB}" destId="{DDD0F678-8EEF-9D46-A377-BD7B0B03740B}" srcOrd="11" destOrd="0" presId="urn:microsoft.com/office/officeart/2008/layout/CaptionedPictures"/>
    <dgm:cxn modelId="{8F2C4D15-004A-EE48-BC80-C47B76EAE099}" type="presParOf" srcId="{5C2B3A61-5FB3-3F44-8310-D550B3EE86DB}" destId="{0D0D8D7C-7FDA-B74B-AFCC-B8B305B6C66D}" srcOrd="12" destOrd="0" presId="urn:microsoft.com/office/officeart/2008/layout/CaptionedPictures"/>
    <dgm:cxn modelId="{4AF54A0C-9CFB-E24C-BE64-E460932B3F49}" type="presParOf" srcId="{0D0D8D7C-7FDA-B74B-AFCC-B8B305B6C66D}" destId="{82A4CCFF-3932-544B-AA65-7AEA89E04E68}" srcOrd="0" destOrd="0" presId="urn:microsoft.com/office/officeart/2008/layout/CaptionedPictures"/>
    <dgm:cxn modelId="{D26052EC-3CF3-3848-9691-80C064C4FBAA}" type="presParOf" srcId="{0D0D8D7C-7FDA-B74B-AFCC-B8B305B6C66D}" destId="{88162E5B-2EAF-E547-96CF-7F92450CD45E}" srcOrd="1" destOrd="0" presId="urn:microsoft.com/office/officeart/2008/layout/CaptionedPictures"/>
    <dgm:cxn modelId="{A2F894C3-FDB9-FC45-80CE-7D54B773ED89}" type="presParOf" srcId="{0D0D8D7C-7FDA-B74B-AFCC-B8B305B6C66D}" destId="{8B978EC0-FEB4-3A4D-843F-07E42CDD6FCD}" srcOrd="2" destOrd="0" presId="urn:microsoft.com/office/officeart/2008/layout/CaptionedPictures"/>
    <dgm:cxn modelId="{7090744D-81B9-B04E-B00E-544624FBCE42}" type="presParOf" srcId="{8B978EC0-FEB4-3A4D-843F-07E42CDD6FCD}" destId="{0D779E90-D1A6-2C4D-A657-C932CEE7B61D}" srcOrd="0" destOrd="0" presId="urn:microsoft.com/office/officeart/2008/layout/CaptionedPictures"/>
    <dgm:cxn modelId="{1B8459E2-96D4-AC44-9662-5A1343B9ABB7}" type="presParOf" srcId="{8B978EC0-FEB4-3A4D-843F-07E42CDD6FCD}" destId="{8FCECB26-F684-8347-9268-7BA00CA8A6FC}" srcOrd="1" destOrd="0" presId="urn:microsoft.com/office/officeart/2008/layout/CaptionedPictures"/>
    <dgm:cxn modelId="{06AD854E-FB6A-3249-ABD0-5C2F72FACCC1}" type="presParOf" srcId="{5C2B3A61-5FB3-3F44-8310-D550B3EE86DB}" destId="{B23E434D-B947-8B41-8338-16AF51D3A8AF}" srcOrd="13" destOrd="0" presId="urn:microsoft.com/office/officeart/2008/layout/CaptionedPictures"/>
    <dgm:cxn modelId="{1E7974B2-47A6-6C42-BB8F-24467896E5FC}" type="presParOf" srcId="{5C2B3A61-5FB3-3F44-8310-D550B3EE86DB}" destId="{6879EB21-7F0C-5040-8340-58500F535B3A}" srcOrd="14" destOrd="0" presId="urn:microsoft.com/office/officeart/2008/layout/CaptionedPictures"/>
    <dgm:cxn modelId="{C3C497BB-DAD3-494E-BC31-8E1721171583}" type="presParOf" srcId="{6879EB21-7F0C-5040-8340-58500F535B3A}" destId="{DA54307E-45ED-0044-8639-5458EC86A842}" srcOrd="0" destOrd="0" presId="urn:microsoft.com/office/officeart/2008/layout/CaptionedPictures"/>
    <dgm:cxn modelId="{BAAAFFFF-9B25-6542-8973-50BAEEA6F052}" type="presParOf" srcId="{6879EB21-7F0C-5040-8340-58500F535B3A}" destId="{ED369486-2722-B840-AAE4-AB3C2D764BFA}" srcOrd="1" destOrd="0" presId="urn:microsoft.com/office/officeart/2008/layout/CaptionedPictures"/>
    <dgm:cxn modelId="{718958AE-6A1F-3E44-8EE5-0147097EF1E1}" type="presParOf" srcId="{6879EB21-7F0C-5040-8340-58500F535B3A}" destId="{FE061EC6-0FF0-6543-B6DB-3230A4EDD26E}" srcOrd="2" destOrd="0" presId="urn:microsoft.com/office/officeart/2008/layout/CaptionedPictures"/>
    <dgm:cxn modelId="{A74A91D1-4D7D-9C4C-9EFA-64362A2FB30C}" type="presParOf" srcId="{FE061EC6-0FF0-6543-B6DB-3230A4EDD26E}" destId="{0BF7DE7B-019F-9A44-A743-B400907293B0}" srcOrd="0" destOrd="0" presId="urn:microsoft.com/office/officeart/2008/layout/CaptionedPictures"/>
    <dgm:cxn modelId="{F9695A67-47BA-F245-8AF6-E413DACA1EFD}" type="presParOf" srcId="{FE061EC6-0FF0-6543-B6DB-3230A4EDD26E}" destId="{8E1D4E03-3E6E-114C-9E75-2FC4D511A079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35541D-CCAE-714B-9263-368110417842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4_3" csCatId="accent4" phldr="1"/>
      <dgm:spPr/>
      <dgm:t>
        <a:bodyPr/>
        <a:lstStyle/>
        <a:p>
          <a:endParaRPr lang="en-GB"/>
        </a:p>
      </dgm:t>
    </dgm:pt>
    <dgm:pt modelId="{CCE3CA44-08E8-D94E-878F-FA301A99B66C}">
      <dgm:prSet phldrT="[Text]"/>
      <dgm:spPr>
        <a:solidFill>
          <a:srgbClr val="DF3B1D"/>
        </a:solidFill>
      </dgm:spPr>
      <dgm:t>
        <a:bodyPr/>
        <a:lstStyle/>
        <a:p>
          <a:r>
            <a:rPr lang="en-GB" dirty="0" smtClean="0"/>
            <a:t>AARC &amp; Enabling Users</a:t>
          </a:r>
          <a:endParaRPr lang="en-GB" dirty="0"/>
        </a:p>
      </dgm:t>
    </dgm:pt>
    <dgm:pt modelId="{85632A7F-02C8-A349-BA35-74136356F322}" type="parTrans" cxnId="{7779EB69-A56B-284B-B8DF-F6B110193077}">
      <dgm:prSet/>
      <dgm:spPr/>
      <dgm:t>
        <a:bodyPr/>
        <a:lstStyle/>
        <a:p>
          <a:endParaRPr lang="en-GB"/>
        </a:p>
      </dgm:t>
    </dgm:pt>
    <dgm:pt modelId="{260B109A-E6E8-8545-828C-D083018A9321}" type="sibTrans" cxnId="{7779EB69-A56B-284B-B8DF-F6B110193077}">
      <dgm:prSet/>
      <dgm:spPr/>
      <dgm:t>
        <a:bodyPr/>
        <a:lstStyle/>
        <a:p>
          <a:endParaRPr lang="en-GB"/>
        </a:p>
      </dgm:t>
    </dgm:pt>
    <dgm:pt modelId="{061F9430-BA76-1C4B-A469-CE2DDE62D783}">
      <dgm:prSet phldrT="[Text]"/>
      <dgm:spPr>
        <a:solidFill>
          <a:srgbClr val="D35400"/>
        </a:solidFill>
      </dgm:spPr>
      <dgm:t>
        <a:bodyPr/>
        <a:lstStyle/>
        <a:p>
          <a:r>
            <a:rPr lang="en-GB" dirty="0" smtClean="0"/>
            <a:t>REFEDS</a:t>
          </a:r>
          <a:endParaRPr lang="en-GB" dirty="0"/>
        </a:p>
      </dgm:t>
    </dgm:pt>
    <dgm:pt modelId="{E5AFCAEA-1547-8744-8726-7D833C04F71D}" type="parTrans" cxnId="{3EB92477-438B-A74D-A0B8-9D2627E2C513}">
      <dgm:prSet/>
      <dgm:spPr/>
      <dgm:t>
        <a:bodyPr/>
        <a:lstStyle/>
        <a:p>
          <a:endParaRPr lang="en-GB"/>
        </a:p>
      </dgm:t>
    </dgm:pt>
    <dgm:pt modelId="{6EFF409B-4C44-8F4A-94D6-739F3E733DA5}" type="sibTrans" cxnId="{3EB92477-438B-A74D-A0B8-9D2627E2C513}">
      <dgm:prSet/>
      <dgm:spPr/>
      <dgm:t>
        <a:bodyPr/>
        <a:lstStyle/>
        <a:p>
          <a:endParaRPr lang="en-GB"/>
        </a:p>
      </dgm:t>
    </dgm:pt>
    <dgm:pt modelId="{D3F648CE-186D-AD41-9DB3-8B2248C7DCFB}">
      <dgm:prSet phldrT="[Text]"/>
      <dgm:spPr>
        <a:solidFill>
          <a:srgbClr val="FF6600"/>
        </a:solidFill>
      </dgm:spPr>
      <dgm:t>
        <a:bodyPr/>
        <a:lstStyle/>
        <a:p>
          <a:r>
            <a:rPr lang="en-GB" dirty="0" smtClean="0"/>
            <a:t>Harmonisation</a:t>
          </a:r>
          <a:endParaRPr lang="en-GB" dirty="0"/>
        </a:p>
      </dgm:t>
    </dgm:pt>
    <dgm:pt modelId="{8757D74D-1011-9748-AF42-C8C44AE10BEF}" type="parTrans" cxnId="{707B1586-BF0F-6844-A896-11F8C9A2CBC8}">
      <dgm:prSet/>
      <dgm:spPr/>
      <dgm:t>
        <a:bodyPr/>
        <a:lstStyle/>
        <a:p>
          <a:endParaRPr lang="en-GB"/>
        </a:p>
      </dgm:t>
    </dgm:pt>
    <dgm:pt modelId="{505CAA8A-4328-9747-87F7-77F1D3806FB9}" type="sibTrans" cxnId="{707B1586-BF0F-6844-A896-11F8C9A2CBC8}">
      <dgm:prSet/>
      <dgm:spPr/>
      <dgm:t>
        <a:bodyPr/>
        <a:lstStyle/>
        <a:p>
          <a:endParaRPr lang="en-GB"/>
        </a:p>
      </dgm:t>
    </dgm:pt>
    <dgm:pt modelId="{3B5DF232-E8CA-C04B-BDDE-B8F44EEFCAC6}">
      <dgm:prSet phldrT="[Text]"/>
      <dgm:spPr>
        <a:solidFill>
          <a:schemeClr val="accent2"/>
        </a:solidFill>
      </dgm:spPr>
      <dgm:t>
        <a:bodyPr/>
        <a:lstStyle/>
        <a:p>
          <a:r>
            <a:rPr lang="en-GB" dirty="0" smtClean="0"/>
            <a:t>eduGAIN</a:t>
          </a:r>
          <a:endParaRPr lang="en-GB" dirty="0"/>
        </a:p>
      </dgm:t>
    </dgm:pt>
    <dgm:pt modelId="{80E859E0-FAE1-2745-A7F7-E57A96B1E66E}" type="parTrans" cxnId="{021FAAFC-53CE-2A48-B412-5B8442FF0BF0}">
      <dgm:prSet/>
      <dgm:spPr/>
      <dgm:t>
        <a:bodyPr/>
        <a:lstStyle/>
        <a:p>
          <a:endParaRPr lang="en-GB"/>
        </a:p>
      </dgm:t>
    </dgm:pt>
    <dgm:pt modelId="{918C7B86-39B9-114F-874B-7C32249E5723}" type="sibTrans" cxnId="{021FAAFC-53CE-2A48-B412-5B8442FF0BF0}">
      <dgm:prSet/>
      <dgm:spPr/>
      <dgm:t>
        <a:bodyPr/>
        <a:lstStyle/>
        <a:p>
          <a:endParaRPr lang="en-GB"/>
        </a:p>
      </dgm:t>
    </dgm:pt>
    <dgm:pt modelId="{EA64EC61-DCD5-DB44-8EA6-98D05D1B0BAB}">
      <dgm:prSet phldrT="[Text]"/>
      <dgm:spPr/>
      <dgm:t>
        <a:bodyPr/>
        <a:lstStyle/>
        <a:p>
          <a:r>
            <a:rPr lang="en-GB" dirty="0" smtClean="0"/>
            <a:t>Requirements</a:t>
          </a:r>
          <a:endParaRPr lang="en-GB" dirty="0"/>
        </a:p>
      </dgm:t>
    </dgm:pt>
    <dgm:pt modelId="{2E43FC32-B6E6-B948-9FED-C02A3C72B247}" type="parTrans" cxnId="{6F346259-4A1C-7E4C-A379-79FDC6E3CAF5}">
      <dgm:prSet/>
      <dgm:spPr/>
      <dgm:t>
        <a:bodyPr/>
        <a:lstStyle/>
        <a:p>
          <a:endParaRPr lang="en-GB"/>
        </a:p>
      </dgm:t>
    </dgm:pt>
    <dgm:pt modelId="{B7547522-5359-A348-9BEC-BDCF77D130CB}" type="sibTrans" cxnId="{6F346259-4A1C-7E4C-A379-79FDC6E3CAF5}">
      <dgm:prSet/>
      <dgm:spPr/>
      <dgm:t>
        <a:bodyPr/>
        <a:lstStyle/>
        <a:p>
          <a:endParaRPr lang="en-GB"/>
        </a:p>
      </dgm:t>
    </dgm:pt>
    <dgm:pt modelId="{2AE7EE9E-5E4B-8548-BD8B-2C84628BC2C2}">
      <dgm:prSet phldrT="[Text]"/>
      <dgm:spPr/>
      <dgm:t>
        <a:bodyPr/>
        <a:lstStyle/>
        <a:p>
          <a:r>
            <a:rPr lang="en-GB" dirty="0" smtClean="0"/>
            <a:t>Pre-existing design work</a:t>
          </a:r>
        </a:p>
        <a:p>
          <a:r>
            <a:rPr lang="en-GB" dirty="0" smtClean="0"/>
            <a:t>Profiles</a:t>
          </a:r>
        </a:p>
        <a:p>
          <a:r>
            <a:rPr lang="en-GB" dirty="0" smtClean="0"/>
            <a:t>Experiences</a:t>
          </a:r>
          <a:endParaRPr lang="en-GB" dirty="0"/>
        </a:p>
      </dgm:t>
    </dgm:pt>
    <dgm:pt modelId="{CCF44911-F40F-7C4F-855B-5EC129E240A5}" type="parTrans" cxnId="{053E252E-10D0-314C-A697-4DCFC5838D21}">
      <dgm:prSet/>
      <dgm:spPr/>
      <dgm:t>
        <a:bodyPr/>
        <a:lstStyle/>
        <a:p>
          <a:endParaRPr lang="en-GB"/>
        </a:p>
      </dgm:t>
    </dgm:pt>
    <dgm:pt modelId="{9FA6E24B-448E-384E-BBE3-4D9DE9266B6B}" type="sibTrans" cxnId="{053E252E-10D0-314C-A697-4DCFC5838D21}">
      <dgm:prSet/>
      <dgm:spPr/>
      <dgm:t>
        <a:bodyPr/>
        <a:lstStyle/>
        <a:p>
          <a:endParaRPr lang="en-GB"/>
        </a:p>
      </dgm:t>
    </dgm:pt>
    <dgm:pt modelId="{F248D124-DFD3-9040-B11D-DB3E22220749}">
      <dgm:prSet phldrT="[Text]"/>
      <dgm:spPr/>
      <dgm:t>
        <a:bodyPr/>
        <a:lstStyle/>
        <a:p>
          <a:r>
            <a:rPr lang="en-GB" dirty="0" smtClean="0"/>
            <a:t>Pilot (P2)</a:t>
          </a:r>
          <a:endParaRPr lang="en-GB" dirty="0"/>
        </a:p>
      </dgm:t>
    </dgm:pt>
    <dgm:pt modelId="{E2E36B61-E336-EE4A-B25F-EAAD20FE9BAB}" type="parTrans" cxnId="{578E73C0-85D7-774B-BB01-DDD73EC3AB45}">
      <dgm:prSet/>
      <dgm:spPr/>
      <dgm:t>
        <a:bodyPr/>
        <a:lstStyle/>
        <a:p>
          <a:endParaRPr lang="en-GB"/>
        </a:p>
      </dgm:t>
    </dgm:pt>
    <dgm:pt modelId="{E1FEFB94-AF96-0743-AF5C-595C5A855F3A}" type="sibTrans" cxnId="{578E73C0-85D7-774B-BB01-DDD73EC3AB45}">
      <dgm:prSet/>
      <dgm:spPr/>
      <dgm:t>
        <a:bodyPr/>
        <a:lstStyle/>
        <a:p>
          <a:endParaRPr lang="en-GB"/>
        </a:p>
      </dgm:t>
    </dgm:pt>
    <dgm:pt modelId="{AE51681C-4878-7549-87AA-31C2E1FF54F5}">
      <dgm:prSet phldrT="[Text]"/>
      <dgm:spPr/>
      <dgm:t>
        <a:bodyPr/>
        <a:lstStyle/>
        <a:p>
          <a:r>
            <a:rPr lang="en-GB" dirty="0" smtClean="0"/>
            <a:t>Incorporate (P2, P3)</a:t>
          </a:r>
          <a:endParaRPr lang="en-GB" dirty="0"/>
        </a:p>
      </dgm:t>
    </dgm:pt>
    <dgm:pt modelId="{643C05AD-0E53-CA47-AF08-6A3521167394}" type="parTrans" cxnId="{C4742946-F5AD-9148-B520-B8DE82193F28}">
      <dgm:prSet/>
      <dgm:spPr/>
      <dgm:t>
        <a:bodyPr/>
        <a:lstStyle/>
        <a:p>
          <a:endParaRPr lang="en-GB"/>
        </a:p>
      </dgm:t>
    </dgm:pt>
    <dgm:pt modelId="{9367364F-4B74-6E47-A749-A75E0D4E2EAA}" type="sibTrans" cxnId="{C4742946-F5AD-9148-B520-B8DE82193F28}">
      <dgm:prSet/>
      <dgm:spPr/>
      <dgm:t>
        <a:bodyPr/>
        <a:lstStyle/>
        <a:p>
          <a:endParaRPr lang="en-GB"/>
        </a:p>
      </dgm:t>
    </dgm:pt>
    <dgm:pt modelId="{C515359F-393A-9545-8931-1B8255D75094}">
      <dgm:prSet phldrT="[Text]"/>
      <dgm:spPr/>
      <dgm:t>
        <a:bodyPr/>
        <a:lstStyle/>
        <a:p>
          <a:r>
            <a:rPr lang="en-GB" dirty="0" smtClean="0"/>
            <a:t>Develop business case (P1)</a:t>
          </a:r>
          <a:endParaRPr lang="en-GB" dirty="0"/>
        </a:p>
      </dgm:t>
    </dgm:pt>
    <dgm:pt modelId="{5710B138-5964-BA4A-902C-C16DF506B959}" type="parTrans" cxnId="{5C62C656-4681-9B46-AE81-B4B755BBD470}">
      <dgm:prSet/>
      <dgm:spPr/>
      <dgm:t>
        <a:bodyPr/>
        <a:lstStyle/>
        <a:p>
          <a:endParaRPr lang="en-GB"/>
        </a:p>
      </dgm:t>
    </dgm:pt>
    <dgm:pt modelId="{BB416222-2EBE-4042-8037-FD96CB82358F}" type="sibTrans" cxnId="{5C62C656-4681-9B46-AE81-B4B755BBD470}">
      <dgm:prSet/>
      <dgm:spPr/>
      <dgm:t>
        <a:bodyPr/>
        <a:lstStyle/>
        <a:p>
          <a:endParaRPr lang="en-GB"/>
        </a:p>
      </dgm:t>
    </dgm:pt>
    <dgm:pt modelId="{1C237A21-CA5E-2E45-80CA-3D43449A22D2}">
      <dgm:prSet phldrT="[Text]"/>
      <dgm:spPr/>
      <dgm:t>
        <a:bodyPr/>
        <a:lstStyle/>
        <a:p>
          <a:r>
            <a:rPr lang="en-GB" dirty="0" smtClean="0"/>
            <a:t>Specific</a:t>
          </a:r>
          <a:endParaRPr lang="en-GB" dirty="0"/>
        </a:p>
      </dgm:t>
    </dgm:pt>
    <dgm:pt modelId="{79F96370-C292-CD40-BB1F-148F38C9DBFA}" type="parTrans" cxnId="{7E4336D5-0EFB-3B44-8A55-5376BB345009}">
      <dgm:prSet/>
      <dgm:spPr/>
      <dgm:t>
        <a:bodyPr/>
        <a:lstStyle/>
        <a:p>
          <a:endParaRPr lang="en-GB"/>
        </a:p>
      </dgm:t>
    </dgm:pt>
    <dgm:pt modelId="{34356EB3-5E78-B546-8617-9273F7CD9E5A}" type="sibTrans" cxnId="{7E4336D5-0EFB-3B44-8A55-5376BB345009}">
      <dgm:prSet/>
      <dgm:spPr/>
      <dgm:t>
        <a:bodyPr/>
        <a:lstStyle/>
        <a:p>
          <a:endParaRPr lang="en-GB"/>
        </a:p>
      </dgm:t>
    </dgm:pt>
    <dgm:pt modelId="{B69267B0-8E9D-0546-B70B-8E1B9E1E4042}">
      <dgm:prSet phldrT="[Text]"/>
      <dgm:spPr/>
      <dgm:t>
        <a:bodyPr/>
        <a:lstStyle/>
        <a:p>
          <a:r>
            <a:rPr lang="en-GB" dirty="0" smtClean="0"/>
            <a:t>Anchored in real use cases</a:t>
          </a:r>
          <a:endParaRPr lang="en-GB" dirty="0"/>
        </a:p>
      </dgm:t>
    </dgm:pt>
    <dgm:pt modelId="{624DD7F3-44E3-7C4B-8C62-6FF1E0BEDEB9}" type="parTrans" cxnId="{3B3C2F4E-D65F-6C4A-933B-26550A1CFA79}">
      <dgm:prSet/>
      <dgm:spPr/>
      <dgm:t>
        <a:bodyPr/>
        <a:lstStyle/>
        <a:p>
          <a:endParaRPr lang="en-GB"/>
        </a:p>
      </dgm:t>
    </dgm:pt>
    <dgm:pt modelId="{4760C94B-15B1-8249-953D-1C688598C622}" type="sibTrans" cxnId="{3B3C2F4E-D65F-6C4A-933B-26550A1CFA79}">
      <dgm:prSet/>
      <dgm:spPr/>
      <dgm:t>
        <a:bodyPr/>
        <a:lstStyle/>
        <a:p>
          <a:endParaRPr lang="en-GB"/>
        </a:p>
      </dgm:t>
    </dgm:pt>
    <dgm:pt modelId="{FCA7D87C-2D29-724E-849E-FEF039048C31}">
      <dgm:prSet phldrT="[Text]"/>
      <dgm:spPr/>
      <dgm:t>
        <a:bodyPr/>
        <a:lstStyle/>
        <a:p>
          <a:r>
            <a:rPr lang="en-GB" dirty="0" smtClean="0"/>
            <a:t>Costing</a:t>
          </a:r>
          <a:endParaRPr lang="en-GB" dirty="0"/>
        </a:p>
      </dgm:t>
    </dgm:pt>
    <dgm:pt modelId="{C6190E2B-ED15-2745-85E6-E40B9361F83C}" type="parTrans" cxnId="{0AE972FC-D1FB-5A40-BCDA-84D915DAAEB5}">
      <dgm:prSet/>
      <dgm:spPr/>
      <dgm:t>
        <a:bodyPr/>
        <a:lstStyle/>
        <a:p>
          <a:endParaRPr lang="en-GB"/>
        </a:p>
      </dgm:t>
    </dgm:pt>
    <dgm:pt modelId="{36FA034E-8273-B74D-8948-A3B5ABDF7BE3}" type="sibTrans" cxnId="{0AE972FC-D1FB-5A40-BCDA-84D915DAAEB5}">
      <dgm:prSet/>
      <dgm:spPr/>
      <dgm:t>
        <a:bodyPr/>
        <a:lstStyle/>
        <a:p>
          <a:endParaRPr lang="en-GB"/>
        </a:p>
      </dgm:t>
    </dgm:pt>
    <dgm:pt modelId="{59BE59C3-6D0B-0A4A-847C-5781F7766592}">
      <dgm:prSet phldrT="[Text]"/>
      <dgm:spPr/>
      <dgm:t>
        <a:bodyPr/>
        <a:lstStyle/>
        <a:p>
          <a:r>
            <a:rPr lang="en-GB" dirty="0" smtClean="0"/>
            <a:t>Supply chain</a:t>
          </a:r>
          <a:endParaRPr lang="en-GB" dirty="0"/>
        </a:p>
      </dgm:t>
    </dgm:pt>
    <dgm:pt modelId="{0D9FE0C7-1DF0-594F-80C9-634F4235A0BC}" type="parTrans" cxnId="{72B8EE53-9434-3948-9C74-CB45DAD78783}">
      <dgm:prSet/>
      <dgm:spPr/>
      <dgm:t>
        <a:bodyPr/>
        <a:lstStyle/>
        <a:p>
          <a:endParaRPr lang="en-GB"/>
        </a:p>
      </dgm:t>
    </dgm:pt>
    <dgm:pt modelId="{568E97BF-E0A0-414A-A0AA-62E009508FCA}" type="sibTrans" cxnId="{72B8EE53-9434-3948-9C74-CB45DAD78783}">
      <dgm:prSet/>
      <dgm:spPr/>
      <dgm:t>
        <a:bodyPr/>
        <a:lstStyle/>
        <a:p>
          <a:endParaRPr lang="en-GB"/>
        </a:p>
      </dgm:t>
    </dgm:pt>
    <dgm:pt modelId="{1F03592F-9893-2149-94C2-E69044D82B21}">
      <dgm:prSet phldrT="[Text]"/>
      <dgm:spPr/>
      <dgm:t>
        <a:bodyPr/>
        <a:lstStyle/>
        <a:p>
          <a:r>
            <a:rPr lang="en-GB" dirty="0" smtClean="0"/>
            <a:t>Training</a:t>
          </a:r>
          <a:endParaRPr lang="en-GB" dirty="0"/>
        </a:p>
      </dgm:t>
    </dgm:pt>
    <dgm:pt modelId="{89CDDEF5-7379-D340-A82E-C59A3B94B057}" type="parTrans" cxnId="{7CDCFFEF-46CB-764D-9104-7D641D6BA5EE}">
      <dgm:prSet/>
      <dgm:spPr/>
    </dgm:pt>
    <dgm:pt modelId="{B136FE2D-2DFA-5642-B0A0-A131D3B5EA05}" type="sibTrans" cxnId="{7CDCFFEF-46CB-764D-9104-7D641D6BA5EE}">
      <dgm:prSet/>
      <dgm:spPr/>
    </dgm:pt>
    <dgm:pt modelId="{8F349CD1-87B1-654C-B467-C69F44A00425}" type="pres">
      <dgm:prSet presAssocID="{4E35541D-CCAE-714B-9263-368110417842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0C07EC9B-EED3-4D4A-9343-2FC1674DCAA1}" type="pres">
      <dgm:prSet presAssocID="{CCE3CA44-08E8-D94E-878F-FA301A99B66C}" presName="parentText1" presStyleLbl="node1" presStyleIdx="0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A382C5-8EF3-3A40-85FA-CD6EF4946C69}" type="pres">
      <dgm:prSet presAssocID="{CCE3CA44-08E8-D94E-878F-FA301A99B66C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08602E-86E7-1247-AA6C-240C9C0D5DF4}" type="pres">
      <dgm:prSet presAssocID="{061F9430-BA76-1C4B-A469-CE2DDE62D783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48E02E-ABFE-4248-AE6C-5923D2082C89}" type="pres">
      <dgm:prSet presAssocID="{061F9430-BA76-1C4B-A469-CE2DDE62D783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549BA4F-B52A-D449-A62C-D36777D84E3E}" type="pres">
      <dgm:prSet presAssocID="{D3F648CE-186D-AD41-9DB3-8B2248C7DCFB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8857119-5DCC-9548-9CCD-882BD9933BA1}" type="pres">
      <dgm:prSet presAssocID="{D3F648CE-186D-AD41-9DB3-8B2248C7DCFB}" presName="childText3" presStyleLbl="solidAlignAcc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3D9FA8-9B08-F44A-9054-553DA6141CA9}" type="pres">
      <dgm:prSet presAssocID="{3B5DF232-E8CA-C04B-BDDE-B8F44EEFCAC6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59A8442-0BE8-024B-BA11-C7AF9BFA47A6}" type="pres">
      <dgm:prSet presAssocID="{3B5DF232-E8CA-C04B-BDDE-B8F44EEFCAC6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E649F72-CB71-5649-B722-494890666F43}" type="presOf" srcId="{AE51681C-4878-7549-87AA-31C2E1FF54F5}" destId="{A59A8442-0BE8-024B-BA11-C7AF9BFA47A6}" srcOrd="0" destOrd="0" presId="urn:microsoft.com/office/officeart/2009/3/layout/IncreasingArrowsProcess"/>
    <dgm:cxn modelId="{C4742946-F5AD-9148-B520-B8DE82193F28}" srcId="{3B5DF232-E8CA-C04B-BDDE-B8F44EEFCAC6}" destId="{AE51681C-4878-7549-87AA-31C2E1FF54F5}" srcOrd="0" destOrd="0" parTransId="{643C05AD-0E53-CA47-AF08-6A3521167394}" sibTransId="{9367364F-4B74-6E47-A749-A75E0D4E2EAA}"/>
    <dgm:cxn modelId="{D84B89C8-7C09-934E-88C6-8BA2574A5D48}" type="presOf" srcId="{EA64EC61-DCD5-DB44-8EA6-98D05D1B0BAB}" destId="{4AA382C5-8EF3-3A40-85FA-CD6EF4946C69}" srcOrd="0" destOrd="0" presId="urn:microsoft.com/office/officeart/2009/3/layout/IncreasingArrowsProcess"/>
    <dgm:cxn modelId="{7CDCFFEF-46CB-764D-9104-7D641D6BA5EE}" srcId="{EA64EC61-DCD5-DB44-8EA6-98D05D1B0BAB}" destId="{1F03592F-9893-2149-94C2-E69044D82B21}" srcOrd="2" destOrd="0" parTransId="{89CDDEF5-7379-D340-A82E-C59A3B94B057}" sibTransId="{B136FE2D-2DFA-5642-B0A0-A131D3B5EA05}"/>
    <dgm:cxn modelId="{578E73C0-85D7-774B-BB01-DDD73EC3AB45}" srcId="{D3F648CE-186D-AD41-9DB3-8B2248C7DCFB}" destId="{F248D124-DFD3-9040-B11D-DB3E22220749}" srcOrd="1" destOrd="0" parTransId="{E2E36B61-E336-EE4A-B25F-EAAD20FE9BAB}" sibTransId="{E1FEFB94-AF96-0743-AF5C-595C5A855F3A}"/>
    <dgm:cxn modelId="{A19CA230-B991-384C-8518-89140C3B7E65}" type="presOf" srcId="{59BE59C3-6D0B-0A4A-847C-5781F7766592}" destId="{D8857119-5DCC-9548-9CCD-882BD9933BA1}" srcOrd="0" destOrd="2" presId="urn:microsoft.com/office/officeart/2009/3/layout/IncreasingArrowsProcess"/>
    <dgm:cxn modelId="{053E252E-10D0-314C-A697-4DCFC5838D21}" srcId="{061F9430-BA76-1C4B-A469-CE2DDE62D783}" destId="{2AE7EE9E-5E4B-8548-BD8B-2C84628BC2C2}" srcOrd="0" destOrd="0" parTransId="{CCF44911-F40F-7C4F-855B-5EC129E240A5}" sibTransId="{9FA6E24B-448E-384E-BBE3-4D9DE9266B6B}"/>
    <dgm:cxn modelId="{3B3C2F4E-D65F-6C4A-933B-26550A1CFA79}" srcId="{EA64EC61-DCD5-DB44-8EA6-98D05D1B0BAB}" destId="{B69267B0-8E9D-0546-B70B-8E1B9E1E4042}" srcOrd="1" destOrd="0" parTransId="{624DD7F3-44E3-7C4B-8C62-6FF1E0BEDEB9}" sibTransId="{4760C94B-15B1-8249-953D-1C688598C622}"/>
    <dgm:cxn modelId="{7E4336D5-0EFB-3B44-8A55-5376BB345009}" srcId="{EA64EC61-DCD5-DB44-8EA6-98D05D1B0BAB}" destId="{1C237A21-CA5E-2E45-80CA-3D43449A22D2}" srcOrd="0" destOrd="0" parTransId="{79F96370-C292-CD40-BB1F-148F38C9DBFA}" sibTransId="{34356EB3-5E78-B546-8617-9273F7CD9E5A}"/>
    <dgm:cxn modelId="{E3191EC4-6EA7-264F-8ED8-7E9DEAB54B09}" type="presOf" srcId="{B69267B0-8E9D-0546-B70B-8E1B9E1E4042}" destId="{4AA382C5-8EF3-3A40-85FA-CD6EF4946C69}" srcOrd="0" destOrd="2" presId="urn:microsoft.com/office/officeart/2009/3/layout/IncreasingArrowsProcess"/>
    <dgm:cxn modelId="{CAFCBC09-3EC3-0846-A9CB-E6E5CAC34F3E}" type="presOf" srcId="{4E35541D-CCAE-714B-9263-368110417842}" destId="{8F349CD1-87B1-654C-B467-C69F44A00425}" srcOrd="0" destOrd="0" presId="urn:microsoft.com/office/officeart/2009/3/layout/IncreasingArrowsProcess"/>
    <dgm:cxn modelId="{0AE972FC-D1FB-5A40-BCDA-84D915DAAEB5}" srcId="{C515359F-393A-9545-8931-1B8255D75094}" destId="{FCA7D87C-2D29-724E-849E-FEF039048C31}" srcOrd="0" destOrd="0" parTransId="{C6190E2B-ED15-2745-85E6-E40B9361F83C}" sibTransId="{36FA034E-8273-B74D-8948-A3B5ABDF7BE3}"/>
    <dgm:cxn modelId="{D9D364CE-23D4-B147-B457-DF7C8E2C8A19}" type="presOf" srcId="{FCA7D87C-2D29-724E-849E-FEF039048C31}" destId="{D8857119-5DCC-9548-9CCD-882BD9933BA1}" srcOrd="0" destOrd="1" presId="urn:microsoft.com/office/officeart/2009/3/layout/IncreasingArrowsProcess"/>
    <dgm:cxn modelId="{54C2B109-2ADE-DD48-81C8-6A3C81830584}" type="presOf" srcId="{2AE7EE9E-5E4B-8548-BD8B-2C84628BC2C2}" destId="{3548E02E-ABFE-4248-AE6C-5923D2082C89}" srcOrd="0" destOrd="0" presId="urn:microsoft.com/office/officeart/2009/3/layout/IncreasingArrowsProcess"/>
    <dgm:cxn modelId="{29D64611-9F04-AF49-B74D-05A08F167AC6}" type="presOf" srcId="{1F03592F-9893-2149-94C2-E69044D82B21}" destId="{4AA382C5-8EF3-3A40-85FA-CD6EF4946C69}" srcOrd="0" destOrd="3" presId="urn:microsoft.com/office/officeart/2009/3/layout/IncreasingArrowsProcess"/>
    <dgm:cxn modelId="{021FAAFC-53CE-2A48-B412-5B8442FF0BF0}" srcId="{4E35541D-CCAE-714B-9263-368110417842}" destId="{3B5DF232-E8CA-C04B-BDDE-B8F44EEFCAC6}" srcOrd="3" destOrd="0" parTransId="{80E859E0-FAE1-2745-A7F7-E57A96B1E66E}" sibTransId="{918C7B86-39B9-114F-874B-7C32249E5723}"/>
    <dgm:cxn modelId="{94536A8D-6673-AE48-A46B-811EEC80A022}" type="presOf" srcId="{061F9430-BA76-1C4B-A469-CE2DDE62D783}" destId="{1F08602E-86E7-1247-AA6C-240C9C0D5DF4}" srcOrd="0" destOrd="0" presId="urn:microsoft.com/office/officeart/2009/3/layout/IncreasingArrowsProcess"/>
    <dgm:cxn modelId="{7779EB69-A56B-284B-B8DF-F6B110193077}" srcId="{4E35541D-CCAE-714B-9263-368110417842}" destId="{CCE3CA44-08E8-D94E-878F-FA301A99B66C}" srcOrd="0" destOrd="0" parTransId="{85632A7F-02C8-A349-BA35-74136356F322}" sibTransId="{260B109A-E6E8-8545-828C-D083018A9321}"/>
    <dgm:cxn modelId="{71EF1945-62F2-E74E-AF8A-C4D039EB835B}" type="presOf" srcId="{F248D124-DFD3-9040-B11D-DB3E22220749}" destId="{D8857119-5DCC-9548-9CCD-882BD9933BA1}" srcOrd="0" destOrd="3" presId="urn:microsoft.com/office/officeart/2009/3/layout/IncreasingArrowsProcess"/>
    <dgm:cxn modelId="{D80D0654-B7B5-8541-A05A-D66D73129B9D}" type="presOf" srcId="{C515359F-393A-9545-8931-1B8255D75094}" destId="{D8857119-5DCC-9548-9CCD-882BD9933BA1}" srcOrd="0" destOrd="0" presId="urn:microsoft.com/office/officeart/2009/3/layout/IncreasingArrowsProcess"/>
    <dgm:cxn modelId="{6F346259-4A1C-7E4C-A379-79FDC6E3CAF5}" srcId="{CCE3CA44-08E8-D94E-878F-FA301A99B66C}" destId="{EA64EC61-DCD5-DB44-8EA6-98D05D1B0BAB}" srcOrd="0" destOrd="0" parTransId="{2E43FC32-B6E6-B948-9FED-C02A3C72B247}" sibTransId="{B7547522-5359-A348-9BEC-BDCF77D130CB}"/>
    <dgm:cxn modelId="{707B1586-BF0F-6844-A896-11F8C9A2CBC8}" srcId="{4E35541D-CCAE-714B-9263-368110417842}" destId="{D3F648CE-186D-AD41-9DB3-8B2248C7DCFB}" srcOrd="2" destOrd="0" parTransId="{8757D74D-1011-9748-AF42-C8C44AE10BEF}" sibTransId="{505CAA8A-4328-9747-87F7-77F1D3806FB9}"/>
    <dgm:cxn modelId="{72B8EE53-9434-3948-9C74-CB45DAD78783}" srcId="{C515359F-393A-9545-8931-1B8255D75094}" destId="{59BE59C3-6D0B-0A4A-847C-5781F7766592}" srcOrd="1" destOrd="0" parTransId="{0D9FE0C7-1DF0-594F-80C9-634F4235A0BC}" sibTransId="{568E97BF-E0A0-414A-A0AA-62E009508FCA}"/>
    <dgm:cxn modelId="{820C1854-1E56-D84F-BDDF-907C7B641969}" type="presOf" srcId="{3B5DF232-E8CA-C04B-BDDE-B8F44EEFCAC6}" destId="{3C3D9FA8-9B08-F44A-9054-553DA6141CA9}" srcOrd="0" destOrd="0" presId="urn:microsoft.com/office/officeart/2009/3/layout/IncreasingArrowsProcess"/>
    <dgm:cxn modelId="{3EB92477-438B-A74D-A0B8-9D2627E2C513}" srcId="{4E35541D-CCAE-714B-9263-368110417842}" destId="{061F9430-BA76-1C4B-A469-CE2DDE62D783}" srcOrd="1" destOrd="0" parTransId="{E5AFCAEA-1547-8744-8726-7D833C04F71D}" sibTransId="{6EFF409B-4C44-8F4A-94D6-739F3E733DA5}"/>
    <dgm:cxn modelId="{5C62C656-4681-9B46-AE81-B4B755BBD470}" srcId="{D3F648CE-186D-AD41-9DB3-8B2248C7DCFB}" destId="{C515359F-393A-9545-8931-1B8255D75094}" srcOrd="0" destOrd="0" parTransId="{5710B138-5964-BA4A-902C-C16DF506B959}" sibTransId="{BB416222-2EBE-4042-8037-FD96CB82358F}"/>
    <dgm:cxn modelId="{306381C3-4E49-9D4D-84E2-F5EBBC0D3DE1}" type="presOf" srcId="{D3F648CE-186D-AD41-9DB3-8B2248C7DCFB}" destId="{5549BA4F-B52A-D449-A62C-D36777D84E3E}" srcOrd="0" destOrd="0" presId="urn:microsoft.com/office/officeart/2009/3/layout/IncreasingArrowsProcess"/>
    <dgm:cxn modelId="{57EED6A7-9C11-A941-8F72-BDE0AE3711B7}" type="presOf" srcId="{CCE3CA44-08E8-D94E-878F-FA301A99B66C}" destId="{0C07EC9B-EED3-4D4A-9343-2FC1674DCAA1}" srcOrd="0" destOrd="0" presId="urn:microsoft.com/office/officeart/2009/3/layout/IncreasingArrowsProcess"/>
    <dgm:cxn modelId="{E8BE3653-4B55-9C48-B71A-B430D34D5448}" type="presOf" srcId="{1C237A21-CA5E-2E45-80CA-3D43449A22D2}" destId="{4AA382C5-8EF3-3A40-85FA-CD6EF4946C69}" srcOrd="0" destOrd="1" presId="urn:microsoft.com/office/officeart/2009/3/layout/IncreasingArrowsProcess"/>
    <dgm:cxn modelId="{1EA6D03B-DFC2-6D40-84B2-87D6A288ED9A}" type="presParOf" srcId="{8F349CD1-87B1-654C-B467-C69F44A00425}" destId="{0C07EC9B-EED3-4D4A-9343-2FC1674DCAA1}" srcOrd="0" destOrd="0" presId="urn:microsoft.com/office/officeart/2009/3/layout/IncreasingArrowsProcess"/>
    <dgm:cxn modelId="{33724DD6-3696-1C40-8BC0-91D575713C09}" type="presParOf" srcId="{8F349CD1-87B1-654C-B467-C69F44A00425}" destId="{4AA382C5-8EF3-3A40-85FA-CD6EF4946C69}" srcOrd="1" destOrd="0" presId="urn:microsoft.com/office/officeart/2009/3/layout/IncreasingArrowsProcess"/>
    <dgm:cxn modelId="{F954F147-FB85-ED4E-86E5-202F06E4926A}" type="presParOf" srcId="{8F349CD1-87B1-654C-B467-C69F44A00425}" destId="{1F08602E-86E7-1247-AA6C-240C9C0D5DF4}" srcOrd="2" destOrd="0" presId="urn:microsoft.com/office/officeart/2009/3/layout/IncreasingArrowsProcess"/>
    <dgm:cxn modelId="{0FEF9621-ADEE-FA4C-B315-F1B614A8608A}" type="presParOf" srcId="{8F349CD1-87B1-654C-B467-C69F44A00425}" destId="{3548E02E-ABFE-4248-AE6C-5923D2082C89}" srcOrd="3" destOrd="0" presId="urn:microsoft.com/office/officeart/2009/3/layout/IncreasingArrowsProcess"/>
    <dgm:cxn modelId="{F52B1A72-9471-AD4A-88FD-9EC66272B07D}" type="presParOf" srcId="{8F349CD1-87B1-654C-B467-C69F44A00425}" destId="{5549BA4F-B52A-D449-A62C-D36777D84E3E}" srcOrd="4" destOrd="0" presId="urn:microsoft.com/office/officeart/2009/3/layout/IncreasingArrowsProcess"/>
    <dgm:cxn modelId="{BBF87B20-8C15-F442-9FC9-6C12AF99818B}" type="presParOf" srcId="{8F349CD1-87B1-654C-B467-C69F44A00425}" destId="{D8857119-5DCC-9548-9CCD-882BD9933BA1}" srcOrd="5" destOrd="0" presId="urn:microsoft.com/office/officeart/2009/3/layout/IncreasingArrowsProcess"/>
    <dgm:cxn modelId="{A729AC10-9348-6A47-B46B-65EEB35D7A71}" type="presParOf" srcId="{8F349CD1-87B1-654C-B467-C69F44A00425}" destId="{3C3D9FA8-9B08-F44A-9054-553DA6141CA9}" srcOrd="6" destOrd="0" presId="urn:microsoft.com/office/officeart/2009/3/layout/IncreasingArrowsProcess"/>
    <dgm:cxn modelId="{6C5A8768-DDA8-604A-B458-97F171478366}" type="presParOf" srcId="{8F349CD1-87B1-654C-B467-C69F44A00425}" destId="{A59A8442-0BE8-024B-BA11-C7AF9BFA47A6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3339CF-E848-F744-B701-37B257580253}">
      <dsp:nvSpPr>
        <dsp:cNvPr id="0" name=""/>
        <dsp:cNvSpPr/>
      </dsp:nvSpPr>
      <dsp:spPr>
        <a:xfrm>
          <a:off x="4291" y="0"/>
          <a:ext cx="1506051" cy="4504084"/>
        </a:xfrm>
        <a:prstGeom prst="roundRect">
          <a:avLst>
            <a:gd name="adj" fmla="val 10000"/>
          </a:avLst>
        </a:prstGeom>
        <a:solidFill>
          <a:srgbClr val="BFDC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Harmonisation</a:t>
          </a:r>
          <a:endParaRPr lang="en-GB" sz="1800" kern="1200" dirty="0"/>
        </a:p>
      </dsp:txBody>
      <dsp:txXfrm>
        <a:off x="4291" y="0"/>
        <a:ext cx="1506051" cy="1351225"/>
      </dsp:txXfrm>
    </dsp:sp>
    <dsp:sp modelId="{5E404788-4987-624F-9294-0ADB849A43E4}">
      <dsp:nvSpPr>
        <dsp:cNvPr id="0" name=""/>
        <dsp:cNvSpPr/>
      </dsp:nvSpPr>
      <dsp:spPr>
        <a:xfrm>
          <a:off x="154896" y="1352077"/>
          <a:ext cx="1204841" cy="521059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Entity Categories</a:t>
          </a:r>
          <a:endParaRPr lang="en-GB" sz="1400" kern="1200" dirty="0"/>
        </a:p>
      </dsp:txBody>
      <dsp:txXfrm>
        <a:off x="170157" y="1367338"/>
        <a:ext cx="1174319" cy="490537"/>
      </dsp:txXfrm>
    </dsp:sp>
    <dsp:sp modelId="{D2C8B71A-C952-9B43-B8A6-420F51DDEF53}">
      <dsp:nvSpPr>
        <dsp:cNvPr id="0" name=""/>
        <dsp:cNvSpPr/>
      </dsp:nvSpPr>
      <dsp:spPr>
        <a:xfrm>
          <a:off x="154896" y="1953300"/>
          <a:ext cx="1204841" cy="5210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CoCo</a:t>
          </a:r>
          <a:endParaRPr lang="en-GB" sz="1400" kern="1200" dirty="0"/>
        </a:p>
      </dsp:txBody>
      <dsp:txXfrm>
        <a:off x="170157" y="1968561"/>
        <a:ext cx="1174319" cy="490537"/>
      </dsp:txXfrm>
    </dsp:sp>
    <dsp:sp modelId="{992F6AD0-4D20-A744-9BCF-DAAD26A71C26}">
      <dsp:nvSpPr>
        <dsp:cNvPr id="0" name=""/>
        <dsp:cNvSpPr/>
      </dsp:nvSpPr>
      <dsp:spPr>
        <a:xfrm>
          <a:off x="154896" y="2554522"/>
          <a:ext cx="1204841" cy="521059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Federation Practices</a:t>
          </a:r>
          <a:endParaRPr lang="en-GB" sz="1400" kern="1200" dirty="0"/>
        </a:p>
      </dsp:txBody>
      <dsp:txXfrm>
        <a:off x="170157" y="2569783"/>
        <a:ext cx="1174319" cy="490537"/>
      </dsp:txXfrm>
    </dsp:sp>
    <dsp:sp modelId="{1B4B4880-E14C-4C4E-9385-F12C8A50ECBF}">
      <dsp:nvSpPr>
        <dsp:cNvPr id="0" name=""/>
        <dsp:cNvSpPr/>
      </dsp:nvSpPr>
      <dsp:spPr>
        <a:xfrm>
          <a:off x="154896" y="3155745"/>
          <a:ext cx="1204841" cy="521059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Assurance Business Case</a:t>
          </a:r>
          <a:endParaRPr lang="en-GB" sz="1400" kern="1200" dirty="0"/>
        </a:p>
      </dsp:txBody>
      <dsp:txXfrm>
        <a:off x="170157" y="3171006"/>
        <a:ext cx="1174319" cy="490537"/>
      </dsp:txXfrm>
    </dsp:sp>
    <dsp:sp modelId="{0F848E18-EF78-474D-BBB1-92B8EB1533B0}">
      <dsp:nvSpPr>
        <dsp:cNvPr id="0" name=""/>
        <dsp:cNvSpPr/>
      </dsp:nvSpPr>
      <dsp:spPr>
        <a:xfrm>
          <a:off x="154896" y="3756967"/>
          <a:ext cx="1204841" cy="521059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rgbClr val="FF6600"/>
            </a:gs>
            <a:gs pos="4000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50000">
              <a:srgbClr val="FF6600"/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Interoperability</a:t>
          </a:r>
          <a:endParaRPr lang="en-GB" sz="1400" kern="1200" dirty="0"/>
        </a:p>
      </dsp:txBody>
      <dsp:txXfrm>
        <a:off x="170157" y="3772228"/>
        <a:ext cx="1174319" cy="490537"/>
      </dsp:txXfrm>
    </dsp:sp>
    <dsp:sp modelId="{66325A02-BB04-AF4E-B363-58B969AEEFB2}">
      <dsp:nvSpPr>
        <dsp:cNvPr id="0" name=""/>
        <dsp:cNvSpPr/>
      </dsp:nvSpPr>
      <dsp:spPr>
        <a:xfrm>
          <a:off x="1623297" y="0"/>
          <a:ext cx="1506051" cy="4504084"/>
        </a:xfrm>
        <a:prstGeom prst="roundRect">
          <a:avLst>
            <a:gd name="adj" fmla="val 10000"/>
          </a:avLst>
        </a:prstGeom>
        <a:solidFill>
          <a:srgbClr val="BFDC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Non web</a:t>
          </a:r>
          <a:endParaRPr lang="en-GB" sz="1800" kern="1200" dirty="0"/>
        </a:p>
      </dsp:txBody>
      <dsp:txXfrm>
        <a:off x="1623297" y="0"/>
        <a:ext cx="1506051" cy="1351225"/>
      </dsp:txXfrm>
    </dsp:sp>
    <dsp:sp modelId="{B2162FDD-2B7A-B74F-B4DA-1F6102D65064}">
      <dsp:nvSpPr>
        <dsp:cNvPr id="0" name=""/>
        <dsp:cNvSpPr/>
      </dsp:nvSpPr>
      <dsp:spPr>
        <a:xfrm>
          <a:off x="1773902" y="1352544"/>
          <a:ext cx="1204841" cy="1358042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Moonshot</a:t>
          </a:r>
          <a:endParaRPr lang="en-GB" sz="1400" kern="1200" dirty="0"/>
        </a:p>
      </dsp:txBody>
      <dsp:txXfrm>
        <a:off x="1809191" y="1387833"/>
        <a:ext cx="1134263" cy="1287464"/>
      </dsp:txXfrm>
    </dsp:sp>
    <dsp:sp modelId="{3A5223BA-E133-D142-A432-3E018E93D63C}">
      <dsp:nvSpPr>
        <dsp:cNvPr id="0" name=""/>
        <dsp:cNvSpPr/>
      </dsp:nvSpPr>
      <dsp:spPr>
        <a:xfrm>
          <a:off x="1773902" y="2919517"/>
          <a:ext cx="1204841" cy="1358042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ECP</a:t>
          </a:r>
          <a:endParaRPr lang="en-GB" sz="1400" kern="1200" dirty="0"/>
        </a:p>
      </dsp:txBody>
      <dsp:txXfrm>
        <a:off x="1809191" y="2954806"/>
        <a:ext cx="1134263" cy="1287464"/>
      </dsp:txXfrm>
    </dsp:sp>
    <dsp:sp modelId="{B7AF1C40-CEBD-AE46-9714-46B4B409BE44}">
      <dsp:nvSpPr>
        <dsp:cNvPr id="0" name=""/>
        <dsp:cNvSpPr/>
      </dsp:nvSpPr>
      <dsp:spPr>
        <a:xfrm>
          <a:off x="3242302" y="0"/>
          <a:ext cx="1506051" cy="45040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eduGAIN</a:t>
          </a:r>
          <a:endParaRPr lang="en-GB" sz="1800" kern="1200" dirty="0"/>
        </a:p>
      </dsp:txBody>
      <dsp:txXfrm>
        <a:off x="3242302" y="0"/>
        <a:ext cx="1506051" cy="1351225"/>
      </dsp:txXfrm>
    </dsp:sp>
    <dsp:sp modelId="{7A9EDA4F-F6EE-894E-8749-79F4C2E2BCA8}">
      <dsp:nvSpPr>
        <dsp:cNvPr id="0" name=""/>
        <dsp:cNvSpPr/>
      </dsp:nvSpPr>
      <dsp:spPr>
        <a:xfrm>
          <a:off x="3392907" y="1351610"/>
          <a:ext cx="1204841" cy="884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eduGAIN technical development, </a:t>
          </a:r>
          <a:r>
            <a:rPr lang="en-GB" sz="1400" kern="1200" dirty="0" err="1" smtClean="0"/>
            <a:t>inc.</a:t>
          </a:r>
          <a:r>
            <a:rPr lang="en-GB" sz="1400" kern="1200" dirty="0" smtClean="0"/>
            <a:t> portal</a:t>
          </a:r>
          <a:endParaRPr lang="en-GB" sz="1400" kern="1200" dirty="0"/>
        </a:p>
      </dsp:txBody>
      <dsp:txXfrm>
        <a:off x="3418824" y="1377527"/>
        <a:ext cx="1153007" cy="833038"/>
      </dsp:txXfrm>
    </dsp:sp>
    <dsp:sp modelId="{EDAC5491-A3E2-924C-AD96-C550444310EC}">
      <dsp:nvSpPr>
        <dsp:cNvPr id="0" name=""/>
        <dsp:cNvSpPr/>
      </dsp:nvSpPr>
      <dsp:spPr>
        <a:xfrm>
          <a:off x="3392907" y="2372616"/>
          <a:ext cx="1204841" cy="884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Federation development</a:t>
          </a:r>
          <a:endParaRPr lang="en-GB" sz="1400" kern="1200" dirty="0"/>
        </a:p>
      </dsp:txBody>
      <dsp:txXfrm>
        <a:off x="3418824" y="2398533"/>
        <a:ext cx="1153007" cy="833038"/>
      </dsp:txXfrm>
    </dsp:sp>
    <dsp:sp modelId="{D62A40B9-FDA2-E241-BCFB-D2891C5448E7}">
      <dsp:nvSpPr>
        <dsp:cNvPr id="0" name=""/>
        <dsp:cNvSpPr/>
      </dsp:nvSpPr>
      <dsp:spPr>
        <a:xfrm>
          <a:off x="3392907" y="3393622"/>
          <a:ext cx="1204841" cy="884872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InAcademia</a:t>
          </a:r>
          <a:endParaRPr lang="en-GB" sz="1400" kern="1200" dirty="0"/>
        </a:p>
      </dsp:txBody>
      <dsp:txXfrm>
        <a:off x="3418824" y="3419539"/>
        <a:ext cx="1153007" cy="833038"/>
      </dsp:txXfrm>
    </dsp:sp>
    <dsp:sp modelId="{F50238BE-6E72-C746-94EB-6159CF9E0B55}">
      <dsp:nvSpPr>
        <dsp:cNvPr id="0" name=""/>
        <dsp:cNvSpPr/>
      </dsp:nvSpPr>
      <dsp:spPr>
        <a:xfrm>
          <a:off x="4861307" y="0"/>
          <a:ext cx="1506051" cy="45040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Federation as a Service</a:t>
          </a:r>
          <a:endParaRPr lang="en-GB" sz="1800" kern="1200" dirty="0"/>
        </a:p>
      </dsp:txBody>
      <dsp:txXfrm>
        <a:off x="4861307" y="0"/>
        <a:ext cx="1506051" cy="1351225"/>
      </dsp:txXfrm>
    </dsp:sp>
    <dsp:sp modelId="{2C7505A0-49B4-6F47-BAE1-25D679E57894}">
      <dsp:nvSpPr>
        <dsp:cNvPr id="0" name=""/>
        <dsp:cNvSpPr/>
      </dsp:nvSpPr>
      <dsp:spPr>
        <a:xfrm>
          <a:off x="5011912" y="1352544"/>
          <a:ext cx="1204841" cy="13580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Federation as a Service</a:t>
          </a:r>
          <a:endParaRPr lang="en-GB" sz="1400" kern="1200" dirty="0"/>
        </a:p>
      </dsp:txBody>
      <dsp:txXfrm>
        <a:off x="5047201" y="1387833"/>
        <a:ext cx="1134263" cy="1287464"/>
      </dsp:txXfrm>
    </dsp:sp>
    <dsp:sp modelId="{E2B93DD0-81AE-6140-9FED-3BFCCB0DFCE8}">
      <dsp:nvSpPr>
        <dsp:cNvPr id="0" name=""/>
        <dsp:cNvSpPr/>
      </dsp:nvSpPr>
      <dsp:spPr>
        <a:xfrm>
          <a:off x="5011912" y="2919517"/>
          <a:ext cx="1204841" cy="1358042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VO Platform as a Service</a:t>
          </a:r>
          <a:endParaRPr lang="en-GB" sz="1400" kern="1200" dirty="0"/>
        </a:p>
      </dsp:txBody>
      <dsp:txXfrm>
        <a:off x="5047201" y="2954806"/>
        <a:ext cx="1134263" cy="1287464"/>
      </dsp:txXfrm>
    </dsp:sp>
    <dsp:sp modelId="{E5F9734E-5FA1-1A47-9242-F52AF8008D24}">
      <dsp:nvSpPr>
        <dsp:cNvPr id="0" name=""/>
        <dsp:cNvSpPr/>
      </dsp:nvSpPr>
      <dsp:spPr>
        <a:xfrm>
          <a:off x="6480312" y="0"/>
          <a:ext cx="1506051" cy="45040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Enabling Users</a:t>
          </a:r>
          <a:endParaRPr lang="en-GB" sz="1800" kern="1200" dirty="0"/>
        </a:p>
      </dsp:txBody>
      <dsp:txXfrm>
        <a:off x="6480312" y="0"/>
        <a:ext cx="1506051" cy="1351225"/>
      </dsp:txXfrm>
    </dsp:sp>
    <dsp:sp modelId="{59502851-7813-BF4D-9466-6E537E706DCF}">
      <dsp:nvSpPr>
        <dsp:cNvPr id="0" name=""/>
        <dsp:cNvSpPr/>
      </dsp:nvSpPr>
      <dsp:spPr>
        <a:xfrm>
          <a:off x="6630917" y="1351610"/>
          <a:ext cx="1204841" cy="884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Pilots</a:t>
          </a:r>
          <a:endParaRPr lang="en-GB" sz="1400" kern="1200" dirty="0"/>
        </a:p>
      </dsp:txBody>
      <dsp:txXfrm>
        <a:off x="6656834" y="1377527"/>
        <a:ext cx="1153007" cy="833038"/>
      </dsp:txXfrm>
    </dsp:sp>
    <dsp:sp modelId="{9A48E223-0025-5047-8215-B22F0C2FA1E7}">
      <dsp:nvSpPr>
        <dsp:cNvPr id="0" name=""/>
        <dsp:cNvSpPr/>
      </dsp:nvSpPr>
      <dsp:spPr>
        <a:xfrm>
          <a:off x="6630917" y="2372616"/>
          <a:ext cx="1204841" cy="884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Consultancy</a:t>
          </a:r>
          <a:endParaRPr lang="en-GB" sz="1400" kern="1200" dirty="0"/>
        </a:p>
      </dsp:txBody>
      <dsp:txXfrm>
        <a:off x="6656834" y="2398533"/>
        <a:ext cx="1153007" cy="833038"/>
      </dsp:txXfrm>
    </dsp:sp>
    <dsp:sp modelId="{733D13B6-17D8-9540-9A10-72864C7277B6}">
      <dsp:nvSpPr>
        <dsp:cNvPr id="0" name=""/>
        <dsp:cNvSpPr/>
      </dsp:nvSpPr>
      <dsp:spPr>
        <a:xfrm>
          <a:off x="6630917" y="3393622"/>
          <a:ext cx="1204841" cy="884872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SP registration simplification</a:t>
          </a:r>
          <a:endParaRPr lang="en-GB" sz="1400" kern="1200" dirty="0"/>
        </a:p>
      </dsp:txBody>
      <dsp:txXfrm>
        <a:off x="6656834" y="3419539"/>
        <a:ext cx="1153007" cy="8330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D911D4-5B0A-DC4A-B98E-4181F22D2FEE}">
      <dsp:nvSpPr>
        <dsp:cNvPr id="0" name=""/>
        <dsp:cNvSpPr/>
      </dsp:nvSpPr>
      <dsp:spPr>
        <a:xfrm>
          <a:off x="4068" y="249527"/>
          <a:ext cx="1939520" cy="2281788"/>
        </a:xfrm>
        <a:prstGeom prst="rect">
          <a:avLst/>
        </a:prstGeom>
        <a:solidFill>
          <a:srgbClr val="BFDC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EBBFBA-F608-0842-A3ED-80F3EF9AB5D0}">
      <dsp:nvSpPr>
        <dsp:cNvPr id="0" name=""/>
        <dsp:cNvSpPr/>
      </dsp:nvSpPr>
      <dsp:spPr>
        <a:xfrm>
          <a:off x="101044" y="340798"/>
          <a:ext cx="1745568" cy="14831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71C7E7F-286C-774A-B6B9-AE7393F39058}">
      <dsp:nvSpPr>
        <dsp:cNvPr id="0" name=""/>
        <dsp:cNvSpPr/>
      </dsp:nvSpPr>
      <dsp:spPr>
        <a:xfrm>
          <a:off x="101044" y="2052158"/>
          <a:ext cx="1745568" cy="3878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Nicole Harris, GÉANT Assoc.</a:t>
          </a:r>
          <a:endParaRPr lang="en-GB" sz="1000" kern="1200" dirty="0"/>
        </a:p>
      </dsp:txBody>
      <dsp:txXfrm>
        <a:off x="101044" y="2052158"/>
        <a:ext cx="1745568" cy="387885"/>
      </dsp:txXfrm>
    </dsp:sp>
    <dsp:sp modelId="{8BF059BF-82D3-274F-93C3-D0A61549FD68}">
      <dsp:nvSpPr>
        <dsp:cNvPr id="0" name=""/>
        <dsp:cNvSpPr/>
      </dsp:nvSpPr>
      <dsp:spPr>
        <a:xfrm>
          <a:off x="101044" y="1823961"/>
          <a:ext cx="1745568" cy="22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Harmonisation</a:t>
          </a:r>
          <a:endParaRPr lang="en-GB" sz="1000" kern="1200" dirty="0"/>
        </a:p>
      </dsp:txBody>
      <dsp:txXfrm>
        <a:off x="101044" y="1823961"/>
        <a:ext cx="1745568" cy="228197"/>
      </dsp:txXfrm>
    </dsp:sp>
    <dsp:sp modelId="{73067169-9F26-B946-8C08-77DF89324BBD}">
      <dsp:nvSpPr>
        <dsp:cNvPr id="0" name=""/>
        <dsp:cNvSpPr/>
      </dsp:nvSpPr>
      <dsp:spPr>
        <a:xfrm>
          <a:off x="2331179" y="249527"/>
          <a:ext cx="1939520" cy="2281788"/>
        </a:xfrm>
        <a:prstGeom prst="rect">
          <a:avLst/>
        </a:prstGeom>
        <a:solidFill>
          <a:srgbClr val="BFDC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FC8D3D-F4F3-AE48-88BE-09882AE1B5A1}">
      <dsp:nvSpPr>
        <dsp:cNvPr id="0" name=""/>
        <dsp:cNvSpPr/>
      </dsp:nvSpPr>
      <dsp:spPr>
        <a:xfrm>
          <a:off x="2428155" y="340798"/>
          <a:ext cx="1745568" cy="1483162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4CEDE03-EE13-3347-97F6-E8D94B9A3CF1}">
      <dsp:nvSpPr>
        <dsp:cNvPr id="0" name=""/>
        <dsp:cNvSpPr/>
      </dsp:nvSpPr>
      <dsp:spPr>
        <a:xfrm>
          <a:off x="2428155" y="2052158"/>
          <a:ext cx="1745568" cy="3878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Rhys Smith, </a:t>
          </a:r>
          <a:r>
            <a:rPr lang="en-GB" sz="1000" kern="1200" dirty="0" smtClean="0"/>
            <a:t>JISC</a:t>
          </a:r>
          <a:endParaRPr lang="en-GB" sz="1000" kern="1200" dirty="0"/>
        </a:p>
      </dsp:txBody>
      <dsp:txXfrm>
        <a:off x="2428155" y="2052158"/>
        <a:ext cx="1745568" cy="387885"/>
      </dsp:txXfrm>
    </dsp:sp>
    <dsp:sp modelId="{058430C0-8098-DD44-9E10-5FE7268E116C}">
      <dsp:nvSpPr>
        <dsp:cNvPr id="0" name=""/>
        <dsp:cNvSpPr/>
      </dsp:nvSpPr>
      <dsp:spPr>
        <a:xfrm>
          <a:off x="2428155" y="1823961"/>
          <a:ext cx="1745568" cy="22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Non Web</a:t>
          </a:r>
          <a:endParaRPr lang="en-GB" sz="1000" kern="1200" dirty="0"/>
        </a:p>
      </dsp:txBody>
      <dsp:txXfrm>
        <a:off x="2428155" y="1823961"/>
        <a:ext cx="1745568" cy="228197"/>
      </dsp:txXfrm>
    </dsp:sp>
    <dsp:sp modelId="{2926F135-253F-3D44-80E9-273C03523048}">
      <dsp:nvSpPr>
        <dsp:cNvPr id="0" name=""/>
        <dsp:cNvSpPr/>
      </dsp:nvSpPr>
      <dsp:spPr>
        <a:xfrm>
          <a:off x="4658291" y="249527"/>
          <a:ext cx="1939520" cy="2281788"/>
        </a:xfrm>
        <a:prstGeom prst="rect">
          <a:avLst/>
        </a:prstGeom>
        <a:solidFill>
          <a:srgbClr val="BFDC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287DB7-78F2-E345-995F-6133E24E293B}">
      <dsp:nvSpPr>
        <dsp:cNvPr id="0" name=""/>
        <dsp:cNvSpPr/>
      </dsp:nvSpPr>
      <dsp:spPr>
        <a:xfrm>
          <a:off x="4755267" y="340798"/>
          <a:ext cx="1745568" cy="14831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5935E7-F9C4-4344-966D-0CF2FE1CA685}">
      <dsp:nvSpPr>
        <dsp:cNvPr id="0" name=""/>
        <dsp:cNvSpPr/>
      </dsp:nvSpPr>
      <dsp:spPr>
        <a:xfrm>
          <a:off x="4755267" y="2052158"/>
          <a:ext cx="1745568" cy="3878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Brook Schofield, GÉANT Assoc.</a:t>
          </a:r>
          <a:endParaRPr lang="en-GB" sz="1000" kern="1200" dirty="0"/>
        </a:p>
      </dsp:txBody>
      <dsp:txXfrm>
        <a:off x="4755267" y="2052158"/>
        <a:ext cx="1745568" cy="387885"/>
      </dsp:txXfrm>
    </dsp:sp>
    <dsp:sp modelId="{A5D3316C-7235-E241-8568-B5D5476D4D3C}">
      <dsp:nvSpPr>
        <dsp:cNvPr id="0" name=""/>
        <dsp:cNvSpPr/>
      </dsp:nvSpPr>
      <dsp:spPr>
        <a:xfrm>
          <a:off x="4755267" y="1823961"/>
          <a:ext cx="1745568" cy="22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eduGAIN</a:t>
          </a:r>
          <a:endParaRPr lang="en-GB" sz="1000" kern="1200" dirty="0"/>
        </a:p>
      </dsp:txBody>
      <dsp:txXfrm>
        <a:off x="4755267" y="1823961"/>
        <a:ext cx="1745568" cy="228197"/>
      </dsp:txXfrm>
    </dsp:sp>
    <dsp:sp modelId="{493B4BFE-16BF-5845-A5E1-3334F2D67093}">
      <dsp:nvSpPr>
        <dsp:cNvPr id="0" name=""/>
        <dsp:cNvSpPr/>
      </dsp:nvSpPr>
      <dsp:spPr>
        <a:xfrm>
          <a:off x="6985403" y="249527"/>
          <a:ext cx="1939520" cy="2281788"/>
        </a:xfrm>
        <a:prstGeom prst="rect">
          <a:avLst/>
        </a:prstGeom>
        <a:solidFill>
          <a:srgbClr val="BFDC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EE979B-4730-2149-94D2-2011DE7ABC49}">
      <dsp:nvSpPr>
        <dsp:cNvPr id="0" name=""/>
        <dsp:cNvSpPr/>
      </dsp:nvSpPr>
      <dsp:spPr>
        <a:xfrm>
          <a:off x="7082379" y="340798"/>
          <a:ext cx="1745568" cy="1483162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B47CA7-7B54-764E-BD78-B3AEE89EB5EE}">
      <dsp:nvSpPr>
        <dsp:cNvPr id="0" name=""/>
        <dsp:cNvSpPr/>
      </dsp:nvSpPr>
      <dsp:spPr>
        <a:xfrm>
          <a:off x="7082379" y="2052158"/>
          <a:ext cx="1745568" cy="3878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Marina </a:t>
          </a:r>
          <a:r>
            <a:rPr lang="en-GB" sz="1000" kern="1200" dirty="0" err="1" smtClean="0"/>
            <a:t>Vermezovic</a:t>
          </a:r>
          <a:r>
            <a:rPr lang="en-GB" sz="1000" kern="1200" dirty="0" smtClean="0"/>
            <a:t>, AMRES</a:t>
          </a:r>
          <a:endParaRPr lang="en-GB" sz="1000" kern="1200" dirty="0"/>
        </a:p>
      </dsp:txBody>
      <dsp:txXfrm>
        <a:off x="7082379" y="2052158"/>
        <a:ext cx="1745568" cy="387885"/>
      </dsp:txXfrm>
    </dsp:sp>
    <dsp:sp modelId="{01551BBD-4C56-2A4B-8A38-D5DB2C4C2FA0}">
      <dsp:nvSpPr>
        <dsp:cNvPr id="0" name=""/>
        <dsp:cNvSpPr/>
      </dsp:nvSpPr>
      <dsp:spPr>
        <a:xfrm>
          <a:off x="7082379" y="1823961"/>
          <a:ext cx="1745568" cy="22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Federation as a Service</a:t>
          </a:r>
          <a:endParaRPr lang="en-GB" sz="1000" kern="1200" dirty="0"/>
        </a:p>
      </dsp:txBody>
      <dsp:txXfrm>
        <a:off x="7082379" y="1823961"/>
        <a:ext cx="1745568" cy="228197"/>
      </dsp:txXfrm>
    </dsp:sp>
    <dsp:sp modelId="{C190E9AA-59E1-694D-8102-4D62BCF24303}">
      <dsp:nvSpPr>
        <dsp:cNvPr id="0" name=""/>
        <dsp:cNvSpPr/>
      </dsp:nvSpPr>
      <dsp:spPr>
        <a:xfrm>
          <a:off x="4068" y="2725268"/>
          <a:ext cx="1939520" cy="2281788"/>
        </a:xfrm>
        <a:prstGeom prst="rect">
          <a:avLst/>
        </a:prstGeom>
        <a:solidFill>
          <a:srgbClr val="BFDC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586EF-AA2E-844F-ABF8-92C11759797A}">
      <dsp:nvSpPr>
        <dsp:cNvPr id="0" name=""/>
        <dsp:cNvSpPr/>
      </dsp:nvSpPr>
      <dsp:spPr>
        <a:xfrm>
          <a:off x="101044" y="2816539"/>
          <a:ext cx="1745568" cy="14831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32D09C-AABA-D24A-8595-A4A2914D6D89}">
      <dsp:nvSpPr>
        <dsp:cNvPr id="0" name=""/>
        <dsp:cNvSpPr/>
      </dsp:nvSpPr>
      <dsp:spPr>
        <a:xfrm>
          <a:off x="101044" y="4527899"/>
          <a:ext cx="1745568" cy="3878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err="1" smtClean="0"/>
            <a:t>Niels</a:t>
          </a:r>
          <a:r>
            <a:rPr lang="en-GB" sz="1000" kern="1200" dirty="0" smtClean="0"/>
            <a:t> van </a:t>
          </a:r>
          <a:r>
            <a:rPr lang="en-GB" sz="1000" kern="1200" dirty="0" err="1" smtClean="0"/>
            <a:t>Dijk</a:t>
          </a:r>
          <a:r>
            <a:rPr lang="en-GB" sz="1000" kern="1200" dirty="0" smtClean="0"/>
            <a:t>, </a:t>
          </a:r>
          <a:r>
            <a:rPr lang="en-GB" sz="1000" kern="1200" dirty="0" err="1" smtClean="0"/>
            <a:t>Surfnet</a:t>
          </a:r>
          <a:endParaRPr lang="en-GB" sz="1000" kern="1200" dirty="0"/>
        </a:p>
      </dsp:txBody>
      <dsp:txXfrm>
        <a:off x="101044" y="4527899"/>
        <a:ext cx="1745568" cy="387885"/>
      </dsp:txXfrm>
    </dsp:sp>
    <dsp:sp modelId="{866FF032-B9AE-B843-ABDB-7A863B7FE28D}">
      <dsp:nvSpPr>
        <dsp:cNvPr id="0" name=""/>
        <dsp:cNvSpPr/>
      </dsp:nvSpPr>
      <dsp:spPr>
        <a:xfrm>
          <a:off x="101044" y="4299702"/>
          <a:ext cx="1745568" cy="22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err="1" smtClean="0"/>
            <a:t>VOPaaS</a:t>
          </a:r>
          <a:r>
            <a:rPr lang="en-GB" sz="1000" kern="1200" dirty="0" smtClean="0"/>
            <a:t> &amp; </a:t>
          </a:r>
          <a:r>
            <a:rPr lang="en-GB" sz="1000" kern="1200" dirty="0" err="1" smtClean="0"/>
            <a:t>InAcademia</a:t>
          </a:r>
          <a:endParaRPr lang="en-GB" sz="1000" kern="1200" dirty="0"/>
        </a:p>
      </dsp:txBody>
      <dsp:txXfrm>
        <a:off x="101044" y="4299702"/>
        <a:ext cx="1745568" cy="228197"/>
      </dsp:txXfrm>
    </dsp:sp>
    <dsp:sp modelId="{2EEA024E-9B93-6B4E-9BA7-75CB104FF8DA}">
      <dsp:nvSpPr>
        <dsp:cNvPr id="0" name=""/>
        <dsp:cNvSpPr/>
      </dsp:nvSpPr>
      <dsp:spPr>
        <a:xfrm>
          <a:off x="2331179" y="2725268"/>
          <a:ext cx="1939520" cy="2281788"/>
        </a:xfrm>
        <a:prstGeom prst="rect">
          <a:avLst/>
        </a:prstGeom>
        <a:solidFill>
          <a:srgbClr val="BFDC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3337EA-93AF-3B4C-A573-DC7B9F1B19F3}">
      <dsp:nvSpPr>
        <dsp:cNvPr id="0" name=""/>
        <dsp:cNvSpPr/>
      </dsp:nvSpPr>
      <dsp:spPr>
        <a:xfrm>
          <a:off x="2428155" y="2816539"/>
          <a:ext cx="1745568" cy="1483162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3DC6E19-43E8-9B47-9018-7BCB48F1304A}">
      <dsp:nvSpPr>
        <dsp:cNvPr id="0" name=""/>
        <dsp:cNvSpPr/>
      </dsp:nvSpPr>
      <dsp:spPr>
        <a:xfrm>
          <a:off x="2428155" y="4527899"/>
          <a:ext cx="1745568" cy="3878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Lukas Hämmerle, SWITCH</a:t>
          </a:r>
          <a:endParaRPr lang="en-GB" sz="1000" kern="1200" dirty="0"/>
        </a:p>
      </dsp:txBody>
      <dsp:txXfrm>
        <a:off x="2428155" y="4527899"/>
        <a:ext cx="1745568" cy="387885"/>
      </dsp:txXfrm>
    </dsp:sp>
    <dsp:sp modelId="{AF62B04A-19CD-D04E-9DFB-0248C0257E13}">
      <dsp:nvSpPr>
        <dsp:cNvPr id="0" name=""/>
        <dsp:cNvSpPr/>
      </dsp:nvSpPr>
      <dsp:spPr>
        <a:xfrm>
          <a:off x="2428155" y="4299702"/>
          <a:ext cx="1745568" cy="22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Enabling Users</a:t>
          </a:r>
          <a:endParaRPr lang="en-GB" sz="1000" kern="1200" dirty="0"/>
        </a:p>
      </dsp:txBody>
      <dsp:txXfrm>
        <a:off x="2428155" y="4299702"/>
        <a:ext cx="1745568" cy="228197"/>
      </dsp:txXfrm>
    </dsp:sp>
    <dsp:sp modelId="{82A4CCFF-3932-544B-AA65-7AEA89E04E68}">
      <dsp:nvSpPr>
        <dsp:cNvPr id="0" name=""/>
        <dsp:cNvSpPr/>
      </dsp:nvSpPr>
      <dsp:spPr>
        <a:xfrm>
          <a:off x="4658291" y="2725268"/>
          <a:ext cx="1939520" cy="2281788"/>
        </a:xfrm>
        <a:prstGeom prst="rect">
          <a:avLst/>
        </a:prstGeom>
        <a:solidFill>
          <a:srgbClr val="BFDC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162E5B-2EAF-E547-96CF-7F92450CD45E}">
      <dsp:nvSpPr>
        <dsp:cNvPr id="0" name=""/>
        <dsp:cNvSpPr/>
      </dsp:nvSpPr>
      <dsp:spPr>
        <a:xfrm>
          <a:off x="4755267" y="2816539"/>
          <a:ext cx="1745568" cy="148316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D779E90-D1A6-2C4D-A657-C932CEE7B61D}">
      <dsp:nvSpPr>
        <dsp:cNvPr id="0" name=""/>
        <dsp:cNvSpPr/>
      </dsp:nvSpPr>
      <dsp:spPr>
        <a:xfrm>
          <a:off x="4755267" y="4527899"/>
          <a:ext cx="1745568" cy="3878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err="1" smtClean="0"/>
            <a:t>Mandeep</a:t>
          </a:r>
          <a:r>
            <a:rPr lang="en-GB" sz="1000" kern="1200" dirty="0" smtClean="0"/>
            <a:t> </a:t>
          </a:r>
          <a:r>
            <a:rPr lang="en-GB" sz="1000" kern="1200" dirty="0" err="1" smtClean="0"/>
            <a:t>Saini</a:t>
          </a:r>
          <a:r>
            <a:rPr lang="en-GB" sz="1000" kern="1200" dirty="0" smtClean="0"/>
            <a:t>, GÉANT Assoc.</a:t>
          </a:r>
          <a:endParaRPr lang="en-GB" sz="1000" kern="1200" dirty="0"/>
        </a:p>
      </dsp:txBody>
      <dsp:txXfrm>
        <a:off x="4755267" y="4527899"/>
        <a:ext cx="1745568" cy="387885"/>
      </dsp:txXfrm>
    </dsp:sp>
    <dsp:sp modelId="{8FCECB26-F684-8347-9268-7BA00CA8A6FC}">
      <dsp:nvSpPr>
        <dsp:cNvPr id="0" name=""/>
        <dsp:cNvSpPr/>
      </dsp:nvSpPr>
      <dsp:spPr>
        <a:xfrm>
          <a:off x="4755267" y="4299702"/>
          <a:ext cx="1745568" cy="22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GÉANT AAI</a:t>
          </a:r>
          <a:endParaRPr lang="en-GB" sz="1000" kern="1200" dirty="0"/>
        </a:p>
      </dsp:txBody>
      <dsp:txXfrm>
        <a:off x="4755267" y="4299702"/>
        <a:ext cx="1745568" cy="228197"/>
      </dsp:txXfrm>
    </dsp:sp>
    <dsp:sp modelId="{DA54307E-45ED-0044-8639-5458EC86A842}">
      <dsp:nvSpPr>
        <dsp:cNvPr id="0" name=""/>
        <dsp:cNvSpPr/>
      </dsp:nvSpPr>
      <dsp:spPr>
        <a:xfrm>
          <a:off x="6985403" y="2725268"/>
          <a:ext cx="1939520" cy="2281788"/>
        </a:xfrm>
        <a:prstGeom prst="rect">
          <a:avLst/>
        </a:prstGeom>
        <a:solidFill>
          <a:srgbClr val="BFDC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369486-2722-B840-AAE4-AB3C2D764BFA}">
      <dsp:nvSpPr>
        <dsp:cNvPr id="0" name=""/>
        <dsp:cNvSpPr/>
      </dsp:nvSpPr>
      <dsp:spPr>
        <a:xfrm>
          <a:off x="7082379" y="2816539"/>
          <a:ext cx="1745568" cy="1483162"/>
        </a:xfrm>
        <a:prstGeom prst="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F7DE7B-019F-9A44-A743-B400907293B0}">
      <dsp:nvSpPr>
        <dsp:cNvPr id="0" name=""/>
        <dsp:cNvSpPr/>
      </dsp:nvSpPr>
      <dsp:spPr>
        <a:xfrm>
          <a:off x="7082379" y="4527899"/>
          <a:ext cx="1745568" cy="3878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Miroslav </a:t>
          </a:r>
          <a:r>
            <a:rPr lang="en-GB" sz="1000" kern="1200" dirty="0" err="1" smtClean="0"/>
            <a:t>Milinovic</a:t>
          </a:r>
          <a:r>
            <a:rPr lang="en-GB" sz="1000" kern="1200" dirty="0" smtClean="0"/>
            <a:t>, </a:t>
          </a:r>
          <a:r>
            <a:rPr lang="en-GB" sz="1000" kern="1200" dirty="0" err="1" smtClean="0"/>
            <a:t>CARnet</a:t>
          </a:r>
          <a:r>
            <a:rPr lang="en-GB" sz="1000" kern="1200" dirty="0" smtClean="0"/>
            <a:t>/SRCE</a:t>
          </a:r>
          <a:endParaRPr lang="en-GB" sz="1000" kern="1200" dirty="0"/>
        </a:p>
      </dsp:txBody>
      <dsp:txXfrm>
        <a:off x="7082379" y="4527899"/>
        <a:ext cx="1745568" cy="387885"/>
      </dsp:txXfrm>
    </dsp:sp>
    <dsp:sp modelId="{8E1D4E03-3E6E-114C-9E75-2FC4D511A079}">
      <dsp:nvSpPr>
        <dsp:cNvPr id="0" name=""/>
        <dsp:cNvSpPr/>
      </dsp:nvSpPr>
      <dsp:spPr>
        <a:xfrm>
          <a:off x="7082379" y="4299702"/>
          <a:ext cx="1745568" cy="228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eduroam</a:t>
          </a:r>
          <a:endParaRPr lang="en-GB" sz="1000" kern="1200" dirty="0"/>
        </a:p>
      </dsp:txBody>
      <dsp:txXfrm>
        <a:off x="7082379" y="4299702"/>
        <a:ext cx="1745568" cy="2281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07EC9B-EED3-4D4A-9343-2FC1674DCAA1}">
      <dsp:nvSpPr>
        <dsp:cNvPr id="0" name=""/>
        <dsp:cNvSpPr/>
      </dsp:nvSpPr>
      <dsp:spPr>
        <a:xfrm>
          <a:off x="0" y="115415"/>
          <a:ext cx="8134672" cy="1184285"/>
        </a:xfrm>
        <a:prstGeom prst="rightArrow">
          <a:avLst>
            <a:gd name="adj1" fmla="val 50000"/>
            <a:gd name="adj2" fmla="val 50000"/>
          </a:avLst>
        </a:prstGeom>
        <a:solidFill>
          <a:srgbClr val="DF3B1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8005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AARC &amp; Enabling Users</a:t>
          </a:r>
          <a:endParaRPr lang="en-GB" sz="2200" kern="1200" dirty="0"/>
        </a:p>
      </dsp:txBody>
      <dsp:txXfrm>
        <a:off x="0" y="411486"/>
        <a:ext cx="7838601" cy="592143"/>
      </dsp:txXfrm>
    </dsp:sp>
    <dsp:sp modelId="{4AA382C5-8EF3-3A40-85FA-CD6EF4946C69}">
      <dsp:nvSpPr>
        <dsp:cNvPr id="0" name=""/>
        <dsp:cNvSpPr/>
      </dsp:nvSpPr>
      <dsp:spPr>
        <a:xfrm>
          <a:off x="0" y="1030602"/>
          <a:ext cx="1875041" cy="219057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Requirements</a:t>
          </a:r>
          <a:endParaRPr lang="en-GB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Specific</a:t>
          </a:r>
          <a:endParaRPr lang="en-GB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Anchored in real use cases</a:t>
          </a:r>
          <a:endParaRPr lang="en-GB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Training</a:t>
          </a:r>
          <a:endParaRPr lang="en-GB" sz="1700" kern="1200" dirty="0"/>
        </a:p>
      </dsp:txBody>
      <dsp:txXfrm>
        <a:off x="0" y="1030602"/>
        <a:ext cx="1875041" cy="2190572"/>
      </dsp:txXfrm>
    </dsp:sp>
    <dsp:sp modelId="{1F08602E-86E7-1247-AA6C-240C9C0D5DF4}">
      <dsp:nvSpPr>
        <dsp:cNvPr id="0" name=""/>
        <dsp:cNvSpPr/>
      </dsp:nvSpPr>
      <dsp:spPr>
        <a:xfrm>
          <a:off x="1875041" y="510037"/>
          <a:ext cx="6259630" cy="1184285"/>
        </a:xfrm>
        <a:prstGeom prst="rightArrow">
          <a:avLst>
            <a:gd name="adj1" fmla="val 50000"/>
            <a:gd name="adj2" fmla="val 50000"/>
          </a:avLst>
        </a:prstGeom>
        <a:solidFill>
          <a:srgbClr val="D354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8005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REFEDS</a:t>
          </a:r>
          <a:endParaRPr lang="en-GB" sz="2200" kern="1200" dirty="0"/>
        </a:p>
      </dsp:txBody>
      <dsp:txXfrm>
        <a:off x="1875041" y="806108"/>
        <a:ext cx="5963559" cy="592143"/>
      </dsp:txXfrm>
    </dsp:sp>
    <dsp:sp modelId="{3548E02E-ABFE-4248-AE6C-5923D2082C89}">
      <dsp:nvSpPr>
        <dsp:cNvPr id="0" name=""/>
        <dsp:cNvSpPr/>
      </dsp:nvSpPr>
      <dsp:spPr>
        <a:xfrm>
          <a:off x="1875041" y="1425224"/>
          <a:ext cx="1875041" cy="21347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Pre-existing design work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Profiles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Experiences</a:t>
          </a:r>
          <a:endParaRPr lang="en-GB" sz="2200" kern="1200" dirty="0"/>
        </a:p>
      </dsp:txBody>
      <dsp:txXfrm>
        <a:off x="1875041" y="1425224"/>
        <a:ext cx="1875041" cy="2134737"/>
      </dsp:txXfrm>
    </dsp:sp>
    <dsp:sp modelId="{5549BA4F-B52A-D449-A62C-D36777D84E3E}">
      <dsp:nvSpPr>
        <dsp:cNvPr id="0" name=""/>
        <dsp:cNvSpPr/>
      </dsp:nvSpPr>
      <dsp:spPr>
        <a:xfrm>
          <a:off x="3750083" y="904659"/>
          <a:ext cx="4384588" cy="1184285"/>
        </a:xfrm>
        <a:prstGeom prst="rightArrow">
          <a:avLst>
            <a:gd name="adj1" fmla="val 50000"/>
            <a:gd name="adj2" fmla="val 5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8005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Harmonisation</a:t>
          </a:r>
          <a:endParaRPr lang="en-GB" sz="2200" kern="1200" dirty="0"/>
        </a:p>
      </dsp:txBody>
      <dsp:txXfrm>
        <a:off x="3750083" y="1200730"/>
        <a:ext cx="4088517" cy="592143"/>
      </dsp:txXfrm>
    </dsp:sp>
    <dsp:sp modelId="{D8857119-5DCC-9548-9CCD-882BD9933BA1}">
      <dsp:nvSpPr>
        <dsp:cNvPr id="0" name=""/>
        <dsp:cNvSpPr/>
      </dsp:nvSpPr>
      <dsp:spPr>
        <a:xfrm>
          <a:off x="3750083" y="1819846"/>
          <a:ext cx="1875041" cy="21490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Develop business case (P1)</a:t>
          </a:r>
          <a:endParaRPr lang="en-GB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Costing</a:t>
          </a:r>
          <a:endParaRPr lang="en-GB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Supply chain</a:t>
          </a:r>
          <a:endParaRPr lang="en-GB" sz="1700" kern="1200" dirty="0"/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Pilot (P2)</a:t>
          </a:r>
          <a:endParaRPr lang="en-GB" sz="2200" kern="1200" dirty="0"/>
        </a:p>
      </dsp:txBody>
      <dsp:txXfrm>
        <a:off x="3750083" y="1819846"/>
        <a:ext cx="1875041" cy="2149010"/>
      </dsp:txXfrm>
    </dsp:sp>
    <dsp:sp modelId="{3C3D9FA8-9B08-F44A-9054-553DA6141CA9}">
      <dsp:nvSpPr>
        <dsp:cNvPr id="0" name=""/>
        <dsp:cNvSpPr/>
      </dsp:nvSpPr>
      <dsp:spPr>
        <a:xfrm>
          <a:off x="5625125" y="1299281"/>
          <a:ext cx="2509546" cy="1184285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8005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eduGAIN</a:t>
          </a:r>
          <a:endParaRPr lang="en-GB" sz="2200" kern="1200" dirty="0"/>
        </a:p>
      </dsp:txBody>
      <dsp:txXfrm>
        <a:off x="5625125" y="1595352"/>
        <a:ext cx="2213475" cy="592143"/>
      </dsp:txXfrm>
    </dsp:sp>
    <dsp:sp modelId="{A59A8442-0BE8-024B-BA11-C7AF9BFA47A6}">
      <dsp:nvSpPr>
        <dsp:cNvPr id="0" name=""/>
        <dsp:cNvSpPr/>
      </dsp:nvSpPr>
      <dsp:spPr>
        <a:xfrm>
          <a:off x="5625125" y="2214468"/>
          <a:ext cx="1892124" cy="21741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Incorporate (P2, P3)</a:t>
          </a:r>
          <a:endParaRPr lang="en-GB" sz="2200" kern="1200" dirty="0"/>
        </a:p>
      </dsp:txBody>
      <dsp:txXfrm>
        <a:off x="5625125" y="2214468"/>
        <a:ext cx="1892124" cy="2174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66623EA-B5DC-E04B-846C-5D346C8A17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410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E340288-6126-3E41-AFCD-8C84FFFCAA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8694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Budget and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DoW</a:t>
            </a:r>
            <a:r>
              <a:rPr lang="en-GB" baseline="0" dirty="0" smtClean="0"/>
              <a:t> to be voted in Zagreb, December.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340288-6126-3E41-AFCD-8C84FFFCAA8D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477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Ref growth in entities, growth in federations</a:t>
            </a:r>
          </a:p>
          <a:p>
            <a:r>
              <a:rPr lang="en-GB" dirty="0" smtClean="0"/>
              <a:t>C30 federations, over 2000 entities (since </a:t>
            </a:r>
            <a:r>
              <a:rPr lang="en-GB" dirty="0" err="1" smtClean="0"/>
              <a:t>november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340288-6126-3E41-AFCD-8C84FFFCAA8D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932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Note, new</a:t>
            </a:r>
            <a:r>
              <a:rPr lang="en-GB" baseline="0" dirty="0" smtClean="0"/>
              <a:t> to be funded in GÉANT, not new per 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340288-6126-3E41-AFCD-8C84FFFCAA8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881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340288-6126-3E41-AFCD-8C84FFFCAA8D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556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Talk about this also as a general principle.</a:t>
            </a:r>
          </a:p>
          <a:p>
            <a:r>
              <a:rPr lang="en-GB" dirty="0" smtClean="0"/>
              <a:t>It makes sense to talk about some things in REFEDS.</a:t>
            </a:r>
          </a:p>
          <a:p>
            <a:r>
              <a:rPr lang="en-GB" dirty="0" smtClean="0"/>
              <a:t>eduGAIN internal stuff is less about being secret, and more about being specific (</a:t>
            </a:r>
            <a:r>
              <a:rPr lang="en-GB" smtClean="0"/>
              <a:t>aka tedious).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340288-6126-3E41-AFCD-8C84FFFCAA8D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377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39863" y="1989138"/>
            <a:ext cx="6859587" cy="11668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39863" y="3430588"/>
            <a:ext cx="6859587" cy="1714500"/>
          </a:xfrm>
        </p:spPr>
        <p:txBody>
          <a:bodyPr/>
          <a:lstStyle>
            <a:lvl1pPr marL="0" indent="0">
              <a:buFont typeface="Times" charset="0"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514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01660"/>
            <a:ext cx="6035675" cy="864096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1866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80513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5164138"/>
            <a:ext cx="91440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>
              <a:defRPr/>
            </a:pPr>
            <a:r>
              <a:rPr lang="en-GB" sz="14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www.geant.net</a:t>
            </a:r>
          </a:p>
          <a:p>
            <a:pPr algn="ctr">
              <a:defRPr/>
            </a:pPr>
            <a:endParaRPr lang="en-GB" sz="400" dirty="0" smtClean="0">
              <a:solidFill>
                <a:srgbClr val="00B0AC"/>
              </a:solidFill>
              <a:latin typeface="Arial" charset="0"/>
              <a:ea typeface="+mn-ea"/>
              <a:cs typeface="Arial" charset="0"/>
            </a:endParaRPr>
          </a:p>
          <a:p>
            <a:pPr algn="ctr">
              <a:defRPr/>
            </a:pPr>
            <a:r>
              <a:rPr lang="en-GB" sz="3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en-GB" sz="10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www.twitter.com/GEANTnews  |  www.facebook.com/GEANTnetwork  |  www.youtube.com/GEANTtv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0" y="4724400"/>
            <a:ext cx="9180513" cy="3381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4000" kern="1200" baseline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srgbClr val="00B0AC"/>
                </a:solidFill>
                <a:cs typeface="Arial" pitchFamily="34" charset="0"/>
              </a:rPr>
              <a:t>Connect | Communicate | Collaborate</a:t>
            </a:r>
          </a:p>
        </p:txBody>
      </p:sp>
    </p:spTree>
    <p:extLst>
      <p:ext uri="{BB962C8B-B14F-4D97-AF65-F5344CB8AC3E}">
        <p14:creationId xmlns:p14="http://schemas.microsoft.com/office/powerpoint/2010/main" val="3812398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80513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318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6035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/>
            </a:r>
            <a:br>
              <a:rPr lang="en-GB" dirty="0"/>
            </a:br>
            <a:r>
              <a:rPr lang="en-GB" dirty="0"/>
              <a:t>Click to edit Master title style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8583613" y="6556375"/>
            <a:ext cx="4524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fld id="{EFB4775B-52E0-4140-9E98-962707114FDD}" type="slidenum">
              <a:rPr lang="en-GB" sz="1100">
                <a:solidFill>
                  <a:schemeClr val="bg1"/>
                </a:solidFill>
                <a:latin typeface="Arial" charset="0"/>
              </a:rPr>
              <a:pPr/>
              <a:t>‹#›</a:t>
            </a:fld>
            <a:endParaRPr lang="en-GB" sz="11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30" name="TextBox 3"/>
          <p:cNvSpPr txBox="1">
            <a:spLocks noChangeArrowheads="1"/>
          </p:cNvSpPr>
          <p:nvPr/>
        </p:nvSpPr>
        <p:spPr bwMode="auto">
          <a:xfrm>
            <a:off x="481013" y="6575425"/>
            <a:ext cx="28797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GB" sz="1000" dirty="0" smtClean="0">
                <a:solidFill>
                  <a:srgbClr val="0A6877"/>
                </a:solidFill>
                <a:latin typeface="Arial" charset="0"/>
                <a:ea typeface="+mn-ea"/>
                <a:cs typeface="+mn-cs"/>
              </a:rPr>
              <a:t>Connect | Communicate | Collaborate</a:t>
            </a:r>
          </a:p>
          <a:p>
            <a:pPr>
              <a:defRPr/>
            </a:pPr>
            <a:endParaRPr lang="en-GB" dirty="0" smtClean="0"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7" r:id="rId2"/>
    <p:sldLayoutId id="2147484039" r:id="rId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0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76288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  <a:ea typeface="ＭＳ Ｐゴシック" charset="0"/>
        </a:defRPr>
      </a:lvl2pPr>
      <a:lvl3pPr marL="1200150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3pPr>
      <a:lvl4pPr marL="1633538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4pPr>
      <a:lvl5pPr marL="2054225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5pPr>
      <a:lvl6pPr marL="25114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6pPr>
      <a:lvl7pPr marL="29686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7pPr>
      <a:lvl8pPr marL="34258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8pPr>
      <a:lvl9pPr marL="38830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2014 GÉANT Timeline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251520" y="1556792"/>
            <a:ext cx="8820472" cy="4680518"/>
            <a:chOff x="323528" y="1556792"/>
            <a:chExt cx="8640960" cy="4680518"/>
          </a:xfrm>
        </p:grpSpPr>
        <p:sp>
          <p:nvSpPr>
            <p:cNvPr id="11" name="Notched Right Arrow 10"/>
            <p:cNvSpPr/>
            <p:nvPr/>
          </p:nvSpPr>
          <p:spPr>
            <a:xfrm>
              <a:off x="323528" y="2860136"/>
              <a:ext cx="8640960" cy="1929814"/>
            </a:xfrm>
            <a:prstGeom prst="notchedRightArrow">
              <a:avLst/>
            </a:prstGeom>
            <a:solidFill>
              <a:srgbClr val="BFDC00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399333" y="1556792"/>
              <a:ext cx="3020539" cy="1569774"/>
            </a:xfrm>
            <a:custGeom>
              <a:avLst/>
              <a:gdLst>
                <a:gd name="connsiteX0" fmla="*/ 0 w 2506215"/>
                <a:gd name="connsiteY0" fmla="*/ 0 h 1929814"/>
                <a:gd name="connsiteX1" fmla="*/ 2506215 w 2506215"/>
                <a:gd name="connsiteY1" fmla="*/ 0 h 1929814"/>
                <a:gd name="connsiteX2" fmla="*/ 2506215 w 2506215"/>
                <a:gd name="connsiteY2" fmla="*/ 1929814 h 1929814"/>
                <a:gd name="connsiteX3" fmla="*/ 0 w 2506215"/>
                <a:gd name="connsiteY3" fmla="*/ 1929814 h 1929814"/>
                <a:gd name="connsiteX4" fmla="*/ 0 w 2506215"/>
                <a:gd name="connsiteY4" fmla="*/ 0 h 1929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6215" h="1929814">
                  <a:moveTo>
                    <a:pt x="0" y="0"/>
                  </a:moveTo>
                  <a:lnTo>
                    <a:pt x="2506215" y="0"/>
                  </a:lnTo>
                  <a:lnTo>
                    <a:pt x="2506215" y="1929814"/>
                  </a:lnTo>
                  <a:lnTo>
                    <a:pt x="0" y="19298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99136" rIns="199136" bIns="199136" numCol="1" spcCol="1270" anchor="b" anchorCtr="1">
              <a:noAutofit/>
            </a:bodyPr>
            <a:lstStyle/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kern="1200" dirty="0" smtClean="0">
                  <a:solidFill>
                    <a:schemeClr val="bg1"/>
                  </a:solidFill>
                </a:rPr>
                <a:t>Active - GN3plus</a:t>
              </a:r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000" kern="1200" dirty="0" smtClean="0">
                  <a:solidFill>
                    <a:srgbClr val="FFFFFF"/>
                  </a:solidFill>
                </a:rPr>
                <a:t>2 years</a:t>
              </a:r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000" kern="1200" dirty="0" smtClean="0">
                  <a:solidFill>
                    <a:srgbClr val="FFFFFF"/>
                  </a:solidFill>
                </a:rPr>
                <a:t>End 30/4/2015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1339206" y="3583817"/>
              <a:ext cx="482453" cy="482453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2771800" y="4581127"/>
              <a:ext cx="2952328" cy="1656183"/>
            </a:xfrm>
            <a:custGeom>
              <a:avLst/>
              <a:gdLst>
                <a:gd name="connsiteX0" fmla="*/ 0 w 2506215"/>
                <a:gd name="connsiteY0" fmla="*/ 0 h 1929814"/>
                <a:gd name="connsiteX1" fmla="*/ 2506215 w 2506215"/>
                <a:gd name="connsiteY1" fmla="*/ 0 h 1929814"/>
                <a:gd name="connsiteX2" fmla="*/ 2506215 w 2506215"/>
                <a:gd name="connsiteY2" fmla="*/ 1929814 h 1929814"/>
                <a:gd name="connsiteX3" fmla="*/ 0 w 2506215"/>
                <a:gd name="connsiteY3" fmla="*/ 1929814 h 1929814"/>
                <a:gd name="connsiteX4" fmla="*/ 0 w 2506215"/>
                <a:gd name="connsiteY4" fmla="*/ 0 h 1929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6215" h="1929814">
                  <a:moveTo>
                    <a:pt x="0" y="0"/>
                  </a:moveTo>
                  <a:lnTo>
                    <a:pt x="2506215" y="0"/>
                  </a:lnTo>
                  <a:lnTo>
                    <a:pt x="2506215" y="1929814"/>
                  </a:lnTo>
                  <a:lnTo>
                    <a:pt x="0" y="19298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8B9F"/>
            </a:solidFill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99136" rIns="199136" bIns="199136" numCol="1" spcCol="1270" anchor="t" anchorCtr="1">
              <a:noAutofit/>
            </a:bodyPr>
            <a:lstStyle/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kern="1200" dirty="0" smtClean="0">
                  <a:solidFill>
                    <a:srgbClr val="FFFFFF"/>
                  </a:solidFill>
                </a:rPr>
                <a:t>Defined - GN4 P1</a:t>
              </a:r>
              <a:endParaRPr lang="en-GB" kern="1200" dirty="0">
                <a:solidFill>
                  <a:srgbClr val="FFFFFF"/>
                </a:solidFill>
              </a:endParaRPr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000" kern="1200" dirty="0" smtClean="0">
                  <a:solidFill>
                    <a:srgbClr val="FFFFFF"/>
                  </a:solidFill>
                </a:rPr>
                <a:t>1 Year</a:t>
              </a:r>
              <a:endParaRPr lang="en-GB" sz="2000" kern="1200" dirty="0">
                <a:solidFill>
                  <a:srgbClr val="FFFFFF"/>
                </a:solidFill>
              </a:endParaRPr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000" kern="1200" dirty="0" smtClean="0">
                  <a:solidFill>
                    <a:srgbClr val="FFFFFF"/>
                  </a:solidFill>
                </a:rPr>
                <a:t>End 30/4/2016</a:t>
              </a:r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000" dirty="0" smtClean="0">
                  <a:solidFill>
                    <a:srgbClr val="FFFFFF"/>
                  </a:solidFill>
                </a:rPr>
                <a:t>Separate </a:t>
              </a:r>
              <a:r>
                <a:rPr lang="en-GB" sz="2000" dirty="0" err="1" smtClean="0">
                  <a:solidFill>
                    <a:srgbClr val="FFFFFF"/>
                  </a:solidFill>
                </a:rPr>
                <a:t>Dev</a:t>
              </a:r>
              <a:r>
                <a:rPr lang="en-GB" sz="2000" dirty="0" smtClean="0">
                  <a:solidFill>
                    <a:srgbClr val="FFFFFF"/>
                  </a:solidFill>
                </a:rPr>
                <a:t> &amp; Ops</a:t>
              </a:r>
              <a:endParaRPr lang="en-GB" sz="2000" kern="1200" dirty="0">
                <a:solidFill>
                  <a:srgbClr val="FFFFFF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3970733" y="3583817"/>
              <a:ext cx="482453" cy="482453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4932040" y="1556792"/>
              <a:ext cx="2952328" cy="1584176"/>
            </a:xfrm>
            <a:custGeom>
              <a:avLst/>
              <a:gdLst>
                <a:gd name="connsiteX0" fmla="*/ 0 w 2506215"/>
                <a:gd name="connsiteY0" fmla="*/ 0 h 1929814"/>
                <a:gd name="connsiteX1" fmla="*/ 2506215 w 2506215"/>
                <a:gd name="connsiteY1" fmla="*/ 0 h 1929814"/>
                <a:gd name="connsiteX2" fmla="*/ 2506215 w 2506215"/>
                <a:gd name="connsiteY2" fmla="*/ 1929814 h 1929814"/>
                <a:gd name="connsiteX3" fmla="*/ 0 w 2506215"/>
                <a:gd name="connsiteY3" fmla="*/ 1929814 h 1929814"/>
                <a:gd name="connsiteX4" fmla="*/ 0 w 2506215"/>
                <a:gd name="connsiteY4" fmla="*/ 0 h 1929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6215" h="1929814">
                  <a:moveTo>
                    <a:pt x="0" y="0"/>
                  </a:moveTo>
                  <a:lnTo>
                    <a:pt x="2506215" y="0"/>
                  </a:lnTo>
                  <a:lnTo>
                    <a:pt x="2506215" y="1929814"/>
                  </a:lnTo>
                  <a:lnTo>
                    <a:pt x="0" y="19298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99136" rIns="199136" bIns="199136" numCol="1" spcCol="1270" anchor="b" anchorCtr="1">
              <a:noAutofit/>
            </a:bodyPr>
            <a:lstStyle/>
            <a:p>
              <a:pPr lvl="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kern="1200" dirty="0" smtClean="0">
                  <a:solidFill>
                    <a:srgbClr val="FFFFFF"/>
                  </a:solidFill>
                </a:rPr>
                <a:t>Strategy - GN4 P2</a:t>
              </a:r>
              <a:endParaRPr lang="en-GB" kern="1200" dirty="0">
                <a:solidFill>
                  <a:srgbClr val="FFFFFF"/>
                </a:solidFill>
              </a:endParaRPr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000" kern="1200" dirty="0" smtClean="0">
                  <a:solidFill>
                    <a:srgbClr val="FFFFFF"/>
                  </a:solidFill>
                </a:rPr>
                <a:t>3 Years</a:t>
              </a:r>
              <a:endParaRPr lang="en-GB" sz="2000" kern="1200" dirty="0">
                <a:solidFill>
                  <a:srgbClr val="FFFFFF"/>
                </a:solidFill>
              </a:endParaRPr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000" kern="1200" dirty="0" smtClean="0">
                  <a:solidFill>
                    <a:srgbClr val="FFFFFF"/>
                  </a:solidFill>
                </a:rPr>
                <a:t>End 30/4/2019</a:t>
              </a:r>
              <a:endParaRPr lang="en-GB" sz="2000" kern="1200" dirty="0">
                <a:solidFill>
                  <a:srgbClr val="FFFFFF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6602259" y="3583817"/>
              <a:ext cx="482453" cy="482453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8" name="Bent Arrow 7"/>
          <p:cNvSpPr/>
          <p:nvPr/>
        </p:nvSpPr>
        <p:spPr bwMode="auto">
          <a:xfrm>
            <a:off x="1487206" y="4516671"/>
            <a:ext cx="1140578" cy="1072569"/>
          </a:xfrm>
          <a:prstGeom prst="bent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799999" rev="10799999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Bent Arrow 8"/>
          <p:cNvSpPr/>
          <p:nvPr/>
        </p:nvSpPr>
        <p:spPr bwMode="auto">
          <a:xfrm rot="16200000">
            <a:off x="5976156" y="4329100"/>
            <a:ext cx="1008112" cy="1224136"/>
          </a:xfrm>
          <a:prstGeom prst="bent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799999" rev="10799999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462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eduGAIN context</a:t>
            </a:r>
            <a:br>
              <a:rPr lang="en-GB" dirty="0" smtClean="0"/>
            </a:br>
            <a:r>
              <a:rPr lang="en-GB" b="0" i="1" dirty="0" smtClean="0"/>
              <a:t>Growth &amp; Maturity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2" name="Content Placeholder 1" descr="edugainNov20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" r="587"/>
          <a:stretch>
            <a:fillRect/>
          </a:stretch>
        </p:blipFill>
        <p:spPr bwMode="auto">
          <a:xfrm>
            <a:off x="179388" y="1268413"/>
            <a:ext cx="843280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250825" y="5627688"/>
            <a:ext cx="142875" cy="106362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252413" y="5986463"/>
            <a:ext cx="142875" cy="106362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250825" y="5797550"/>
            <a:ext cx="142875" cy="109538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58788" y="5516563"/>
            <a:ext cx="2151062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dirty="0">
                <a:latin typeface="Gill Sans MT"/>
                <a:ea typeface="ＭＳ Ｐゴシック"/>
                <a:cs typeface="Gill Sans MT"/>
              </a:rPr>
              <a:t>eduGAIN Members</a:t>
            </a:r>
            <a:endParaRPr lang="en-US" sz="1200" dirty="0">
              <a:latin typeface="Gill Sans MT"/>
              <a:cs typeface="Gill Sans MT"/>
            </a:endParaRPr>
          </a:p>
          <a:p>
            <a:pPr>
              <a:defRPr/>
            </a:pPr>
            <a:r>
              <a:rPr lang="en-US" sz="1200" kern="0" dirty="0">
                <a:latin typeface="Gill Sans MT"/>
                <a:ea typeface="ＭＳ Ｐゴシック"/>
                <a:cs typeface="Gill Sans MT"/>
              </a:rPr>
              <a:t>Joining eduGAIN</a:t>
            </a:r>
          </a:p>
          <a:p>
            <a:pPr>
              <a:defRPr/>
            </a:pPr>
            <a:r>
              <a:rPr lang="en-US" sz="1200" kern="0" dirty="0">
                <a:latin typeface="Gill Sans MT"/>
                <a:ea typeface="ＭＳ Ｐゴシック"/>
                <a:cs typeface="Gill Sans MT"/>
              </a:rPr>
              <a:t>Other federations</a:t>
            </a:r>
          </a:p>
        </p:txBody>
      </p:sp>
      <p:pic>
        <p:nvPicPr>
          <p:cNvPr id="17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5373688"/>
            <a:ext cx="2387600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9952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eduGAIN family in GN4</a:t>
            </a:r>
            <a:br>
              <a:rPr lang="en-GB" dirty="0" smtClean="0"/>
            </a:br>
            <a:r>
              <a:rPr lang="en-GB" b="0" i="1" dirty="0" smtClean="0"/>
              <a:t>Service Development (SA5)</a:t>
            </a:r>
            <a:endParaRPr lang="en-GB" b="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2350185"/>
              </p:ext>
            </p:extLst>
          </p:nvPr>
        </p:nvGraphicFramePr>
        <p:xfrm>
          <a:off x="685800" y="1373188"/>
          <a:ext cx="7990656" cy="4504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683568" y="6093296"/>
            <a:ext cx="233060" cy="216024"/>
          </a:xfrm>
          <a:prstGeom prst="rect">
            <a:avLst/>
          </a:prstGeom>
          <a:solidFill>
            <a:srgbClr val="BFD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99592" y="6021288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Gill Sans MT"/>
                <a:cs typeface="Gill Sans MT"/>
              </a:rPr>
              <a:t>New Task</a:t>
            </a:r>
            <a:endParaRPr lang="en-GB" sz="1600" dirty="0">
              <a:latin typeface="Gill Sans MT"/>
              <a:cs typeface="Gill Sans M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267744" y="6093296"/>
            <a:ext cx="233060" cy="216024"/>
          </a:xfrm>
          <a:prstGeom prst="rect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530802" y="6021288"/>
            <a:ext cx="2185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Gill Sans MT"/>
                <a:cs typeface="Gill Sans MT"/>
              </a:rPr>
              <a:t>New Subtask/work area</a:t>
            </a:r>
            <a:endParaRPr lang="en-GB" sz="1600" dirty="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418028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Who’s who?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3921297"/>
              </p:ext>
            </p:extLst>
          </p:nvPr>
        </p:nvGraphicFramePr>
        <p:xfrm>
          <a:off x="107504" y="1196752"/>
          <a:ext cx="892899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28231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depth – Assurance</a:t>
            </a:r>
            <a:br>
              <a:rPr lang="en-GB" dirty="0" smtClean="0"/>
            </a:br>
            <a:r>
              <a:rPr lang="en-GB" b="0" i="1" dirty="0" smtClean="0"/>
              <a:t>REFEDS/GÉANT/AARC working together</a:t>
            </a:r>
            <a:endParaRPr lang="en-GB" b="0" i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5640219"/>
              </p:ext>
            </p:extLst>
          </p:nvPr>
        </p:nvGraphicFramePr>
        <p:xfrm>
          <a:off x="469776" y="1052736"/>
          <a:ext cx="8134672" cy="4504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7544" y="5805264"/>
            <a:ext cx="8136904" cy="461665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FFFF"/>
                </a:solidFill>
                <a:latin typeface="Gill Sans MT"/>
                <a:cs typeface="Gill Sans MT"/>
              </a:rPr>
              <a:t>Don’t reinvent wheels – do try to really use them</a:t>
            </a:r>
            <a:endParaRPr lang="en-GB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197569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ÉANT_template_2013">
  <a:themeElements>
    <a:clrScheme name="">
      <a:dk1>
        <a:srgbClr val="07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E0C300"/>
      </a:accent2>
      <a:accent3>
        <a:srgbClr val="FFFFFF"/>
      </a:accent3>
      <a:accent4>
        <a:srgbClr val="05384B"/>
      </a:accent4>
      <a:accent5>
        <a:srgbClr val="AAC4CD"/>
      </a:accent5>
      <a:accent6>
        <a:srgbClr val="CBB000"/>
      </a:accent6>
      <a:hlink>
        <a:srgbClr val="EE5019"/>
      </a:hlink>
      <a:folHlink>
        <a:srgbClr val="BFDD0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C9570B811C4640B8910C04508BBD8A" ma:contentTypeVersion="38" ma:contentTypeDescription="Create a new document." ma:contentTypeScope="" ma:versionID="4a3ad4c2c151c86ce0011fe7545bbfd9">
  <xsd:schema xmlns:xsd="http://www.w3.org/2001/XMLSchema" xmlns:xs="http://www.w3.org/2001/XMLSchema" xmlns:p="http://schemas.microsoft.com/office/2006/metadata/properties" xmlns:ns2="cce05e40-4bba-48f3-9290-882e2b438b17" targetNamespace="http://schemas.microsoft.com/office/2006/metadata/properties" ma:root="true" ma:fieldsID="d65d8df6abf408865e62a256826e3d3b" ns2:_="">
    <xsd:import namespace="cce05e40-4bba-48f3-9290-882e2b438b1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89DB15-D7A5-4EBB-A510-1090D0F96D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259B50-258B-4CF0-9F91-E8E9E0BBD395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0D0B6D96-04CA-4F71-B97D-98D5F50F092D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3552A0E4-966A-42AA-9C1F-5107C2D62A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05e40-4bba-48f3-9290-882e2b438b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 GN3plus template - empty</Template>
  <TotalTime>9633</TotalTime>
  <Words>310</Words>
  <Application>Microsoft Macintosh PowerPoint</Application>
  <PresentationFormat>On-screen Show (4:3)</PresentationFormat>
  <Paragraphs>85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GÉANT_template_2013</vt:lpstr>
      <vt:lpstr>The 2014 GÉANT Timeline</vt:lpstr>
      <vt:lpstr>The eduGAIN context Growth &amp; Maturity</vt:lpstr>
      <vt:lpstr>The eduGAIN family in GN4 Service Development (SA5)</vt:lpstr>
      <vt:lpstr>Who’s who?</vt:lpstr>
      <vt:lpstr>In depth – Assurance REFEDS/GÉANT/AARC working together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GÉANT</dc:title>
  <dc:creator>pmaurice</dc:creator>
  <cp:lastModifiedBy>s3</cp:lastModifiedBy>
  <cp:revision>757</cp:revision>
  <cp:lastPrinted>2013-03-28T13:20:21Z</cp:lastPrinted>
  <dcterms:created xsi:type="dcterms:W3CDTF">2010-01-25T15:57:09Z</dcterms:created>
  <dcterms:modified xsi:type="dcterms:W3CDTF">2015-06-10T13:22:32Z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ctivity">
    <vt:lpwstr>NA2</vt:lpwstr>
  </property>
  <property fmtid="{D5CDD505-2E9C-101B-9397-08002B2CF9AE}" pid="3" name="Sub-Task">
    <vt:lpwstr/>
  </property>
  <property fmtid="{D5CDD505-2E9C-101B-9397-08002B2CF9AE}" pid="4" name="DocumentComment">
    <vt:lpwstr>A generic set of slides offered as a toolkit to project participants, from which to create individual presentations</vt:lpwstr>
  </property>
  <property fmtid="{D5CDD505-2E9C-101B-9397-08002B2CF9AE}" pid="5" name="ContentType">
    <vt:lpwstr>Geant Activity Documents</vt:lpwstr>
  </property>
  <property fmtid="{D5CDD505-2E9C-101B-9397-08002B2CF9AE}" pid="6" name="Task">
    <vt:lpwstr>Task4</vt:lpwstr>
  </property>
  <property fmtid="{D5CDD505-2E9C-101B-9397-08002B2CF9AE}" pid="7" name="ActivityDocumentType">
    <vt:lpwstr>Presentation</vt:lpwstr>
  </property>
  <property fmtid="{D5CDD505-2E9C-101B-9397-08002B2CF9AE}" pid="8" name="_dlc_DocId">
    <vt:lpwstr>GN3PLUS14-586-7</vt:lpwstr>
  </property>
  <property fmtid="{D5CDD505-2E9C-101B-9397-08002B2CF9AE}" pid="9" name="_dlc_DocIdItemGuid">
    <vt:lpwstr>2982a958-a8f6-481f-a579-7aa129198094</vt:lpwstr>
  </property>
  <property fmtid="{D5CDD505-2E9C-101B-9397-08002B2CF9AE}" pid="10" name="_dlc_DocIdUrl">
    <vt:lpwstr>https://test.intranet.geant.net/NA2/T1/_layouts/15/DocIdRedir.aspx?ID=GN3PLUS14-586-7, GN3PLUS14-586-7</vt:lpwstr>
  </property>
</Properties>
</file>