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>
        <p:scale>
          <a:sx n="90" d="100"/>
          <a:sy n="90" d="100"/>
        </p:scale>
        <p:origin x="-80" y="-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331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7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1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51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49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46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2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0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7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830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1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AB984-5444-4072-92F2-504E0A38C787}" type="datetimeFigureOut">
              <a:rPr lang="en-GB" smtClean="0"/>
              <a:t>12.03.15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E925F-3B70-430A-8A90-799A9DD01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31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jpeg"/><Relationship Id="rId6" Type="http://schemas.openxmlformats.org/officeDocument/2006/relationships/image" Target="../media/image5.emf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709" y="1555847"/>
            <a:ext cx="6268066" cy="46868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716" y="1278543"/>
            <a:ext cx="4621270" cy="42822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586" y="2348347"/>
            <a:ext cx="2192312" cy="2142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78422" y="1607316"/>
            <a:ext cx="3211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rankovic"/>
                <a:cs typeface="Brankovic"/>
              </a:rPr>
              <a:t>Crowd Intelligence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Digital Research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Data Acquisition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Crowd Sourcing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Crowd Funding, open Innovation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Collaborative Design</a:t>
            </a:r>
            <a:endParaRPr lang="en-GB" sz="1600" dirty="0">
              <a:latin typeface="Brankovic"/>
              <a:cs typeface="Brankov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1783" y="1071775"/>
            <a:ext cx="220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Brankovic"/>
                <a:cs typeface="Brankovic"/>
              </a:rPr>
              <a:t>e</a:t>
            </a:r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-infrastructure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3797" y="1093877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Technology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6790" y="4647299"/>
            <a:ext cx="179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Conventional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Computing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3797" y="4647299"/>
            <a:ext cx="179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Social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Networks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4880" y="6006982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More People</a:t>
            </a:r>
            <a:endParaRPr lang="en-GB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9266" y="2124945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More Machines</a:t>
            </a:r>
            <a:endParaRPr lang="en-GB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7" name="TextBox 16"/>
          <p:cNvSpPr txBox="1"/>
          <p:nvPr/>
        </p:nvSpPr>
        <p:spPr>
          <a:xfrm rot="19115191">
            <a:off x="3543773" y="2399721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Brankovic"/>
                <a:cs typeface="Brankovic"/>
              </a:rPr>
              <a:t>e</a:t>
            </a:r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-Science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9265" y="2426771"/>
            <a:ext cx="1790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(Moore’s Law)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82525" y="6288206"/>
            <a:ext cx="1790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(Scholars, citizens)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398" y="3858863"/>
            <a:ext cx="1410599" cy="7053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52055" y="1756928"/>
            <a:ext cx="1293061" cy="82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rankovic"/>
                <a:cs typeface="Brankovic"/>
              </a:rPr>
              <a:t>HTC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Compute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Data</a:t>
            </a:r>
            <a:endParaRPr lang="en-GB" sz="1600" dirty="0">
              <a:latin typeface="Brankovic"/>
              <a:cs typeface="Brankov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72736" y="2178536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Society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59300" y="4222647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Science 2.0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26" name="TextBox 25"/>
          <p:cNvSpPr txBox="1"/>
          <p:nvPr/>
        </p:nvSpPr>
        <p:spPr>
          <a:xfrm rot="19742732">
            <a:off x="8377934" y="1093877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Brankovic"/>
                <a:cs typeface="Brankovic"/>
              </a:rPr>
              <a:t>The Future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639055">
            <a:off x="8557452" y="292195"/>
            <a:ext cx="1591785" cy="2032066"/>
          </a:xfrm>
          <a:prstGeom prst="rect">
            <a:avLst/>
          </a:prstGeom>
        </p:spPr>
      </p:pic>
      <p:pic>
        <p:nvPicPr>
          <p:cNvPr id="4" name="Picture 3" descr="Icon_menschengruppe_blau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444" y="4631651"/>
            <a:ext cx="1834445" cy="2226349"/>
          </a:xfrm>
          <a:prstGeom prst="rect">
            <a:avLst/>
          </a:prstGeom>
        </p:spPr>
      </p:pic>
      <p:pic>
        <p:nvPicPr>
          <p:cNvPr id="27" name="Picture 26" descr="Technik_Geräte_Icon_hardwar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9" y="558099"/>
            <a:ext cx="1580444" cy="118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45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50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s3</cp:lastModifiedBy>
  <cp:revision>9</cp:revision>
  <dcterms:created xsi:type="dcterms:W3CDTF">2015-03-11T15:56:08Z</dcterms:created>
  <dcterms:modified xsi:type="dcterms:W3CDTF">2015-03-12T13:19:19Z</dcterms:modified>
</cp:coreProperties>
</file>