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60" r:id="rId2"/>
    <p:sldId id="369" r:id="rId3"/>
    <p:sldId id="370" r:id="rId4"/>
    <p:sldId id="371" r:id="rId5"/>
    <p:sldId id="373" r:id="rId6"/>
    <p:sldId id="372" r:id="rId7"/>
    <p:sldId id="3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81703" autoAdjust="0"/>
  </p:normalViewPr>
  <p:slideViewPr>
    <p:cSldViewPr snapToGrid="0">
      <p:cViewPr varScale="1">
        <p:scale>
          <a:sx n="108" d="100"/>
          <a:sy n="108" d="100"/>
        </p:scale>
        <p:origin x="632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84DC28-812B-3644-93C4-DA444C6C157E}" type="doc">
      <dgm:prSet loTypeId="urn:microsoft.com/office/officeart/2005/8/layout/arrow6" loCatId="relationship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GB"/>
        </a:p>
      </dgm:t>
    </dgm:pt>
    <dgm:pt modelId="{1BC34573-F446-8842-983C-B7889FBE1C22}">
      <dgm:prSet/>
      <dgm:spPr/>
      <dgm:t>
        <a:bodyPr/>
        <a:lstStyle/>
        <a:p>
          <a:r>
            <a:rPr lang="en-GB"/>
            <a:t>Corporate Social Responsibility</a:t>
          </a:r>
        </a:p>
      </dgm:t>
    </dgm:pt>
    <dgm:pt modelId="{07E119A3-2A55-EE4A-9A09-8B121A78D659}" type="parTrans" cxnId="{6419A26E-A087-B54B-BB89-088B25688B62}">
      <dgm:prSet/>
      <dgm:spPr/>
      <dgm:t>
        <a:bodyPr/>
        <a:lstStyle/>
        <a:p>
          <a:endParaRPr lang="en-GB"/>
        </a:p>
      </dgm:t>
    </dgm:pt>
    <dgm:pt modelId="{59742053-F41F-E246-8BCD-B0C236392855}" type="sibTrans" cxnId="{6419A26E-A087-B54B-BB89-088B25688B62}">
      <dgm:prSet/>
      <dgm:spPr/>
      <dgm:t>
        <a:bodyPr/>
        <a:lstStyle/>
        <a:p>
          <a:endParaRPr lang="en-GB"/>
        </a:p>
      </dgm:t>
    </dgm:pt>
    <dgm:pt modelId="{E9336FF2-E3A5-EC48-9F3F-3493A48F70E7}">
      <dgm:prSet/>
      <dgm:spPr/>
      <dgm:t>
        <a:bodyPr/>
        <a:lstStyle/>
        <a:p>
          <a:r>
            <a:rPr lang="en-GB" dirty="0"/>
            <a:t>Gender Equality Plan</a:t>
          </a:r>
        </a:p>
      </dgm:t>
    </dgm:pt>
    <dgm:pt modelId="{B43037F3-8CB3-724A-831F-DB07CD78F87A}" type="parTrans" cxnId="{15E77B70-AA6A-D14D-8CA0-CFFFD60392D2}">
      <dgm:prSet/>
      <dgm:spPr/>
      <dgm:t>
        <a:bodyPr/>
        <a:lstStyle/>
        <a:p>
          <a:endParaRPr lang="en-GB"/>
        </a:p>
      </dgm:t>
    </dgm:pt>
    <dgm:pt modelId="{34A22C3F-042B-3141-96DE-FE8D1313BD58}" type="sibTrans" cxnId="{15E77B70-AA6A-D14D-8CA0-CFFFD60392D2}">
      <dgm:prSet/>
      <dgm:spPr/>
      <dgm:t>
        <a:bodyPr/>
        <a:lstStyle/>
        <a:p>
          <a:endParaRPr lang="en-GB"/>
        </a:p>
      </dgm:t>
    </dgm:pt>
    <dgm:pt modelId="{D4909612-A712-AC45-B754-9DBF2EA958F3}" type="pres">
      <dgm:prSet presAssocID="{7284DC28-812B-3644-93C4-DA444C6C157E}" presName="compositeShape" presStyleCnt="0">
        <dgm:presLayoutVars>
          <dgm:chMax val="2"/>
          <dgm:dir/>
          <dgm:resizeHandles val="exact"/>
        </dgm:presLayoutVars>
      </dgm:prSet>
      <dgm:spPr/>
    </dgm:pt>
    <dgm:pt modelId="{4B4282BA-AA81-3E4D-8DB3-8A434CBC39F5}" type="pres">
      <dgm:prSet presAssocID="{7284DC28-812B-3644-93C4-DA444C6C157E}" presName="ribbon" presStyleLbl="node1" presStyleIdx="0" presStyleCnt="1"/>
      <dgm:spPr/>
    </dgm:pt>
    <dgm:pt modelId="{FDCAE1E6-CFA5-0844-87B6-6785956AA9C2}" type="pres">
      <dgm:prSet presAssocID="{7284DC28-812B-3644-93C4-DA444C6C157E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66980A20-B7B9-B04F-9BBA-2AB402E7AD5D}" type="pres">
      <dgm:prSet presAssocID="{7284DC28-812B-3644-93C4-DA444C6C157E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23EA315-237D-404C-918D-DD88BC0A3546}" type="presOf" srcId="{1BC34573-F446-8842-983C-B7889FBE1C22}" destId="{FDCAE1E6-CFA5-0844-87B6-6785956AA9C2}" srcOrd="0" destOrd="0" presId="urn:microsoft.com/office/officeart/2005/8/layout/arrow6"/>
    <dgm:cxn modelId="{F6C17B19-8D77-4F45-AA67-6ED62F87BD6B}" type="presOf" srcId="{E9336FF2-E3A5-EC48-9F3F-3493A48F70E7}" destId="{66980A20-B7B9-B04F-9BBA-2AB402E7AD5D}" srcOrd="0" destOrd="0" presId="urn:microsoft.com/office/officeart/2005/8/layout/arrow6"/>
    <dgm:cxn modelId="{6419A26E-A087-B54B-BB89-088B25688B62}" srcId="{7284DC28-812B-3644-93C4-DA444C6C157E}" destId="{1BC34573-F446-8842-983C-B7889FBE1C22}" srcOrd="0" destOrd="0" parTransId="{07E119A3-2A55-EE4A-9A09-8B121A78D659}" sibTransId="{59742053-F41F-E246-8BCD-B0C236392855}"/>
    <dgm:cxn modelId="{15E77B70-AA6A-D14D-8CA0-CFFFD60392D2}" srcId="{7284DC28-812B-3644-93C4-DA444C6C157E}" destId="{E9336FF2-E3A5-EC48-9F3F-3493A48F70E7}" srcOrd="1" destOrd="0" parTransId="{B43037F3-8CB3-724A-831F-DB07CD78F87A}" sibTransId="{34A22C3F-042B-3141-96DE-FE8D1313BD58}"/>
    <dgm:cxn modelId="{1F7CD1D3-E5CF-1640-A7CF-1460D638270C}" type="presOf" srcId="{7284DC28-812B-3644-93C4-DA444C6C157E}" destId="{D4909612-A712-AC45-B754-9DBF2EA958F3}" srcOrd="0" destOrd="0" presId="urn:microsoft.com/office/officeart/2005/8/layout/arrow6"/>
    <dgm:cxn modelId="{C1613423-2308-914B-9799-7A58C2251E8D}" type="presParOf" srcId="{D4909612-A712-AC45-B754-9DBF2EA958F3}" destId="{4B4282BA-AA81-3E4D-8DB3-8A434CBC39F5}" srcOrd="0" destOrd="0" presId="urn:microsoft.com/office/officeart/2005/8/layout/arrow6"/>
    <dgm:cxn modelId="{DF72D9E9-8F42-E14F-9AA0-654372BC1C19}" type="presParOf" srcId="{D4909612-A712-AC45-B754-9DBF2EA958F3}" destId="{FDCAE1E6-CFA5-0844-87B6-6785956AA9C2}" srcOrd="1" destOrd="0" presId="urn:microsoft.com/office/officeart/2005/8/layout/arrow6"/>
    <dgm:cxn modelId="{9FAA5F63-E38B-7845-B270-CC8C28947136}" type="presParOf" srcId="{D4909612-A712-AC45-B754-9DBF2EA958F3}" destId="{66980A20-B7B9-B04F-9BBA-2AB402E7AD5D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6FFC8C-AF27-2B49-96B3-7E3F8A8810E9}" type="doc">
      <dgm:prSet loTypeId="urn:microsoft.com/office/officeart/2008/layout/PictureAccentList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A2AC9509-3C94-0647-972D-4C4882E76774}">
      <dgm:prSet/>
      <dgm:spPr/>
      <dgm:t>
        <a:bodyPr/>
        <a:lstStyle/>
        <a:p>
          <a:r>
            <a:rPr lang="en-GB"/>
            <a:t>Environment</a:t>
          </a:r>
        </a:p>
      </dgm:t>
    </dgm:pt>
    <dgm:pt modelId="{880932F0-964E-EF42-8017-2639F4297144}" type="parTrans" cxnId="{B44B3BC0-E0AB-BF49-B287-5B866E2C2A53}">
      <dgm:prSet/>
      <dgm:spPr/>
      <dgm:t>
        <a:bodyPr/>
        <a:lstStyle/>
        <a:p>
          <a:endParaRPr lang="en-GB"/>
        </a:p>
      </dgm:t>
    </dgm:pt>
    <dgm:pt modelId="{B3DA079D-4A3D-3B4C-AA67-5037545EC93F}" type="sibTrans" cxnId="{B44B3BC0-E0AB-BF49-B287-5B866E2C2A53}">
      <dgm:prSet/>
      <dgm:spPr/>
      <dgm:t>
        <a:bodyPr/>
        <a:lstStyle/>
        <a:p>
          <a:endParaRPr lang="en-GB"/>
        </a:p>
      </dgm:t>
    </dgm:pt>
    <dgm:pt modelId="{E6044E60-E5EE-9844-9E18-17A9A2FA5C55}">
      <dgm:prSet/>
      <dgm:spPr/>
      <dgm:t>
        <a:bodyPr/>
        <a:lstStyle/>
        <a:p>
          <a:r>
            <a:rPr lang="en-GB"/>
            <a:t>Running of Services</a:t>
          </a:r>
        </a:p>
      </dgm:t>
    </dgm:pt>
    <dgm:pt modelId="{7891FD55-67E6-FE4B-81BA-986072B39356}" type="parTrans" cxnId="{3015D76A-D9DF-7C4C-A5DD-3192235B8F22}">
      <dgm:prSet/>
      <dgm:spPr/>
      <dgm:t>
        <a:bodyPr/>
        <a:lstStyle/>
        <a:p>
          <a:endParaRPr lang="en-GB"/>
        </a:p>
      </dgm:t>
    </dgm:pt>
    <dgm:pt modelId="{A7446A2E-D495-524F-933F-6B9B228D62FE}" type="sibTrans" cxnId="{3015D76A-D9DF-7C4C-A5DD-3192235B8F22}">
      <dgm:prSet/>
      <dgm:spPr/>
      <dgm:t>
        <a:bodyPr/>
        <a:lstStyle/>
        <a:p>
          <a:endParaRPr lang="en-GB"/>
        </a:p>
      </dgm:t>
    </dgm:pt>
    <dgm:pt modelId="{18B99C9F-9844-944E-9A0A-935FEE090112}">
      <dgm:prSet/>
      <dgm:spPr/>
      <dgm:t>
        <a:bodyPr/>
        <a:lstStyle/>
        <a:p>
          <a:r>
            <a:rPr lang="en-GB"/>
            <a:t>Impact on Members</a:t>
          </a:r>
        </a:p>
      </dgm:t>
    </dgm:pt>
    <dgm:pt modelId="{943B133D-6745-D44A-B53E-C654D07FCC16}" type="parTrans" cxnId="{87C33D2A-0123-7347-B5D5-DA44908A8D7D}">
      <dgm:prSet/>
      <dgm:spPr/>
      <dgm:t>
        <a:bodyPr/>
        <a:lstStyle/>
        <a:p>
          <a:endParaRPr lang="en-GB"/>
        </a:p>
      </dgm:t>
    </dgm:pt>
    <dgm:pt modelId="{CE972C64-C879-534A-AE0E-1623D7D88918}" type="sibTrans" cxnId="{87C33D2A-0123-7347-B5D5-DA44908A8D7D}">
      <dgm:prSet/>
      <dgm:spPr/>
      <dgm:t>
        <a:bodyPr/>
        <a:lstStyle/>
        <a:p>
          <a:endParaRPr lang="en-GB"/>
        </a:p>
      </dgm:t>
    </dgm:pt>
    <dgm:pt modelId="{CC416687-F577-3F46-A787-67E3A0C314C1}">
      <dgm:prSet/>
      <dgm:spPr/>
      <dgm:t>
        <a:bodyPr/>
        <a:lstStyle/>
        <a:p>
          <a:r>
            <a:rPr lang="en-GB"/>
            <a:t>Running of Business</a:t>
          </a:r>
        </a:p>
      </dgm:t>
    </dgm:pt>
    <dgm:pt modelId="{816C6E21-2F8F-F247-8B77-5232C3E3CE74}" type="parTrans" cxnId="{6E11A918-BC8A-844D-A4AA-E29C8FCAE083}">
      <dgm:prSet/>
      <dgm:spPr/>
      <dgm:t>
        <a:bodyPr/>
        <a:lstStyle/>
        <a:p>
          <a:endParaRPr lang="en-GB"/>
        </a:p>
      </dgm:t>
    </dgm:pt>
    <dgm:pt modelId="{EA8C06C5-F1F2-1947-B731-AC2713DAFCBD}" type="sibTrans" cxnId="{6E11A918-BC8A-844D-A4AA-E29C8FCAE083}">
      <dgm:prSet/>
      <dgm:spPr/>
      <dgm:t>
        <a:bodyPr/>
        <a:lstStyle/>
        <a:p>
          <a:endParaRPr lang="en-GB"/>
        </a:p>
      </dgm:t>
    </dgm:pt>
    <dgm:pt modelId="{457114D0-9436-994B-BDCF-88EC512AC263}">
      <dgm:prSet/>
      <dgm:spPr/>
      <dgm:t>
        <a:bodyPr/>
        <a:lstStyle/>
        <a:p>
          <a:r>
            <a:rPr lang="en-GB"/>
            <a:t>Business Ethics</a:t>
          </a:r>
        </a:p>
      </dgm:t>
    </dgm:pt>
    <dgm:pt modelId="{B17AF6D8-19BE-254D-9165-8AF733D13241}" type="parTrans" cxnId="{2BD6FA50-1843-DB49-B0FB-5492B2F76B09}">
      <dgm:prSet/>
      <dgm:spPr/>
      <dgm:t>
        <a:bodyPr/>
        <a:lstStyle/>
        <a:p>
          <a:endParaRPr lang="en-GB"/>
        </a:p>
      </dgm:t>
    </dgm:pt>
    <dgm:pt modelId="{C749202E-8352-7849-BE59-AABE75F1C1BB}" type="sibTrans" cxnId="{2BD6FA50-1843-DB49-B0FB-5492B2F76B09}">
      <dgm:prSet/>
      <dgm:spPr/>
      <dgm:t>
        <a:bodyPr/>
        <a:lstStyle/>
        <a:p>
          <a:endParaRPr lang="en-GB"/>
        </a:p>
      </dgm:t>
    </dgm:pt>
    <dgm:pt modelId="{6CBB4FAE-733B-3D43-BB38-592995B9ABD6}">
      <dgm:prSet/>
      <dgm:spPr/>
      <dgm:t>
        <a:bodyPr/>
        <a:lstStyle/>
        <a:p>
          <a:r>
            <a:rPr lang="en-GB"/>
            <a:t>Our Business: e.g. anti-bribery </a:t>
          </a:r>
        </a:p>
      </dgm:t>
    </dgm:pt>
    <dgm:pt modelId="{F15A9F6E-3432-D445-82B6-68833B96AA3F}" type="parTrans" cxnId="{5577B2E5-D10D-7C4B-8589-2AE0981A99D1}">
      <dgm:prSet/>
      <dgm:spPr/>
      <dgm:t>
        <a:bodyPr/>
        <a:lstStyle/>
        <a:p>
          <a:endParaRPr lang="en-GB"/>
        </a:p>
      </dgm:t>
    </dgm:pt>
    <dgm:pt modelId="{AE457553-7170-FA48-B1DE-AEDDCF9A1063}" type="sibTrans" cxnId="{5577B2E5-D10D-7C4B-8589-2AE0981A99D1}">
      <dgm:prSet/>
      <dgm:spPr/>
      <dgm:t>
        <a:bodyPr/>
        <a:lstStyle/>
        <a:p>
          <a:endParaRPr lang="en-GB"/>
        </a:p>
      </dgm:t>
    </dgm:pt>
    <dgm:pt modelId="{83C2968E-9E6D-A64B-A53C-F8B78C198C62}">
      <dgm:prSet/>
      <dgm:spPr/>
      <dgm:t>
        <a:bodyPr/>
        <a:lstStyle/>
        <a:p>
          <a:r>
            <a:rPr lang="en-GB"/>
            <a:t>Our Colleagues: e.g. safe and supporting environment</a:t>
          </a:r>
        </a:p>
      </dgm:t>
    </dgm:pt>
    <dgm:pt modelId="{55E234F6-82A9-264C-867E-2EB191ECFB53}" type="parTrans" cxnId="{35AB64EC-F1FC-8148-8A18-810AE5DFF722}">
      <dgm:prSet/>
      <dgm:spPr/>
      <dgm:t>
        <a:bodyPr/>
        <a:lstStyle/>
        <a:p>
          <a:endParaRPr lang="en-GB"/>
        </a:p>
      </dgm:t>
    </dgm:pt>
    <dgm:pt modelId="{21B66CD6-2E0B-4C4A-BF8A-84CC8559487E}" type="sibTrans" cxnId="{35AB64EC-F1FC-8148-8A18-810AE5DFF722}">
      <dgm:prSet/>
      <dgm:spPr/>
      <dgm:t>
        <a:bodyPr/>
        <a:lstStyle/>
        <a:p>
          <a:endParaRPr lang="en-GB"/>
        </a:p>
      </dgm:t>
    </dgm:pt>
    <dgm:pt modelId="{D85BA61E-5540-1C48-8E50-9508AAFBD410}">
      <dgm:prSet/>
      <dgm:spPr/>
      <dgm:t>
        <a:bodyPr/>
        <a:lstStyle/>
        <a:p>
          <a:r>
            <a:rPr lang="en-GB"/>
            <a:t>Our Suppliers: e.g anti-slavery, environment</a:t>
          </a:r>
        </a:p>
      </dgm:t>
    </dgm:pt>
    <dgm:pt modelId="{0C883F9E-3042-B241-9A51-5B60291ADC55}" type="parTrans" cxnId="{6857CCE6-EC02-ED48-A645-ABCA986BB42B}">
      <dgm:prSet/>
      <dgm:spPr/>
      <dgm:t>
        <a:bodyPr/>
        <a:lstStyle/>
        <a:p>
          <a:endParaRPr lang="en-GB"/>
        </a:p>
      </dgm:t>
    </dgm:pt>
    <dgm:pt modelId="{1CDA3D78-9EF1-144B-AC47-722EE093C5E1}" type="sibTrans" cxnId="{6857CCE6-EC02-ED48-A645-ABCA986BB42B}">
      <dgm:prSet/>
      <dgm:spPr/>
      <dgm:t>
        <a:bodyPr/>
        <a:lstStyle/>
        <a:p>
          <a:endParaRPr lang="en-GB"/>
        </a:p>
      </dgm:t>
    </dgm:pt>
    <dgm:pt modelId="{CD282782-4D02-8D49-A84A-51663F2D9ADA}" type="pres">
      <dgm:prSet presAssocID="{146FFC8C-AF27-2B49-96B3-7E3F8A8810E9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B5704B2B-FDB0-8540-828C-61212EDD6608}" type="pres">
      <dgm:prSet presAssocID="{A2AC9509-3C94-0647-972D-4C4882E76774}" presName="root" presStyleCnt="0">
        <dgm:presLayoutVars>
          <dgm:chMax/>
          <dgm:chPref val="4"/>
        </dgm:presLayoutVars>
      </dgm:prSet>
      <dgm:spPr/>
    </dgm:pt>
    <dgm:pt modelId="{58DD4087-2C41-D746-A3EB-7E5919D11F4B}" type="pres">
      <dgm:prSet presAssocID="{A2AC9509-3C94-0647-972D-4C4882E76774}" presName="rootComposite" presStyleCnt="0">
        <dgm:presLayoutVars/>
      </dgm:prSet>
      <dgm:spPr/>
    </dgm:pt>
    <dgm:pt modelId="{31767836-6A08-1743-98EA-22089E7DE824}" type="pres">
      <dgm:prSet presAssocID="{A2AC9509-3C94-0647-972D-4C4882E76774}" presName="rootText" presStyleLbl="node0" presStyleIdx="0" presStyleCnt="2">
        <dgm:presLayoutVars>
          <dgm:chMax/>
          <dgm:chPref val="4"/>
        </dgm:presLayoutVars>
      </dgm:prSet>
      <dgm:spPr/>
    </dgm:pt>
    <dgm:pt modelId="{B3A1267D-C3B3-444D-AF70-BDEE9A1DD5A9}" type="pres">
      <dgm:prSet presAssocID="{A2AC9509-3C94-0647-972D-4C4882E76774}" presName="childShape" presStyleCnt="0">
        <dgm:presLayoutVars>
          <dgm:chMax val="0"/>
          <dgm:chPref val="0"/>
        </dgm:presLayoutVars>
      </dgm:prSet>
      <dgm:spPr/>
    </dgm:pt>
    <dgm:pt modelId="{E3D00FE0-F854-8546-9CE8-B83B0A84D482}" type="pres">
      <dgm:prSet presAssocID="{E6044E60-E5EE-9844-9E18-17A9A2FA5C55}" presName="childComposite" presStyleCnt="0">
        <dgm:presLayoutVars>
          <dgm:chMax val="0"/>
          <dgm:chPref val="0"/>
        </dgm:presLayoutVars>
      </dgm:prSet>
      <dgm:spPr/>
    </dgm:pt>
    <dgm:pt modelId="{7933FBA8-22C4-8D4A-97CB-CA226A4128CD}" type="pres">
      <dgm:prSet presAssocID="{E6044E60-E5EE-9844-9E18-17A9A2FA5C55}" presName="Image" presStyleLbl="node1" presStyleIdx="0" presStyleCnt="6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014CFF0-9D33-D44D-8F63-EDCF4F9F3E37}" type="pres">
      <dgm:prSet presAssocID="{E6044E60-E5EE-9844-9E18-17A9A2FA5C55}" presName="childText" presStyleLbl="lnNode1" presStyleIdx="0" presStyleCnt="6">
        <dgm:presLayoutVars>
          <dgm:chMax val="0"/>
          <dgm:chPref val="0"/>
          <dgm:bulletEnabled val="1"/>
        </dgm:presLayoutVars>
      </dgm:prSet>
      <dgm:spPr/>
    </dgm:pt>
    <dgm:pt modelId="{B712DF88-A1FF-D645-ADAA-5337E27FFFC7}" type="pres">
      <dgm:prSet presAssocID="{18B99C9F-9844-944E-9A0A-935FEE090112}" presName="childComposite" presStyleCnt="0">
        <dgm:presLayoutVars>
          <dgm:chMax val="0"/>
          <dgm:chPref val="0"/>
        </dgm:presLayoutVars>
      </dgm:prSet>
      <dgm:spPr/>
    </dgm:pt>
    <dgm:pt modelId="{A2EAFCE5-86BD-F44D-B3FD-550AEC589361}" type="pres">
      <dgm:prSet presAssocID="{18B99C9F-9844-944E-9A0A-935FEE090112}" presName="Image" presStyleLbl="node1" presStyleIdx="1" presStyleCnt="6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7E4D53F-7CEF-624A-9D9C-0AB96EF83118}" type="pres">
      <dgm:prSet presAssocID="{18B99C9F-9844-944E-9A0A-935FEE090112}" presName="childText" presStyleLbl="lnNode1" presStyleIdx="1" presStyleCnt="6">
        <dgm:presLayoutVars>
          <dgm:chMax val="0"/>
          <dgm:chPref val="0"/>
          <dgm:bulletEnabled val="1"/>
        </dgm:presLayoutVars>
      </dgm:prSet>
      <dgm:spPr/>
    </dgm:pt>
    <dgm:pt modelId="{ADB49AB6-313B-D442-97F6-03078033D0F6}" type="pres">
      <dgm:prSet presAssocID="{CC416687-F577-3F46-A787-67E3A0C314C1}" presName="childComposite" presStyleCnt="0">
        <dgm:presLayoutVars>
          <dgm:chMax val="0"/>
          <dgm:chPref val="0"/>
        </dgm:presLayoutVars>
      </dgm:prSet>
      <dgm:spPr/>
    </dgm:pt>
    <dgm:pt modelId="{F68CA74B-6D76-D04D-B2BD-1E81F7DD506E}" type="pres">
      <dgm:prSet presAssocID="{CC416687-F577-3F46-A787-67E3A0C314C1}" presName="Image" presStyleLbl="node1" presStyleIdx="2" presStyleCnt="6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6A2E671-7A1A-BA41-B358-A0F714EC6798}" type="pres">
      <dgm:prSet presAssocID="{CC416687-F577-3F46-A787-67E3A0C314C1}" presName="childText" presStyleLbl="lnNode1" presStyleIdx="2" presStyleCnt="6">
        <dgm:presLayoutVars>
          <dgm:chMax val="0"/>
          <dgm:chPref val="0"/>
          <dgm:bulletEnabled val="1"/>
        </dgm:presLayoutVars>
      </dgm:prSet>
      <dgm:spPr/>
    </dgm:pt>
    <dgm:pt modelId="{E95151D6-1CEB-FE48-9694-15943194956C}" type="pres">
      <dgm:prSet presAssocID="{457114D0-9436-994B-BDCF-88EC512AC263}" presName="root" presStyleCnt="0">
        <dgm:presLayoutVars>
          <dgm:chMax/>
          <dgm:chPref val="4"/>
        </dgm:presLayoutVars>
      </dgm:prSet>
      <dgm:spPr/>
    </dgm:pt>
    <dgm:pt modelId="{63840D10-D55C-8647-ADE3-0C59BA82F3B9}" type="pres">
      <dgm:prSet presAssocID="{457114D0-9436-994B-BDCF-88EC512AC263}" presName="rootComposite" presStyleCnt="0">
        <dgm:presLayoutVars/>
      </dgm:prSet>
      <dgm:spPr/>
    </dgm:pt>
    <dgm:pt modelId="{0ED024D3-FDC3-AB48-9FF5-B75481ECDACC}" type="pres">
      <dgm:prSet presAssocID="{457114D0-9436-994B-BDCF-88EC512AC263}" presName="rootText" presStyleLbl="node0" presStyleIdx="1" presStyleCnt="2">
        <dgm:presLayoutVars>
          <dgm:chMax/>
          <dgm:chPref val="4"/>
        </dgm:presLayoutVars>
      </dgm:prSet>
      <dgm:spPr/>
    </dgm:pt>
    <dgm:pt modelId="{A0ADFCD4-82EB-C841-B87E-68FC175D25AA}" type="pres">
      <dgm:prSet presAssocID="{457114D0-9436-994B-BDCF-88EC512AC263}" presName="childShape" presStyleCnt="0">
        <dgm:presLayoutVars>
          <dgm:chMax val="0"/>
          <dgm:chPref val="0"/>
        </dgm:presLayoutVars>
      </dgm:prSet>
      <dgm:spPr/>
    </dgm:pt>
    <dgm:pt modelId="{8DF85786-B794-A14A-8C86-7A73F0DE29C3}" type="pres">
      <dgm:prSet presAssocID="{6CBB4FAE-733B-3D43-BB38-592995B9ABD6}" presName="childComposite" presStyleCnt="0">
        <dgm:presLayoutVars>
          <dgm:chMax val="0"/>
          <dgm:chPref val="0"/>
        </dgm:presLayoutVars>
      </dgm:prSet>
      <dgm:spPr/>
    </dgm:pt>
    <dgm:pt modelId="{59D944C8-6445-614C-BEDF-7745CA2D2DDA}" type="pres">
      <dgm:prSet presAssocID="{6CBB4FAE-733B-3D43-BB38-592995B9ABD6}" presName="Image" presStyleLbl="node1" presStyleIdx="3" presStyleCnt="6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C3FB118-DE0A-5C45-B066-D2C0E98DA0E4}" type="pres">
      <dgm:prSet presAssocID="{6CBB4FAE-733B-3D43-BB38-592995B9ABD6}" presName="childText" presStyleLbl="lnNode1" presStyleIdx="3" presStyleCnt="6">
        <dgm:presLayoutVars>
          <dgm:chMax val="0"/>
          <dgm:chPref val="0"/>
          <dgm:bulletEnabled val="1"/>
        </dgm:presLayoutVars>
      </dgm:prSet>
      <dgm:spPr/>
    </dgm:pt>
    <dgm:pt modelId="{7CC856C9-DB91-FE4E-9838-D50BFF817ECD}" type="pres">
      <dgm:prSet presAssocID="{83C2968E-9E6D-A64B-A53C-F8B78C198C62}" presName="childComposite" presStyleCnt="0">
        <dgm:presLayoutVars>
          <dgm:chMax val="0"/>
          <dgm:chPref val="0"/>
        </dgm:presLayoutVars>
      </dgm:prSet>
      <dgm:spPr/>
    </dgm:pt>
    <dgm:pt modelId="{DAE232A8-7C12-9047-B6F8-AD79851ECA4C}" type="pres">
      <dgm:prSet presAssocID="{83C2968E-9E6D-A64B-A53C-F8B78C198C62}" presName="Image" presStyleLbl="node1" presStyleIdx="4" presStyleCnt="6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56918F3-21B5-7448-985F-505FCCC64612}" type="pres">
      <dgm:prSet presAssocID="{83C2968E-9E6D-A64B-A53C-F8B78C198C62}" presName="childText" presStyleLbl="lnNode1" presStyleIdx="4" presStyleCnt="6">
        <dgm:presLayoutVars>
          <dgm:chMax val="0"/>
          <dgm:chPref val="0"/>
          <dgm:bulletEnabled val="1"/>
        </dgm:presLayoutVars>
      </dgm:prSet>
      <dgm:spPr/>
    </dgm:pt>
    <dgm:pt modelId="{88CE9E79-4BB6-E142-AC6E-C9D6282352A0}" type="pres">
      <dgm:prSet presAssocID="{D85BA61E-5540-1C48-8E50-9508AAFBD410}" presName="childComposite" presStyleCnt="0">
        <dgm:presLayoutVars>
          <dgm:chMax val="0"/>
          <dgm:chPref val="0"/>
        </dgm:presLayoutVars>
      </dgm:prSet>
      <dgm:spPr/>
    </dgm:pt>
    <dgm:pt modelId="{E640F011-0073-D44A-B65C-812D60BBF7DD}" type="pres">
      <dgm:prSet presAssocID="{D85BA61E-5540-1C48-8E50-9508AAFBD410}" presName="Image" presStyleLbl="node1" presStyleIdx="5" presStyleCnt="6"/>
      <dgm:spPr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8E04B67-5ACD-2C4A-890A-B2105C00993F}" type="pres">
      <dgm:prSet presAssocID="{D85BA61E-5540-1C48-8E50-9508AAFBD410}" presName="childText" presStyleLbl="ln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6E11A918-BC8A-844D-A4AA-E29C8FCAE083}" srcId="{A2AC9509-3C94-0647-972D-4C4882E76774}" destId="{CC416687-F577-3F46-A787-67E3A0C314C1}" srcOrd="2" destOrd="0" parTransId="{816C6E21-2F8F-F247-8B77-5232C3E3CE74}" sibTransId="{EA8C06C5-F1F2-1947-B731-AC2713DAFCBD}"/>
    <dgm:cxn modelId="{CC270A1B-2CB1-054B-84FB-992102B2359C}" type="presOf" srcId="{83C2968E-9E6D-A64B-A53C-F8B78C198C62}" destId="{D56918F3-21B5-7448-985F-505FCCC64612}" srcOrd="0" destOrd="0" presId="urn:microsoft.com/office/officeart/2008/layout/PictureAccentList"/>
    <dgm:cxn modelId="{87C33D2A-0123-7347-B5D5-DA44908A8D7D}" srcId="{A2AC9509-3C94-0647-972D-4C4882E76774}" destId="{18B99C9F-9844-944E-9A0A-935FEE090112}" srcOrd="1" destOrd="0" parTransId="{943B133D-6745-D44A-B53E-C654D07FCC16}" sibTransId="{CE972C64-C879-534A-AE0E-1623D7D88918}"/>
    <dgm:cxn modelId="{96357032-436E-4A4F-B99F-94659F5D7181}" type="presOf" srcId="{CC416687-F577-3F46-A787-67E3A0C314C1}" destId="{76A2E671-7A1A-BA41-B358-A0F714EC6798}" srcOrd="0" destOrd="0" presId="urn:microsoft.com/office/officeart/2008/layout/PictureAccentList"/>
    <dgm:cxn modelId="{41DA1439-8784-7A4F-9B3E-801DC646FBA4}" type="presOf" srcId="{457114D0-9436-994B-BDCF-88EC512AC263}" destId="{0ED024D3-FDC3-AB48-9FF5-B75481ECDACC}" srcOrd="0" destOrd="0" presId="urn:microsoft.com/office/officeart/2008/layout/PictureAccentList"/>
    <dgm:cxn modelId="{2BD6FA50-1843-DB49-B0FB-5492B2F76B09}" srcId="{146FFC8C-AF27-2B49-96B3-7E3F8A8810E9}" destId="{457114D0-9436-994B-BDCF-88EC512AC263}" srcOrd="1" destOrd="0" parTransId="{B17AF6D8-19BE-254D-9165-8AF733D13241}" sibTransId="{C749202E-8352-7849-BE59-AABE75F1C1BB}"/>
    <dgm:cxn modelId="{FF353754-58D2-6A47-BCEA-2D3C43F599CC}" type="presOf" srcId="{18B99C9F-9844-944E-9A0A-935FEE090112}" destId="{37E4D53F-7CEF-624A-9D9C-0AB96EF83118}" srcOrd="0" destOrd="0" presId="urn:microsoft.com/office/officeart/2008/layout/PictureAccentList"/>
    <dgm:cxn modelId="{ADCA5468-F1C9-7D49-94F9-573C644B7C5B}" type="presOf" srcId="{A2AC9509-3C94-0647-972D-4C4882E76774}" destId="{31767836-6A08-1743-98EA-22089E7DE824}" srcOrd="0" destOrd="0" presId="urn:microsoft.com/office/officeart/2008/layout/PictureAccentList"/>
    <dgm:cxn modelId="{3015D76A-D9DF-7C4C-A5DD-3192235B8F22}" srcId="{A2AC9509-3C94-0647-972D-4C4882E76774}" destId="{E6044E60-E5EE-9844-9E18-17A9A2FA5C55}" srcOrd="0" destOrd="0" parTransId="{7891FD55-67E6-FE4B-81BA-986072B39356}" sibTransId="{A7446A2E-D495-524F-933F-6B9B228D62FE}"/>
    <dgm:cxn modelId="{7A0E8393-D321-004E-A9C9-D1ED723C8F2A}" type="presOf" srcId="{6CBB4FAE-733B-3D43-BB38-592995B9ABD6}" destId="{8C3FB118-DE0A-5C45-B066-D2C0E98DA0E4}" srcOrd="0" destOrd="0" presId="urn:microsoft.com/office/officeart/2008/layout/PictureAccentList"/>
    <dgm:cxn modelId="{B44B3BC0-E0AB-BF49-B287-5B866E2C2A53}" srcId="{146FFC8C-AF27-2B49-96B3-7E3F8A8810E9}" destId="{A2AC9509-3C94-0647-972D-4C4882E76774}" srcOrd="0" destOrd="0" parTransId="{880932F0-964E-EF42-8017-2639F4297144}" sibTransId="{B3DA079D-4A3D-3B4C-AA67-5037545EC93F}"/>
    <dgm:cxn modelId="{D5ECDAC9-5F05-4F48-A2EC-C9F7CFCC797A}" type="presOf" srcId="{D85BA61E-5540-1C48-8E50-9508AAFBD410}" destId="{E8E04B67-5ACD-2C4A-890A-B2105C00993F}" srcOrd="0" destOrd="0" presId="urn:microsoft.com/office/officeart/2008/layout/PictureAccentList"/>
    <dgm:cxn modelId="{9615C6DE-1167-7E4A-A7BE-01A8BF7E330D}" type="presOf" srcId="{146FFC8C-AF27-2B49-96B3-7E3F8A8810E9}" destId="{CD282782-4D02-8D49-A84A-51663F2D9ADA}" srcOrd="0" destOrd="0" presId="urn:microsoft.com/office/officeart/2008/layout/PictureAccentList"/>
    <dgm:cxn modelId="{5577B2E5-D10D-7C4B-8589-2AE0981A99D1}" srcId="{457114D0-9436-994B-BDCF-88EC512AC263}" destId="{6CBB4FAE-733B-3D43-BB38-592995B9ABD6}" srcOrd="0" destOrd="0" parTransId="{F15A9F6E-3432-D445-82B6-68833B96AA3F}" sibTransId="{AE457553-7170-FA48-B1DE-AEDDCF9A1063}"/>
    <dgm:cxn modelId="{6857CCE6-EC02-ED48-A645-ABCA986BB42B}" srcId="{457114D0-9436-994B-BDCF-88EC512AC263}" destId="{D85BA61E-5540-1C48-8E50-9508AAFBD410}" srcOrd="2" destOrd="0" parTransId="{0C883F9E-3042-B241-9A51-5B60291ADC55}" sibTransId="{1CDA3D78-9EF1-144B-AC47-722EE093C5E1}"/>
    <dgm:cxn modelId="{35AB64EC-F1FC-8148-8A18-810AE5DFF722}" srcId="{457114D0-9436-994B-BDCF-88EC512AC263}" destId="{83C2968E-9E6D-A64B-A53C-F8B78C198C62}" srcOrd="1" destOrd="0" parTransId="{55E234F6-82A9-264C-867E-2EB191ECFB53}" sibTransId="{21B66CD6-2E0B-4C4A-BF8A-84CC8559487E}"/>
    <dgm:cxn modelId="{64FB16F3-A406-EE48-A3E8-39351E2400A3}" type="presOf" srcId="{E6044E60-E5EE-9844-9E18-17A9A2FA5C55}" destId="{C014CFF0-9D33-D44D-8F63-EDCF4F9F3E37}" srcOrd="0" destOrd="0" presId="urn:microsoft.com/office/officeart/2008/layout/PictureAccentList"/>
    <dgm:cxn modelId="{548F6A88-6AD6-7C41-AAAF-E95EB1EB95CB}" type="presParOf" srcId="{CD282782-4D02-8D49-A84A-51663F2D9ADA}" destId="{B5704B2B-FDB0-8540-828C-61212EDD6608}" srcOrd="0" destOrd="0" presId="urn:microsoft.com/office/officeart/2008/layout/PictureAccentList"/>
    <dgm:cxn modelId="{5D1C3CFD-BD6E-E449-BE88-D8E0F27091E6}" type="presParOf" srcId="{B5704B2B-FDB0-8540-828C-61212EDD6608}" destId="{58DD4087-2C41-D746-A3EB-7E5919D11F4B}" srcOrd="0" destOrd="0" presId="urn:microsoft.com/office/officeart/2008/layout/PictureAccentList"/>
    <dgm:cxn modelId="{BDC527F1-24A6-524D-A33D-CFB5299FA3EF}" type="presParOf" srcId="{58DD4087-2C41-D746-A3EB-7E5919D11F4B}" destId="{31767836-6A08-1743-98EA-22089E7DE824}" srcOrd="0" destOrd="0" presId="urn:microsoft.com/office/officeart/2008/layout/PictureAccentList"/>
    <dgm:cxn modelId="{01FD68B0-97D2-B649-98FE-15A485BAFE1A}" type="presParOf" srcId="{B5704B2B-FDB0-8540-828C-61212EDD6608}" destId="{B3A1267D-C3B3-444D-AF70-BDEE9A1DD5A9}" srcOrd="1" destOrd="0" presId="urn:microsoft.com/office/officeart/2008/layout/PictureAccentList"/>
    <dgm:cxn modelId="{E8647AB9-C42D-7146-B945-4AEB4034F9A8}" type="presParOf" srcId="{B3A1267D-C3B3-444D-AF70-BDEE9A1DD5A9}" destId="{E3D00FE0-F854-8546-9CE8-B83B0A84D482}" srcOrd="0" destOrd="0" presId="urn:microsoft.com/office/officeart/2008/layout/PictureAccentList"/>
    <dgm:cxn modelId="{61CA0E21-3113-7143-A805-C9BAD514BB62}" type="presParOf" srcId="{E3D00FE0-F854-8546-9CE8-B83B0A84D482}" destId="{7933FBA8-22C4-8D4A-97CB-CA226A4128CD}" srcOrd="0" destOrd="0" presId="urn:microsoft.com/office/officeart/2008/layout/PictureAccentList"/>
    <dgm:cxn modelId="{9B23E36A-07D9-0F47-BFC6-D14820C719AC}" type="presParOf" srcId="{E3D00FE0-F854-8546-9CE8-B83B0A84D482}" destId="{C014CFF0-9D33-D44D-8F63-EDCF4F9F3E37}" srcOrd="1" destOrd="0" presId="urn:microsoft.com/office/officeart/2008/layout/PictureAccentList"/>
    <dgm:cxn modelId="{2DD8200A-B132-3F42-9374-5FAA093BAADE}" type="presParOf" srcId="{B3A1267D-C3B3-444D-AF70-BDEE9A1DD5A9}" destId="{B712DF88-A1FF-D645-ADAA-5337E27FFFC7}" srcOrd="1" destOrd="0" presId="urn:microsoft.com/office/officeart/2008/layout/PictureAccentList"/>
    <dgm:cxn modelId="{3F25A953-86C2-664E-80BE-95B62B969489}" type="presParOf" srcId="{B712DF88-A1FF-D645-ADAA-5337E27FFFC7}" destId="{A2EAFCE5-86BD-F44D-B3FD-550AEC589361}" srcOrd="0" destOrd="0" presId="urn:microsoft.com/office/officeart/2008/layout/PictureAccentList"/>
    <dgm:cxn modelId="{F4E4F42F-9C1F-E547-9FA6-238AA9BD687A}" type="presParOf" srcId="{B712DF88-A1FF-D645-ADAA-5337E27FFFC7}" destId="{37E4D53F-7CEF-624A-9D9C-0AB96EF83118}" srcOrd="1" destOrd="0" presId="urn:microsoft.com/office/officeart/2008/layout/PictureAccentList"/>
    <dgm:cxn modelId="{43FEDB15-8BB8-0D4E-B46F-D05459613BCE}" type="presParOf" srcId="{B3A1267D-C3B3-444D-AF70-BDEE9A1DD5A9}" destId="{ADB49AB6-313B-D442-97F6-03078033D0F6}" srcOrd="2" destOrd="0" presId="urn:microsoft.com/office/officeart/2008/layout/PictureAccentList"/>
    <dgm:cxn modelId="{E4B1574B-EEAC-3541-B946-697A6AAA95E9}" type="presParOf" srcId="{ADB49AB6-313B-D442-97F6-03078033D0F6}" destId="{F68CA74B-6D76-D04D-B2BD-1E81F7DD506E}" srcOrd="0" destOrd="0" presId="urn:microsoft.com/office/officeart/2008/layout/PictureAccentList"/>
    <dgm:cxn modelId="{3312D26E-E7CF-1848-9079-8F33045F0423}" type="presParOf" srcId="{ADB49AB6-313B-D442-97F6-03078033D0F6}" destId="{76A2E671-7A1A-BA41-B358-A0F714EC6798}" srcOrd="1" destOrd="0" presId="urn:microsoft.com/office/officeart/2008/layout/PictureAccentList"/>
    <dgm:cxn modelId="{FC4F8140-553D-D741-8AA0-995EF4844495}" type="presParOf" srcId="{CD282782-4D02-8D49-A84A-51663F2D9ADA}" destId="{E95151D6-1CEB-FE48-9694-15943194956C}" srcOrd="1" destOrd="0" presId="urn:microsoft.com/office/officeart/2008/layout/PictureAccentList"/>
    <dgm:cxn modelId="{5ACB32AE-FEBA-764B-A13B-E701C8E94440}" type="presParOf" srcId="{E95151D6-1CEB-FE48-9694-15943194956C}" destId="{63840D10-D55C-8647-ADE3-0C59BA82F3B9}" srcOrd="0" destOrd="0" presId="urn:microsoft.com/office/officeart/2008/layout/PictureAccentList"/>
    <dgm:cxn modelId="{58A8EE46-736F-8D49-B708-452FC273105A}" type="presParOf" srcId="{63840D10-D55C-8647-ADE3-0C59BA82F3B9}" destId="{0ED024D3-FDC3-AB48-9FF5-B75481ECDACC}" srcOrd="0" destOrd="0" presId="urn:microsoft.com/office/officeart/2008/layout/PictureAccentList"/>
    <dgm:cxn modelId="{3E5650E5-7827-5A40-90C7-BF9EE9E4B7C6}" type="presParOf" srcId="{E95151D6-1CEB-FE48-9694-15943194956C}" destId="{A0ADFCD4-82EB-C841-B87E-68FC175D25AA}" srcOrd="1" destOrd="0" presId="urn:microsoft.com/office/officeart/2008/layout/PictureAccentList"/>
    <dgm:cxn modelId="{46738A4B-2EC0-F343-B72C-3B93DB1B5126}" type="presParOf" srcId="{A0ADFCD4-82EB-C841-B87E-68FC175D25AA}" destId="{8DF85786-B794-A14A-8C86-7A73F0DE29C3}" srcOrd="0" destOrd="0" presId="urn:microsoft.com/office/officeart/2008/layout/PictureAccentList"/>
    <dgm:cxn modelId="{E6DB3144-E588-DE42-A556-2FC78FF4E3B9}" type="presParOf" srcId="{8DF85786-B794-A14A-8C86-7A73F0DE29C3}" destId="{59D944C8-6445-614C-BEDF-7745CA2D2DDA}" srcOrd="0" destOrd="0" presId="urn:microsoft.com/office/officeart/2008/layout/PictureAccentList"/>
    <dgm:cxn modelId="{22555198-41F4-9D4A-9DF9-A6F708642D31}" type="presParOf" srcId="{8DF85786-B794-A14A-8C86-7A73F0DE29C3}" destId="{8C3FB118-DE0A-5C45-B066-D2C0E98DA0E4}" srcOrd="1" destOrd="0" presId="urn:microsoft.com/office/officeart/2008/layout/PictureAccentList"/>
    <dgm:cxn modelId="{FB4E3206-035C-B54B-A0C0-7E9CB2F2CB13}" type="presParOf" srcId="{A0ADFCD4-82EB-C841-B87E-68FC175D25AA}" destId="{7CC856C9-DB91-FE4E-9838-D50BFF817ECD}" srcOrd="1" destOrd="0" presId="urn:microsoft.com/office/officeart/2008/layout/PictureAccentList"/>
    <dgm:cxn modelId="{B515BF52-0345-974D-AF24-897B3448E58C}" type="presParOf" srcId="{7CC856C9-DB91-FE4E-9838-D50BFF817ECD}" destId="{DAE232A8-7C12-9047-B6F8-AD79851ECA4C}" srcOrd="0" destOrd="0" presId="urn:microsoft.com/office/officeart/2008/layout/PictureAccentList"/>
    <dgm:cxn modelId="{FBEBAE76-4481-3C40-A208-5203A6049E23}" type="presParOf" srcId="{7CC856C9-DB91-FE4E-9838-D50BFF817ECD}" destId="{D56918F3-21B5-7448-985F-505FCCC64612}" srcOrd="1" destOrd="0" presId="urn:microsoft.com/office/officeart/2008/layout/PictureAccentList"/>
    <dgm:cxn modelId="{EF48CAFF-7AD0-9347-9E59-FD2477C4D313}" type="presParOf" srcId="{A0ADFCD4-82EB-C841-B87E-68FC175D25AA}" destId="{88CE9E79-4BB6-E142-AC6E-C9D6282352A0}" srcOrd="2" destOrd="0" presId="urn:microsoft.com/office/officeart/2008/layout/PictureAccentList"/>
    <dgm:cxn modelId="{C313BA08-F37B-754F-9B97-E495F94B5530}" type="presParOf" srcId="{88CE9E79-4BB6-E142-AC6E-C9D6282352A0}" destId="{E640F011-0073-D44A-B65C-812D60BBF7DD}" srcOrd="0" destOrd="0" presId="urn:microsoft.com/office/officeart/2008/layout/PictureAccentList"/>
    <dgm:cxn modelId="{6310E1B4-E30F-8D47-B2F6-E005DAC21846}" type="presParOf" srcId="{88CE9E79-4BB6-E142-AC6E-C9D6282352A0}" destId="{E8E04B67-5ACD-2C4A-890A-B2105C00993F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D19E89-9FC9-6844-B6AD-B7CC557BBF55}" type="doc">
      <dgm:prSet loTypeId="urn:microsoft.com/office/officeart/2005/8/layout/cycle4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319055E8-157E-BC4F-8A83-26063D38FA4D}">
      <dgm:prSet/>
      <dgm:spPr/>
      <dgm:t>
        <a:bodyPr/>
        <a:lstStyle/>
        <a:p>
          <a:r>
            <a:rPr lang="en-US" dirty="0"/>
            <a:t>Leadership and Decision Making</a:t>
          </a:r>
          <a:endParaRPr lang="en-GB" dirty="0"/>
        </a:p>
      </dgm:t>
    </dgm:pt>
    <dgm:pt modelId="{79779FF5-E7A2-FB4B-9AF6-4F209A466F73}" type="parTrans" cxnId="{0085F7E0-630F-2E46-A328-14A0FF8BF634}">
      <dgm:prSet/>
      <dgm:spPr/>
      <dgm:t>
        <a:bodyPr/>
        <a:lstStyle/>
        <a:p>
          <a:endParaRPr lang="en-GB"/>
        </a:p>
      </dgm:t>
    </dgm:pt>
    <dgm:pt modelId="{74893797-EE01-254E-A59F-C7DE7CDF4295}" type="sibTrans" cxnId="{0085F7E0-630F-2E46-A328-14A0FF8BF634}">
      <dgm:prSet/>
      <dgm:spPr/>
      <dgm:t>
        <a:bodyPr/>
        <a:lstStyle/>
        <a:p>
          <a:endParaRPr lang="en-GB"/>
        </a:p>
      </dgm:t>
    </dgm:pt>
    <dgm:pt modelId="{DEF1A5BF-C945-544E-9761-FBE7BE1516F3}">
      <dgm:prSet/>
      <dgm:spPr/>
      <dgm:t>
        <a:bodyPr/>
        <a:lstStyle/>
        <a:p>
          <a:r>
            <a:rPr lang="en-US" dirty="0"/>
            <a:t>Measures against gender-based violence </a:t>
          </a:r>
          <a:endParaRPr lang="en-GB" dirty="0"/>
        </a:p>
      </dgm:t>
    </dgm:pt>
    <dgm:pt modelId="{36CA6387-C891-0B4F-8572-1216BB4FCF00}" type="parTrans" cxnId="{BA960DBE-798F-AA4C-A252-C6930B071173}">
      <dgm:prSet/>
      <dgm:spPr/>
      <dgm:t>
        <a:bodyPr/>
        <a:lstStyle/>
        <a:p>
          <a:endParaRPr lang="en-GB"/>
        </a:p>
      </dgm:t>
    </dgm:pt>
    <dgm:pt modelId="{3561CC58-CD0E-E041-ADE4-A200FF1F5872}" type="sibTrans" cxnId="{BA960DBE-798F-AA4C-A252-C6930B071173}">
      <dgm:prSet/>
      <dgm:spPr/>
      <dgm:t>
        <a:bodyPr/>
        <a:lstStyle/>
        <a:p>
          <a:endParaRPr lang="en-GB"/>
        </a:p>
      </dgm:t>
    </dgm:pt>
    <dgm:pt modelId="{A3414E89-E6E9-2E44-9A4B-2DCC8A9525BA}">
      <dgm:prSet/>
      <dgm:spPr/>
      <dgm:t>
        <a:bodyPr/>
        <a:lstStyle/>
        <a:p>
          <a:r>
            <a:rPr lang="en-US"/>
            <a:t>Recruitment and career progression </a:t>
          </a:r>
          <a:endParaRPr lang="en-GB"/>
        </a:p>
      </dgm:t>
    </dgm:pt>
    <dgm:pt modelId="{AC1C3942-E714-184B-9587-B80E1F27BCF5}" type="parTrans" cxnId="{6B358DD0-409D-2D4D-A168-C1621FEE82FC}">
      <dgm:prSet/>
      <dgm:spPr/>
      <dgm:t>
        <a:bodyPr/>
        <a:lstStyle/>
        <a:p>
          <a:endParaRPr lang="en-GB"/>
        </a:p>
      </dgm:t>
    </dgm:pt>
    <dgm:pt modelId="{836E183D-BCCC-A940-931D-573FC7D25910}" type="sibTrans" cxnId="{6B358DD0-409D-2D4D-A168-C1621FEE82FC}">
      <dgm:prSet/>
      <dgm:spPr/>
      <dgm:t>
        <a:bodyPr/>
        <a:lstStyle/>
        <a:p>
          <a:endParaRPr lang="en-GB"/>
        </a:p>
      </dgm:t>
    </dgm:pt>
    <dgm:pt modelId="{0534C346-CD74-EC4B-9E68-300BD20C25CC}">
      <dgm:prSet/>
      <dgm:spPr/>
      <dgm:t>
        <a:bodyPr/>
        <a:lstStyle/>
        <a:p>
          <a:r>
            <a:rPr lang="en-US" dirty="0"/>
            <a:t>Work-life balance and org culture</a:t>
          </a:r>
          <a:endParaRPr lang="en-GB" dirty="0"/>
        </a:p>
      </dgm:t>
    </dgm:pt>
    <dgm:pt modelId="{21BFC0BA-7E24-D044-B9C3-A78070EDD097}" type="parTrans" cxnId="{68F1F95D-6942-6440-A7D3-A5DB7C476D31}">
      <dgm:prSet/>
      <dgm:spPr/>
      <dgm:t>
        <a:bodyPr/>
        <a:lstStyle/>
        <a:p>
          <a:endParaRPr lang="en-GB"/>
        </a:p>
      </dgm:t>
    </dgm:pt>
    <dgm:pt modelId="{0911B2EC-524F-3B4C-98EE-FAA8D76F574C}" type="sibTrans" cxnId="{68F1F95D-6942-6440-A7D3-A5DB7C476D31}">
      <dgm:prSet/>
      <dgm:spPr/>
      <dgm:t>
        <a:bodyPr/>
        <a:lstStyle/>
        <a:p>
          <a:endParaRPr lang="en-GB"/>
        </a:p>
      </dgm:t>
    </dgm:pt>
    <dgm:pt modelId="{92C21543-67B3-314F-9496-103EC5253BF3}">
      <dgm:prSet/>
      <dgm:spPr/>
      <dgm:t>
        <a:bodyPr/>
        <a:lstStyle/>
        <a:p>
          <a:r>
            <a:rPr lang="en-GB" dirty="0"/>
            <a:t>Gender representation in leadership and on committees</a:t>
          </a:r>
        </a:p>
      </dgm:t>
    </dgm:pt>
    <dgm:pt modelId="{2384874B-0536-6146-B860-8FAA64D3DF6E}" type="parTrans" cxnId="{CA28EAB6-1CA9-A64B-9B51-661F78C88C18}">
      <dgm:prSet/>
      <dgm:spPr/>
      <dgm:t>
        <a:bodyPr/>
        <a:lstStyle/>
        <a:p>
          <a:endParaRPr lang="en-GB"/>
        </a:p>
      </dgm:t>
    </dgm:pt>
    <dgm:pt modelId="{C82C529D-1275-FA4B-83D1-5527719AFF6F}" type="sibTrans" cxnId="{CA28EAB6-1CA9-A64B-9B51-661F78C88C18}">
      <dgm:prSet/>
      <dgm:spPr/>
      <dgm:t>
        <a:bodyPr/>
        <a:lstStyle/>
        <a:p>
          <a:endParaRPr lang="en-GB"/>
        </a:p>
      </dgm:t>
    </dgm:pt>
    <dgm:pt modelId="{DD5F08BC-825C-B24F-A80E-25849C853934}">
      <dgm:prSet/>
      <dgm:spPr/>
      <dgm:t>
        <a:bodyPr/>
        <a:lstStyle/>
        <a:p>
          <a:r>
            <a:rPr lang="en-GB" dirty="0"/>
            <a:t>Code of Conduct known and lived in the org and community </a:t>
          </a:r>
        </a:p>
      </dgm:t>
    </dgm:pt>
    <dgm:pt modelId="{472CA753-BCCD-044C-9D81-082FB574DCB0}" type="parTrans" cxnId="{09156B24-803B-0C4A-98CA-517D7D3495F5}">
      <dgm:prSet/>
      <dgm:spPr/>
      <dgm:t>
        <a:bodyPr/>
        <a:lstStyle/>
        <a:p>
          <a:endParaRPr lang="en-GB"/>
        </a:p>
      </dgm:t>
    </dgm:pt>
    <dgm:pt modelId="{13FDAD74-4304-2C41-88D8-CEC32A9F3DD7}" type="sibTrans" cxnId="{09156B24-803B-0C4A-98CA-517D7D3495F5}">
      <dgm:prSet/>
      <dgm:spPr/>
      <dgm:t>
        <a:bodyPr/>
        <a:lstStyle/>
        <a:p>
          <a:endParaRPr lang="en-GB"/>
        </a:p>
      </dgm:t>
    </dgm:pt>
    <dgm:pt modelId="{7224A946-1559-1D4C-8D97-1114546AD2C7}">
      <dgm:prSet/>
      <dgm:spPr/>
      <dgm:t>
        <a:bodyPr/>
        <a:lstStyle/>
        <a:p>
          <a:r>
            <a:rPr lang="en-GB" dirty="0"/>
            <a:t>Encouraging young and diverse people into the community</a:t>
          </a:r>
        </a:p>
      </dgm:t>
    </dgm:pt>
    <dgm:pt modelId="{A8793F70-C158-1E4C-9BA0-CB664BA954A7}" type="parTrans" cxnId="{0D0F7FEB-717C-8B49-8006-1A464D05FA0B}">
      <dgm:prSet/>
      <dgm:spPr/>
      <dgm:t>
        <a:bodyPr/>
        <a:lstStyle/>
        <a:p>
          <a:endParaRPr lang="en-GB"/>
        </a:p>
      </dgm:t>
    </dgm:pt>
    <dgm:pt modelId="{C0A9626A-8C39-1543-9DAF-802213427DF8}" type="sibTrans" cxnId="{0D0F7FEB-717C-8B49-8006-1A464D05FA0B}">
      <dgm:prSet/>
      <dgm:spPr/>
      <dgm:t>
        <a:bodyPr/>
        <a:lstStyle/>
        <a:p>
          <a:endParaRPr lang="en-GB"/>
        </a:p>
      </dgm:t>
    </dgm:pt>
    <dgm:pt modelId="{C16C138A-1036-F84B-BEA0-B69927B5F074}">
      <dgm:prSet/>
      <dgm:spPr/>
      <dgm:t>
        <a:bodyPr/>
        <a:lstStyle/>
        <a:p>
          <a:r>
            <a:rPr lang="en-GB" dirty="0"/>
            <a:t>Fair opportunities for all - career breaks, home challenges etc. </a:t>
          </a:r>
        </a:p>
      </dgm:t>
    </dgm:pt>
    <dgm:pt modelId="{A3A21BB9-8866-9F4C-BEB5-5B02C78694D6}" type="parTrans" cxnId="{C4DE8F3C-9617-C24C-B68A-7BB7C35E3101}">
      <dgm:prSet/>
      <dgm:spPr/>
      <dgm:t>
        <a:bodyPr/>
        <a:lstStyle/>
        <a:p>
          <a:endParaRPr lang="en-GB"/>
        </a:p>
      </dgm:t>
    </dgm:pt>
    <dgm:pt modelId="{A00CFDCA-F849-B94C-B832-1404FB6E1B13}" type="sibTrans" cxnId="{C4DE8F3C-9617-C24C-B68A-7BB7C35E3101}">
      <dgm:prSet/>
      <dgm:spPr/>
      <dgm:t>
        <a:bodyPr/>
        <a:lstStyle/>
        <a:p>
          <a:endParaRPr lang="en-GB"/>
        </a:p>
      </dgm:t>
    </dgm:pt>
    <dgm:pt modelId="{DBE20331-E6BF-8D4C-92F6-8ACD1A836BD1}" type="pres">
      <dgm:prSet presAssocID="{59D19E89-9FC9-6844-B6AD-B7CC557BBF5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8BEF70F2-1D53-0D4C-A9F9-019480FD71DD}" type="pres">
      <dgm:prSet presAssocID="{59D19E89-9FC9-6844-B6AD-B7CC557BBF55}" presName="children" presStyleCnt="0"/>
      <dgm:spPr/>
    </dgm:pt>
    <dgm:pt modelId="{326DF8F1-A9D4-7743-A656-4141EDC039F7}" type="pres">
      <dgm:prSet presAssocID="{59D19E89-9FC9-6844-B6AD-B7CC557BBF55}" presName="child1group" presStyleCnt="0"/>
      <dgm:spPr/>
    </dgm:pt>
    <dgm:pt modelId="{7F658499-0C93-A34C-B6D3-D6A79658521A}" type="pres">
      <dgm:prSet presAssocID="{59D19E89-9FC9-6844-B6AD-B7CC557BBF55}" presName="child1" presStyleLbl="bgAcc1" presStyleIdx="0" presStyleCnt="4"/>
      <dgm:spPr/>
    </dgm:pt>
    <dgm:pt modelId="{B47CADA7-A5C5-9E4D-A47D-325F58A94566}" type="pres">
      <dgm:prSet presAssocID="{59D19E89-9FC9-6844-B6AD-B7CC557BBF55}" presName="child1Text" presStyleLbl="bgAcc1" presStyleIdx="0" presStyleCnt="4">
        <dgm:presLayoutVars>
          <dgm:bulletEnabled val="1"/>
        </dgm:presLayoutVars>
      </dgm:prSet>
      <dgm:spPr/>
    </dgm:pt>
    <dgm:pt modelId="{1200B00A-421E-5F4E-8CFD-148DBCDCFA43}" type="pres">
      <dgm:prSet presAssocID="{59D19E89-9FC9-6844-B6AD-B7CC557BBF55}" presName="child2group" presStyleCnt="0"/>
      <dgm:spPr/>
    </dgm:pt>
    <dgm:pt modelId="{02A745AD-B7BA-DB4F-9C9C-F22E54B16B30}" type="pres">
      <dgm:prSet presAssocID="{59D19E89-9FC9-6844-B6AD-B7CC557BBF55}" presName="child2" presStyleLbl="bgAcc1" presStyleIdx="1" presStyleCnt="4"/>
      <dgm:spPr/>
    </dgm:pt>
    <dgm:pt modelId="{5C0BA942-F3A2-8B4E-BCDB-0DC894047C9C}" type="pres">
      <dgm:prSet presAssocID="{59D19E89-9FC9-6844-B6AD-B7CC557BBF55}" presName="child2Text" presStyleLbl="bgAcc1" presStyleIdx="1" presStyleCnt="4">
        <dgm:presLayoutVars>
          <dgm:bulletEnabled val="1"/>
        </dgm:presLayoutVars>
      </dgm:prSet>
      <dgm:spPr/>
    </dgm:pt>
    <dgm:pt modelId="{5CE15BFC-E2ED-D049-AC11-9C1343CFABB5}" type="pres">
      <dgm:prSet presAssocID="{59D19E89-9FC9-6844-B6AD-B7CC557BBF55}" presName="child3group" presStyleCnt="0"/>
      <dgm:spPr/>
    </dgm:pt>
    <dgm:pt modelId="{42DEF102-0954-C44C-9442-EE10D1A704B0}" type="pres">
      <dgm:prSet presAssocID="{59D19E89-9FC9-6844-B6AD-B7CC557BBF55}" presName="child3" presStyleLbl="bgAcc1" presStyleIdx="2" presStyleCnt="4" custLinFactNeighborX="4361" custLinFactNeighborY="1496"/>
      <dgm:spPr/>
    </dgm:pt>
    <dgm:pt modelId="{7CD4D430-9A85-474F-9C00-B277477CF31B}" type="pres">
      <dgm:prSet presAssocID="{59D19E89-9FC9-6844-B6AD-B7CC557BBF55}" presName="child3Text" presStyleLbl="bgAcc1" presStyleIdx="2" presStyleCnt="4">
        <dgm:presLayoutVars>
          <dgm:bulletEnabled val="1"/>
        </dgm:presLayoutVars>
      </dgm:prSet>
      <dgm:spPr/>
    </dgm:pt>
    <dgm:pt modelId="{99005026-BC86-DC44-A99C-A65CDB60AD7F}" type="pres">
      <dgm:prSet presAssocID="{59D19E89-9FC9-6844-B6AD-B7CC557BBF55}" presName="child4group" presStyleCnt="0"/>
      <dgm:spPr/>
    </dgm:pt>
    <dgm:pt modelId="{2E703E85-D7F2-894D-AD3C-EC41A8DA16F3}" type="pres">
      <dgm:prSet presAssocID="{59D19E89-9FC9-6844-B6AD-B7CC557BBF55}" presName="child4" presStyleLbl="bgAcc1" presStyleIdx="3" presStyleCnt="4"/>
      <dgm:spPr/>
    </dgm:pt>
    <dgm:pt modelId="{0EA15BF6-D249-5E40-8E0C-A4866913B889}" type="pres">
      <dgm:prSet presAssocID="{59D19E89-9FC9-6844-B6AD-B7CC557BBF55}" presName="child4Text" presStyleLbl="bgAcc1" presStyleIdx="3" presStyleCnt="4">
        <dgm:presLayoutVars>
          <dgm:bulletEnabled val="1"/>
        </dgm:presLayoutVars>
      </dgm:prSet>
      <dgm:spPr/>
    </dgm:pt>
    <dgm:pt modelId="{6CADA9EA-E2EC-954F-9A93-C9B341516341}" type="pres">
      <dgm:prSet presAssocID="{59D19E89-9FC9-6844-B6AD-B7CC557BBF55}" presName="childPlaceholder" presStyleCnt="0"/>
      <dgm:spPr/>
    </dgm:pt>
    <dgm:pt modelId="{AC9029EC-5DBB-EC46-8813-3EE5F5E3C31A}" type="pres">
      <dgm:prSet presAssocID="{59D19E89-9FC9-6844-B6AD-B7CC557BBF55}" presName="circle" presStyleCnt="0"/>
      <dgm:spPr/>
    </dgm:pt>
    <dgm:pt modelId="{BD938562-EA94-FD4C-AE15-9189A7862513}" type="pres">
      <dgm:prSet presAssocID="{59D19E89-9FC9-6844-B6AD-B7CC557BBF55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33A6003A-8ECC-2E4D-BBCA-8CA86E7001BD}" type="pres">
      <dgm:prSet presAssocID="{59D19E89-9FC9-6844-B6AD-B7CC557BBF55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31FC3DAB-0FC4-CB45-B686-0F162049F06E}" type="pres">
      <dgm:prSet presAssocID="{59D19E89-9FC9-6844-B6AD-B7CC557BBF55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307DAA18-D4AF-934E-A92E-E5FD5AED85D3}" type="pres">
      <dgm:prSet presAssocID="{59D19E89-9FC9-6844-B6AD-B7CC557BBF55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2CF3E93E-44DF-7644-9746-AE1BA8DD6CDA}" type="pres">
      <dgm:prSet presAssocID="{59D19E89-9FC9-6844-B6AD-B7CC557BBF55}" presName="quadrantPlaceholder" presStyleCnt="0"/>
      <dgm:spPr/>
    </dgm:pt>
    <dgm:pt modelId="{89A9AC27-539B-1647-86AD-459402639F6A}" type="pres">
      <dgm:prSet presAssocID="{59D19E89-9FC9-6844-B6AD-B7CC557BBF55}" presName="center1" presStyleLbl="fgShp" presStyleIdx="0" presStyleCnt="2"/>
      <dgm:spPr/>
    </dgm:pt>
    <dgm:pt modelId="{FF4E334A-183D-BC47-B6A2-65E462363B56}" type="pres">
      <dgm:prSet presAssocID="{59D19E89-9FC9-6844-B6AD-B7CC557BBF55}" presName="center2" presStyleLbl="fgShp" presStyleIdx="1" presStyleCnt="2"/>
      <dgm:spPr/>
    </dgm:pt>
  </dgm:ptLst>
  <dgm:cxnLst>
    <dgm:cxn modelId="{B0B72600-ED52-484A-8D60-913184A9D29E}" type="presOf" srcId="{A3414E89-E6E9-2E44-9A4B-2DCC8A9525BA}" destId="{31FC3DAB-0FC4-CB45-B686-0F162049F06E}" srcOrd="0" destOrd="0" presId="urn:microsoft.com/office/officeart/2005/8/layout/cycle4"/>
    <dgm:cxn modelId="{09156B24-803B-0C4A-98CA-517D7D3495F5}" srcId="{DEF1A5BF-C945-544E-9761-FBE7BE1516F3}" destId="{DD5F08BC-825C-B24F-A80E-25849C853934}" srcOrd="0" destOrd="0" parTransId="{472CA753-BCCD-044C-9D81-082FB574DCB0}" sibTransId="{13FDAD74-4304-2C41-88D8-CEC32A9F3DD7}"/>
    <dgm:cxn modelId="{1B489738-A0E8-E047-95A5-C99E0D832BFC}" type="presOf" srcId="{7224A946-1559-1D4C-8D97-1114546AD2C7}" destId="{42DEF102-0954-C44C-9442-EE10D1A704B0}" srcOrd="0" destOrd="0" presId="urn:microsoft.com/office/officeart/2005/8/layout/cycle4"/>
    <dgm:cxn modelId="{C4DE8F3C-9617-C24C-B68A-7BB7C35E3101}" srcId="{0534C346-CD74-EC4B-9E68-300BD20C25CC}" destId="{C16C138A-1036-F84B-BEA0-B69927B5F074}" srcOrd="0" destOrd="0" parTransId="{A3A21BB9-8866-9F4C-BEB5-5B02C78694D6}" sibTransId="{A00CFDCA-F849-B94C-B832-1404FB6E1B13}"/>
    <dgm:cxn modelId="{A6F2AD3F-2EFB-6F44-9FFF-174305FA43A8}" type="presOf" srcId="{0534C346-CD74-EC4B-9E68-300BD20C25CC}" destId="{307DAA18-D4AF-934E-A92E-E5FD5AED85D3}" srcOrd="0" destOrd="0" presId="urn:microsoft.com/office/officeart/2005/8/layout/cycle4"/>
    <dgm:cxn modelId="{7EEEF151-A89A-BD4F-919E-A5D06CC8524D}" type="presOf" srcId="{92C21543-67B3-314F-9496-103EC5253BF3}" destId="{7F658499-0C93-A34C-B6D3-D6A79658521A}" srcOrd="0" destOrd="0" presId="urn:microsoft.com/office/officeart/2005/8/layout/cycle4"/>
    <dgm:cxn modelId="{E0AC9453-D13E-3E47-9E47-0D90A4F53AC0}" type="presOf" srcId="{C16C138A-1036-F84B-BEA0-B69927B5F074}" destId="{0EA15BF6-D249-5E40-8E0C-A4866913B889}" srcOrd="1" destOrd="0" presId="urn:microsoft.com/office/officeart/2005/8/layout/cycle4"/>
    <dgm:cxn modelId="{68F1F95D-6942-6440-A7D3-A5DB7C476D31}" srcId="{59D19E89-9FC9-6844-B6AD-B7CC557BBF55}" destId="{0534C346-CD74-EC4B-9E68-300BD20C25CC}" srcOrd="3" destOrd="0" parTransId="{21BFC0BA-7E24-D044-B9C3-A78070EDD097}" sibTransId="{0911B2EC-524F-3B4C-98EE-FAA8D76F574C}"/>
    <dgm:cxn modelId="{235E7B7F-E6EE-E444-8046-89E6606F8E6E}" type="presOf" srcId="{C16C138A-1036-F84B-BEA0-B69927B5F074}" destId="{2E703E85-D7F2-894D-AD3C-EC41A8DA16F3}" srcOrd="0" destOrd="0" presId="urn:microsoft.com/office/officeart/2005/8/layout/cycle4"/>
    <dgm:cxn modelId="{1573278C-F0D5-7641-9626-F3750E29D451}" type="presOf" srcId="{7224A946-1559-1D4C-8D97-1114546AD2C7}" destId="{7CD4D430-9A85-474F-9C00-B277477CF31B}" srcOrd="1" destOrd="0" presId="urn:microsoft.com/office/officeart/2005/8/layout/cycle4"/>
    <dgm:cxn modelId="{533EFEB1-8A6D-9C46-9BAC-7591540C135D}" type="presOf" srcId="{DEF1A5BF-C945-544E-9761-FBE7BE1516F3}" destId="{33A6003A-8ECC-2E4D-BBCA-8CA86E7001BD}" srcOrd="0" destOrd="0" presId="urn:microsoft.com/office/officeart/2005/8/layout/cycle4"/>
    <dgm:cxn modelId="{CA28EAB6-1CA9-A64B-9B51-661F78C88C18}" srcId="{319055E8-157E-BC4F-8A83-26063D38FA4D}" destId="{92C21543-67B3-314F-9496-103EC5253BF3}" srcOrd="0" destOrd="0" parTransId="{2384874B-0536-6146-B860-8FAA64D3DF6E}" sibTransId="{C82C529D-1275-FA4B-83D1-5527719AFF6F}"/>
    <dgm:cxn modelId="{4021D3BC-EB43-B042-86A9-96E1D6722048}" type="presOf" srcId="{DD5F08BC-825C-B24F-A80E-25849C853934}" destId="{02A745AD-B7BA-DB4F-9C9C-F22E54B16B30}" srcOrd="0" destOrd="0" presId="urn:microsoft.com/office/officeart/2005/8/layout/cycle4"/>
    <dgm:cxn modelId="{BA960DBE-798F-AA4C-A252-C6930B071173}" srcId="{59D19E89-9FC9-6844-B6AD-B7CC557BBF55}" destId="{DEF1A5BF-C945-544E-9761-FBE7BE1516F3}" srcOrd="1" destOrd="0" parTransId="{36CA6387-C891-0B4F-8572-1216BB4FCF00}" sibTransId="{3561CC58-CD0E-E041-ADE4-A200FF1F5872}"/>
    <dgm:cxn modelId="{6B358DD0-409D-2D4D-A168-C1621FEE82FC}" srcId="{59D19E89-9FC9-6844-B6AD-B7CC557BBF55}" destId="{A3414E89-E6E9-2E44-9A4B-2DCC8A9525BA}" srcOrd="2" destOrd="0" parTransId="{AC1C3942-E714-184B-9587-B80E1F27BCF5}" sibTransId="{836E183D-BCCC-A940-931D-573FC7D25910}"/>
    <dgm:cxn modelId="{335F1FD6-B5D9-3348-8EBC-1BF6177924A1}" type="presOf" srcId="{319055E8-157E-BC4F-8A83-26063D38FA4D}" destId="{BD938562-EA94-FD4C-AE15-9189A7862513}" srcOrd="0" destOrd="0" presId="urn:microsoft.com/office/officeart/2005/8/layout/cycle4"/>
    <dgm:cxn modelId="{A87E09DD-BB8B-7F47-8609-255755BE42CC}" type="presOf" srcId="{59D19E89-9FC9-6844-B6AD-B7CC557BBF55}" destId="{DBE20331-E6BF-8D4C-92F6-8ACD1A836BD1}" srcOrd="0" destOrd="0" presId="urn:microsoft.com/office/officeart/2005/8/layout/cycle4"/>
    <dgm:cxn modelId="{0085F7E0-630F-2E46-A328-14A0FF8BF634}" srcId="{59D19E89-9FC9-6844-B6AD-B7CC557BBF55}" destId="{319055E8-157E-BC4F-8A83-26063D38FA4D}" srcOrd="0" destOrd="0" parTransId="{79779FF5-E7A2-FB4B-9AF6-4F209A466F73}" sibTransId="{74893797-EE01-254E-A59F-C7DE7CDF4295}"/>
    <dgm:cxn modelId="{577320EA-7016-624D-A9B4-F97DBF9EB15B}" type="presOf" srcId="{92C21543-67B3-314F-9496-103EC5253BF3}" destId="{B47CADA7-A5C5-9E4D-A47D-325F58A94566}" srcOrd="1" destOrd="0" presId="urn:microsoft.com/office/officeart/2005/8/layout/cycle4"/>
    <dgm:cxn modelId="{0D0F7FEB-717C-8B49-8006-1A464D05FA0B}" srcId="{A3414E89-E6E9-2E44-9A4B-2DCC8A9525BA}" destId="{7224A946-1559-1D4C-8D97-1114546AD2C7}" srcOrd="0" destOrd="0" parTransId="{A8793F70-C158-1E4C-9BA0-CB664BA954A7}" sibTransId="{C0A9626A-8C39-1543-9DAF-802213427DF8}"/>
    <dgm:cxn modelId="{015CE9F7-663B-934B-B870-FADDEAD2FAAF}" type="presOf" srcId="{DD5F08BC-825C-B24F-A80E-25849C853934}" destId="{5C0BA942-F3A2-8B4E-BCDB-0DC894047C9C}" srcOrd="1" destOrd="0" presId="urn:microsoft.com/office/officeart/2005/8/layout/cycle4"/>
    <dgm:cxn modelId="{836A393D-170C-3A4C-AA3E-ECDAD092AA9F}" type="presParOf" srcId="{DBE20331-E6BF-8D4C-92F6-8ACD1A836BD1}" destId="{8BEF70F2-1D53-0D4C-A9F9-019480FD71DD}" srcOrd="0" destOrd="0" presId="urn:microsoft.com/office/officeart/2005/8/layout/cycle4"/>
    <dgm:cxn modelId="{A09B0030-2B98-E14D-A647-9133E26BB170}" type="presParOf" srcId="{8BEF70F2-1D53-0D4C-A9F9-019480FD71DD}" destId="{326DF8F1-A9D4-7743-A656-4141EDC039F7}" srcOrd="0" destOrd="0" presId="urn:microsoft.com/office/officeart/2005/8/layout/cycle4"/>
    <dgm:cxn modelId="{328F3CC3-7F58-9245-B99D-2C39A68A57A0}" type="presParOf" srcId="{326DF8F1-A9D4-7743-A656-4141EDC039F7}" destId="{7F658499-0C93-A34C-B6D3-D6A79658521A}" srcOrd="0" destOrd="0" presId="urn:microsoft.com/office/officeart/2005/8/layout/cycle4"/>
    <dgm:cxn modelId="{90C4B504-3587-C94A-8809-94F4F2218E9D}" type="presParOf" srcId="{326DF8F1-A9D4-7743-A656-4141EDC039F7}" destId="{B47CADA7-A5C5-9E4D-A47D-325F58A94566}" srcOrd="1" destOrd="0" presId="urn:microsoft.com/office/officeart/2005/8/layout/cycle4"/>
    <dgm:cxn modelId="{005CE2DC-00A4-D540-ACAF-E56EA169578F}" type="presParOf" srcId="{8BEF70F2-1D53-0D4C-A9F9-019480FD71DD}" destId="{1200B00A-421E-5F4E-8CFD-148DBCDCFA43}" srcOrd="1" destOrd="0" presId="urn:microsoft.com/office/officeart/2005/8/layout/cycle4"/>
    <dgm:cxn modelId="{2E3300C8-59C5-A047-AB33-B7ED9E433895}" type="presParOf" srcId="{1200B00A-421E-5F4E-8CFD-148DBCDCFA43}" destId="{02A745AD-B7BA-DB4F-9C9C-F22E54B16B30}" srcOrd="0" destOrd="0" presId="urn:microsoft.com/office/officeart/2005/8/layout/cycle4"/>
    <dgm:cxn modelId="{10547926-E36A-7A4D-83A8-D7C7B16EB363}" type="presParOf" srcId="{1200B00A-421E-5F4E-8CFD-148DBCDCFA43}" destId="{5C0BA942-F3A2-8B4E-BCDB-0DC894047C9C}" srcOrd="1" destOrd="0" presId="urn:microsoft.com/office/officeart/2005/8/layout/cycle4"/>
    <dgm:cxn modelId="{B0108AF8-3A82-5248-9376-EF74B32792CF}" type="presParOf" srcId="{8BEF70F2-1D53-0D4C-A9F9-019480FD71DD}" destId="{5CE15BFC-E2ED-D049-AC11-9C1343CFABB5}" srcOrd="2" destOrd="0" presId="urn:microsoft.com/office/officeart/2005/8/layout/cycle4"/>
    <dgm:cxn modelId="{2400CBC0-6E27-6844-AA5A-BB4EA8EE75F0}" type="presParOf" srcId="{5CE15BFC-E2ED-D049-AC11-9C1343CFABB5}" destId="{42DEF102-0954-C44C-9442-EE10D1A704B0}" srcOrd="0" destOrd="0" presId="urn:microsoft.com/office/officeart/2005/8/layout/cycle4"/>
    <dgm:cxn modelId="{71E77171-E6B7-E542-8A78-F449337C0BF2}" type="presParOf" srcId="{5CE15BFC-E2ED-D049-AC11-9C1343CFABB5}" destId="{7CD4D430-9A85-474F-9C00-B277477CF31B}" srcOrd="1" destOrd="0" presId="urn:microsoft.com/office/officeart/2005/8/layout/cycle4"/>
    <dgm:cxn modelId="{C85ADB3D-776B-754D-B35C-22326A55DD5A}" type="presParOf" srcId="{8BEF70F2-1D53-0D4C-A9F9-019480FD71DD}" destId="{99005026-BC86-DC44-A99C-A65CDB60AD7F}" srcOrd="3" destOrd="0" presId="urn:microsoft.com/office/officeart/2005/8/layout/cycle4"/>
    <dgm:cxn modelId="{50530EF2-DAC9-6A46-B78D-B36490D22241}" type="presParOf" srcId="{99005026-BC86-DC44-A99C-A65CDB60AD7F}" destId="{2E703E85-D7F2-894D-AD3C-EC41A8DA16F3}" srcOrd="0" destOrd="0" presId="urn:microsoft.com/office/officeart/2005/8/layout/cycle4"/>
    <dgm:cxn modelId="{6E1009DC-E6B2-5A4E-B3FB-773647F8227A}" type="presParOf" srcId="{99005026-BC86-DC44-A99C-A65CDB60AD7F}" destId="{0EA15BF6-D249-5E40-8E0C-A4866913B889}" srcOrd="1" destOrd="0" presId="urn:microsoft.com/office/officeart/2005/8/layout/cycle4"/>
    <dgm:cxn modelId="{FF80B575-8FAC-C14E-8FA1-B4B70642F429}" type="presParOf" srcId="{8BEF70F2-1D53-0D4C-A9F9-019480FD71DD}" destId="{6CADA9EA-E2EC-954F-9A93-C9B341516341}" srcOrd="4" destOrd="0" presId="urn:microsoft.com/office/officeart/2005/8/layout/cycle4"/>
    <dgm:cxn modelId="{AB4E5322-316D-FE48-AF15-2A341873E6FA}" type="presParOf" srcId="{DBE20331-E6BF-8D4C-92F6-8ACD1A836BD1}" destId="{AC9029EC-5DBB-EC46-8813-3EE5F5E3C31A}" srcOrd="1" destOrd="0" presId="urn:microsoft.com/office/officeart/2005/8/layout/cycle4"/>
    <dgm:cxn modelId="{E71E9E0E-D642-C145-A57D-12FD0D66CA04}" type="presParOf" srcId="{AC9029EC-5DBB-EC46-8813-3EE5F5E3C31A}" destId="{BD938562-EA94-FD4C-AE15-9189A7862513}" srcOrd="0" destOrd="0" presId="urn:microsoft.com/office/officeart/2005/8/layout/cycle4"/>
    <dgm:cxn modelId="{26C6FE61-05CA-8B4B-95FF-F9A6096F1446}" type="presParOf" srcId="{AC9029EC-5DBB-EC46-8813-3EE5F5E3C31A}" destId="{33A6003A-8ECC-2E4D-BBCA-8CA86E7001BD}" srcOrd="1" destOrd="0" presId="urn:microsoft.com/office/officeart/2005/8/layout/cycle4"/>
    <dgm:cxn modelId="{DC24C74C-70D8-2542-BD73-FD0D65E62747}" type="presParOf" srcId="{AC9029EC-5DBB-EC46-8813-3EE5F5E3C31A}" destId="{31FC3DAB-0FC4-CB45-B686-0F162049F06E}" srcOrd="2" destOrd="0" presId="urn:microsoft.com/office/officeart/2005/8/layout/cycle4"/>
    <dgm:cxn modelId="{31E8A18C-5462-214E-ADA9-DF468D53B26C}" type="presParOf" srcId="{AC9029EC-5DBB-EC46-8813-3EE5F5E3C31A}" destId="{307DAA18-D4AF-934E-A92E-E5FD5AED85D3}" srcOrd="3" destOrd="0" presId="urn:microsoft.com/office/officeart/2005/8/layout/cycle4"/>
    <dgm:cxn modelId="{0DD8C949-CB40-8444-AFC9-8BCBFB667B1B}" type="presParOf" srcId="{AC9029EC-5DBB-EC46-8813-3EE5F5E3C31A}" destId="{2CF3E93E-44DF-7644-9746-AE1BA8DD6CDA}" srcOrd="4" destOrd="0" presId="urn:microsoft.com/office/officeart/2005/8/layout/cycle4"/>
    <dgm:cxn modelId="{EB0504F8-57F1-2B4D-A288-E8E63346A3B6}" type="presParOf" srcId="{DBE20331-E6BF-8D4C-92F6-8ACD1A836BD1}" destId="{89A9AC27-539B-1647-86AD-459402639F6A}" srcOrd="2" destOrd="0" presId="urn:microsoft.com/office/officeart/2005/8/layout/cycle4"/>
    <dgm:cxn modelId="{0B66800F-B054-8D4A-8741-5BD8EF653724}" type="presParOf" srcId="{DBE20331-E6BF-8D4C-92F6-8ACD1A836BD1}" destId="{FF4E334A-183D-BC47-B6A2-65E462363B56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5A9660-3E15-3D42-941F-5D1B3C83604C}" type="doc">
      <dgm:prSet loTypeId="urn:microsoft.com/office/officeart/2009/3/layout/StepUpProcess" loCatId="relationship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GB"/>
        </a:p>
      </dgm:t>
    </dgm:pt>
    <dgm:pt modelId="{CB12037C-BECD-8A49-9669-7A64A302421C}">
      <dgm:prSet/>
      <dgm:spPr/>
      <dgm:t>
        <a:bodyPr/>
        <a:lstStyle/>
        <a:p>
          <a:r>
            <a:rPr lang="en-US"/>
            <a:t>Code of Conduct</a:t>
          </a:r>
          <a:endParaRPr lang="en-GB"/>
        </a:p>
      </dgm:t>
    </dgm:pt>
    <dgm:pt modelId="{7EE6D490-6173-1041-B37D-C5CDB5C26358}" type="parTrans" cxnId="{777A0BD9-FD96-BB45-8574-74B3519B6E77}">
      <dgm:prSet/>
      <dgm:spPr/>
      <dgm:t>
        <a:bodyPr/>
        <a:lstStyle/>
        <a:p>
          <a:endParaRPr lang="en-GB"/>
        </a:p>
      </dgm:t>
    </dgm:pt>
    <dgm:pt modelId="{34E56852-A231-674A-8607-CB9A6E0A5484}" type="sibTrans" cxnId="{777A0BD9-FD96-BB45-8574-74B3519B6E77}">
      <dgm:prSet/>
      <dgm:spPr/>
      <dgm:t>
        <a:bodyPr/>
        <a:lstStyle/>
        <a:p>
          <a:endParaRPr lang="en-GB"/>
        </a:p>
      </dgm:t>
    </dgm:pt>
    <dgm:pt modelId="{690596DD-D8D2-8649-8C7D-212E0B001E0B}">
      <dgm:prSet/>
      <dgm:spPr/>
      <dgm:t>
        <a:bodyPr/>
        <a:lstStyle/>
        <a:p>
          <a:r>
            <a:rPr lang="en-US"/>
            <a:t>Exists but needs more promotion / support</a:t>
          </a:r>
          <a:endParaRPr lang="en-GB"/>
        </a:p>
      </dgm:t>
    </dgm:pt>
    <dgm:pt modelId="{4182AC67-9D76-D74E-86BD-9E0233403282}" type="parTrans" cxnId="{C766CED4-7593-C447-B2A8-A34802C904D0}">
      <dgm:prSet/>
      <dgm:spPr/>
      <dgm:t>
        <a:bodyPr/>
        <a:lstStyle/>
        <a:p>
          <a:endParaRPr lang="en-GB"/>
        </a:p>
      </dgm:t>
    </dgm:pt>
    <dgm:pt modelId="{F6D8C5EC-EEF0-4442-84E3-5FA89DB4B03A}" type="sibTrans" cxnId="{C766CED4-7593-C447-B2A8-A34802C904D0}">
      <dgm:prSet/>
      <dgm:spPr/>
      <dgm:t>
        <a:bodyPr/>
        <a:lstStyle/>
        <a:p>
          <a:endParaRPr lang="en-GB"/>
        </a:p>
      </dgm:t>
    </dgm:pt>
    <dgm:pt modelId="{2100D091-A25D-E745-87D9-9DAA734A535F}">
      <dgm:prSet/>
      <dgm:spPr/>
      <dgm:t>
        <a:bodyPr/>
        <a:lstStyle/>
        <a:p>
          <a:r>
            <a:rPr lang="en-US" dirty="0"/>
            <a:t>GÉANT Innovation </a:t>
          </a:r>
          <a:r>
            <a:rPr lang="en-US" dirty="0" err="1"/>
            <a:t>Programme</a:t>
          </a:r>
          <a:endParaRPr lang="en-GB" dirty="0"/>
        </a:p>
      </dgm:t>
    </dgm:pt>
    <dgm:pt modelId="{2281BF98-067A-B741-8114-EE295CCBE01F}" type="parTrans" cxnId="{7797329B-0D82-5B48-9E35-E66093D85EED}">
      <dgm:prSet/>
      <dgm:spPr/>
      <dgm:t>
        <a:bodyPr/>
        <a:lstStyle/>
        <a:p>
          <a:endParaRPr lang="en-GB"/>
        </a:p>
      </dgm:t>
    </dgm:pt>
    <dgm:pt modelId="{5EACFE27-989E-664F-9037-1A075EB6E3BE}" type="sibTrans" cxnId="{7797329B-0D82-5B48-9E35-E66093D85EED}">
      <dgm:prSet/>
      <dgm:spPr/>
      <dgm:t>
        <a:bodyPr/>
        <a:lstStyle/>
        <a:p>
          <a:endParaRPr lang="en-GB"/>
        </a:p>
      </dgm:t>
    </dgm:pt>
    <dgm:pt modelId="{A9172C69-7FEB-6941-88DD-324D8E150FA1}">
      <dgm:prSet/>
      <dgm:spPr/>
      <dgm:t>
        <a:bodyPr/>
        <a:lstStyle/>
        <a:p>
          <a:r>
            <a:rPr lang="en-US"/>
            <a:t>Integrate with TFs / SIGs, ensure continuity</a:t>
          </a:r>
          <a:endParaRPr lang="en-GB"/>
        </a:p>
      </dgm:t>
    </dgm:pt>
    <dgm:pt modelId="{02975947-9A84-074E-B990-7219ADA673AD}" type="parTrans" cxnId="{D1CCC408-1308-EC47-A659-CC88F1B127D1}">
      <dgm:prSet/>
      <dgm:spPr/>
      <dgm:t>
        <a:bodyPr/>
        <a:lstStyle/>
        <a:p>
          <a:endParaRPr lang="en-GB"/>
        </a:p>
      </dgm:t>
    </dgm:pt>
    <dgm:pt modelId="{9460B749-C897-5C4C-A732-A82077E690DE}" type="sibTrans" cxnId="{D1CCC408-1308-EC47-A659-CC88F1B127D1}">
      <dgm:prSet/>
      <dgm:spPr/>
      <dgm:t>
        <a:bodyPr/>
        <a:lstStyle/>
        <a:p>
          <a:endParaRPr lang="en-GB"/>
        </a:p>
      </dgm:t>
    </dgm:pt>
    <dgm:pt modelId="{479C1876-12D5-ED4D-9881-657C9B0EF328}">
      <dgm:prSet/>
      <dgm:spPr/>
      <dgm:t>
        <a:bodyPr/>
        <a:lstStyle/>
        <a:p>
          <a:r>
            <a:rPr lang="en-US"/>
            <a:t>Emerging NREN Programme</a:t>
          </a:r>
          <a:endParaRPr lang="en-GB"/>
        </a:p>
      </dgm:t>
    </dgm:pt>
    <dgm:pt modelId="{479C7446-BC05-1640-87CC-46F252095432}" type="parTrans" cxnId="{6AB53D30-93B6-C340-A96D-DBFD0DF1C677}">
      <dgm:prSet/>
      <dgm:spPr/>
      <dgm:t>
        <a:bodyPr/>
        <a:lstStyle/>
        <a:p>
          <a:endParaRPr lang="en-GB"/>
        </a:p>
      </dgm:t>
    </dgm:pt>
    <dgm:pt modelId="{5FEE082B-D646-2E42-BD79-F389B9FE885A}" type="sibTrans" cxnId="{6AB53D30-93B6-C340-A96D-DBFD0DF1C677}">
      <dgm:prSet/>
      <dgm:spPr/>
      <dgm:t>
        <a:bodyPr/>
        <a:lstStyle/>
        <a:p>
          <a:endParaRPr lang="en-GB"/>
        </a:p>
      </dgm:t>
    </dgm:pt>
    <dgm:pt modelId="{147A5A70-4E65-8D41-BD89-6162AD1E6F61}">
      <dgm:prSet/>
      <dgm:spPr/>
      <dgm:t>
        <a:bodyPr/>
        <a:lstStyle/>
        <a:p>
          <a:r>
            <a:rPr lang="en-US"/>
            <a:t>Life beyond TNC?</a:t>
          </a:r>
          <a:endParaRPr lang="en-GB"/>
        </a:p>
      </dgm:t>
    </dgm:pt>
    <dgm:pt modelId="{DAE809C1-CAF9-6A4F-87BC-3CE582B633F4}" type="parTrans" cxnId="{96F62ECE-FF64-F546-874F-2F2B48EC6D6F}">
      <dgm:prSet/>
      <dgm:spPr/>
      <dgm:t>
        <a:bodyPr/>
        <a:lstStyle/>
        <a:p>
          <a:endParaRPr lang="en-GB"/>
        </a:p>
      </dgm:t>
    </dgm:pt>
    <dgm:pt modelId="{1A242431-C499-AB48-8B0D-C0959F21289B}" type="sibTrans" cxnId="{96F62ECE-FF64-F546-874F-2F2B48EC6D6F}">
      <dgm:prSet/>
      <dgm:spPr/>
      <dgm:t>
        <a:bodyPr/>
        <a:lstStyle/>
        <a:p>
          <a:endParaRPr lang="en-GB"/>
        </a:p>
      </dgm:t>
    </dgm:pt>
    <dgm:pt modelId="{D3FA624C-6CC8-8343-9C29-0B9ADEA8D042}">
      <dgm:prSet/>
      <dgm:spPr/>
      <dgm:t>
        <a:bodyPr/>
        <a:lstStyle/>
        <a:p>
          <a:r>
            <a:rPr lang="en-US"/>
            <a:t>Future Talent Programme</a:t>
          </a:r>
          <a:endParaRPr lang="en-GB"/>
        </a:p>
      </dgm:t>
    </dgm:pt>
    <dgm:pt modelId="{1A41A987-619B-864F-B4A9-22939A63BB85}" type="parTrans" cxnId="{734B2443-F706-414B-9720-C60A50573A75}">
      <dgm:prSet/>
      <dgm:spPr/>
      <dgm:t>
        <a:bodyPr/>
        <a:lstStyle/>
        <a:p>
          <a:endParaRPr lang="en-GB"/>
        </a:p>
      </dgm:t>
    </dgm:pt>
    <dgm:pt modelId="{35F1133A-7ADB-5042-8B77-6DB96AAC758E}" type="sibTrans" cxnId="{734B2443-F706-414B-9720-C60A50573A75}">
      <dgm:prSet/>
      <dgm:spPr/>
      <dgm:t>
        <a:bodyPr/>
        <a:lstStyle/>
        <a:p>
          <a:endParaRPr lang="en-GB"/>
        </a:p>
      </dgm:t>
    </dgm:pt>
    <dgm:pt modelId="{7A7B4E29-F49A-3648-A042-1D6059CAD48C}">
      <dgm:prSet/>
      <dgm:spPr/>
      <dgm:t>
        <a:bodyPr/>
        <a:lstStyle/>
        <a:p>
          <a:r>
            <a:rPr lang="en-US"/>
            <a:t>Life beyond TNC? </a:t>
          </a:r>
          <a:endParaRPr lang="en-GB"/>
        </a:p>
      </dgm:t>
    </dgm:pt>
    <dgm:pt modelId="{91D2EBDE-1EA1-BB4B-BC53-F1EB9B34EF69}" type="parTrans" cxnId="{3D7E4405-61EA-0749-9289-46AFE6C6ABE8}">
      <dgm:prSet/>
      <dgm:spPr/>
      <dgm:t>
        <a:bodyPr/>
        <a:lstStyle/>
        <a:p>
          <a:endParaRPr lang="en-GB"/>
        </a:p>
      </dgm:t>
    </dgm:pt>
    <dgm:pt modelId="{D7DC2989-D7C4-A542-AA05-6D89B0739F2C}" type="sibTrans" cxnId="{3D7E4405-61EA-0749-9289-46AFE6C6ABE8}">
      <dgm:prSet/>
      <dgm:spPr/>
      <dgm:t>
        <a:bodyPr/>
        <a:lstStyle/>
        <a:p>
          <a:endParaRPr lang="en-GB"/>
        </a:p>
      </dgm:t>
    </dgm:pt>
    <dgm:pt modelId="{49FF2523-921B-1D43-87AA-4997CB0C1DA6}">
      <dgm:prSet/>
      <dgm:spPr/>
      <dgm:t>
        <a:bodyPr/>
        <a:lstStyle/>
        <a:p>
          <a:r>
            <a:rPr lang="en-US"/>
            <a:t>Other thoughts?</a:t>
          </a:r>
          <a:endParaRPr lang="en-GB"/>
        </a:p>
      </dgm:t>
    </dgm:pt>
    <dgm:pt modelId="{F50C76C4-50D5-5940-A6E0-6F20FC9317C6}" type="parTrans" cxnId="{B6E1071A-00F7-4547-A3C5-5F565B30430C}">
      <dgm:prSet/>
      <dgm:spPr/>
      <dgm:t>
        <a:bodyPr/>
        <a:lstStyle/>
        <a:p>
          <a:endParaRPr lang="en-GB"/>
        </a:p>
      </dgm:t>
    </dgm:pt>
    <dgm:pt modelId="{E839C060-37A8-E649-8243-E320AA853727}" type="sibTrans" cxnId="{B6E1071A-00F7-4547-A3C5-5F565B30430C}">
      <dgm:prSet/>
      <dgm:spPr/>
      <dgm:t>
        <a:bodyPr/>
        <a:lstStyle/>
        <a:p>
          <a:endParaRPr lang="en-GB"/>
        </a:p>
      </dgm:t>
    </dgm:pt>
    <dgm:pt modelId="{18AB0386-319A-0F41-92E1-A7081D93C3A9}" type="pres">
      <dgm:prSet presAssocID="{D15A9660-3E15-3D42-941F-5D1B3C83604C}" presName="rootnode" presStyleCnt="0">
        <dgm:presLayoutVars>
          <dgm:chMax/>
          <dgm:chPref/>
          <dgm:dir/>
          <dgm:animLvl val="lvl"/>
        </dgm:presLayoutVars>
      </dgm:prSet>
      <dgm:spPr/>
    </dgm:pt>
    <dgm:pt modelId="{A6EA5C6B-AF2C-534F-A2D0-06885E923756}" type="pres">
      <dgm:prSet presAssocID="{CB12037C-BECD-8A49-9669-7A64A302421C}" presName="composite" presStyleCnt="0"/>
      <dgm:spPr/>
    </dgm:pt>
    <dgm:pt modelId="{CB0CE343-2B65-AE4A-9B88-526F0FF3C0AF}" type="pres">
      <dgm:prSet presAssocID="{CB12037C-BECD-8A49-9669-7A64A302421C}" presName="LShape" presStyleLbl="alignNode1" presStyleIdx="0" presStyleCnt="9"/>
      <dgm:spPr/>
    </dgm:pt>
    <dgm:pt modelId="{422B82E3-80FA-CF4D-9F9C-B8F3C2A030B9}" type="pres">
      <dgm:prSet presAssocID="{CB12037C-BECD-8A49-9669-7A64A302421C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22B2C804-4155-1C43-AFAF-2C1F2DBA0451}" type="pres">
      <dgm:prSet presAssocID="{CB12037C-BECD-8A49-9669-7A64A302421C}" presName="Triangle" presStyleLbl="alignNode1" presStyleIdx="1" presStyleCnt="9"/>
      <dgm:spPr/>
    </dgm:pt>
    <dgm:pt modelId="{C2987B1A-A48A-3F43-94CF-85BBBDA448D5}" type="pres">
      <dgm:prSet presAssocID="{34E56852-A231-674A-8607-CB9A6E0A5484}" presName="sibTrans" presStyleCnt="0"/>
      <dgm:spPr/>
    </dgm:pt>
    <dgm:pt modelId="{DD5AF5DC-D6AF-1847-B82B-A262E41B5911}" type="pres">
      <dgm:prSet presAssocID="{34E56852-A231-674A-8607-CB9A6E0A5484}" presName="space" presStyleCnt="0"/>
      <dgm:spPr/>
    </dgm:pt>
    <dgm:pt modelId="{C12DB00D-01BD-4B4D-9013-D95EE4AF132A}" type="pres">
      <dgm:prSet presAssocID="{2100D091-A25D-E745-87D9-9DAA734A535F}" presName="composite" presStyleCnt="0"/>
      <dgm:spPr/>
    </dgm:pt>
    <dgm:pt modelId="{09CA7C45-D72C-9A4F-B7CE-67E3086D5D1C}" type="pres">
      <dgm:prSet presAssocID="{2100D091-A25D-E745-87D9-9DAA734A535F}" presName="LShape" presStyleLbl="alignNode1" presStyleIdx="2" presStyleCnt="9"/>
      <dgm:spPr/>
    </dgm:pt>
    <dgm:pt modelId="{F9AC5CC4-E948-6A4C-8625-AE668A8CC034}" type="pres">
      <dgm:prSet presAssocID="{2100D091-A25D-E745-87D9-9DAA734A535F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91D521AA-B0D7-7C46-84B3-2F9F24E6099F}" type="pres">
      <dgm:prSet presAssocID="{2100D091-A25D-E745-87D9-9DAA734A535F}" presName="Triangle" presStyleLbl="alignNode1" presStyleIdx="3" presStyleCnt="9"/>
      <dgm:spPr/>
    </dgm:pt>
    <dgm:pt modelId="{38D518E0-5914-454A-93DF-9A36BBA2F730}" type="pres">
      <dgm:prSet presAssocID="{5EACFE27-989E-664F-9037-1A075EB6E3BE}" presName="sibTrans" presStyleCnt="0"/>
      <dgm:spPr/>
    </dgm:pt>
    <dgm:pt modelId="{91B08A8F-86D5-3147-A92C-EB6D01980F71}" type="pres">
      <dgm:prSet presAssocID="{5EACFE27-989E-664F-9037-1A075EB6E3BE}" presName="space" presStyleCnt="0"/>
      <dgm:spPr/>
    </dgm:pt>
    <dgm:pt modelId="{D93D2985-3827-C643-AE60-DC244D8D4854}" type="pres">
      <dgm:prSet presAssocID="{479C1876-12D5-ED4D-9881-657C9B0EF328}" presName="composite" presStyleCnt="0"/>
      <dgm:spPr/>
    </dgm:pt>
    <dgm:pt modelId="{22DFC68C-DA95-4344-AF5A-4722C4DB9C2F}" type="pres">
      <dgm:prSet presAssocID="{479C1876-12D5-ED4D-9881-657C9B0EF328}" presName="LShape" presStyleLbl="alignNode1" presStyleIdx="4" presStyleCnt="9"/>
      <dgm:spPr/>
    </dgm:pt>
    <dgm:pt modelId="{8CDFF0A0-6B24-2246-B27C-AA8B62240DCA}" type="pres">
      <dgm:prSet presAssocID="{479C1876-12D5-ED4D-9881-657C9B0EF328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C91AE49C-3A33-6149-B256-AE2CB368BCA3}" type="pres">
      <dgm:prSet presAssocID="{479C1876-12D5-ED4D-9881-657C9B0EF328}" presName="Triangle" presStyleLbl="alignNode1" presStyleIdx="5" presStyleCnt="9"/>
      <dgm:spPr/>
    </dgm:pt>
    <dgm:pt modelId="{470E2988-4BBC-F940-B03F-2A8BC187C859}" type="pres">
      <dgm:prSet presAssocID="{5FEE082B-D646-2E42-BD79-F389B9FE885A}" presName="sibTrans" presStyleCnt="0"/>
      <dgm:spPr/>
    </dgm:pt>
    <dgm:pt modelId="{6696FFEA-7EA9-384F-97C2-38C578D081B3}" type="pres">
      <dgm:prSet presAssocID="{5FEE082B-D646-2E42-BD79-F389B9FE885A}" presName="space" presStyleCnt="0"/>
      <dgm:spPr/>
    </dgm:pt>
    <dgm:pt modelId="{E1B9412E-BEC9-5E41-B065-C3C9CEA08F02}" type="pres">
      <dgm:prSet presAssocID="{D3FA624C-6CC8-8343-9C29-0B9ADEA8D042}" presName="composite" presStyleCnt="0"/>
      <dgm:spPr/>
    </dgm:pt>
    <dgm:pt modelId="{A9734896-2432-BA4F-B5FC-8C1667B7EA76}" type="pres">
      <dgm:prSet presAssocID="{D3FA624C-6CC8-8343-9C29-0B9ADEA8D042}" presName="LShape" presStyleLbl="alignNode1" presStyleIdx="6" presStyleCnt="9"/>
      <dgm:spPr/>
    </dgm:pt>
    <dgm:pt modelId="{5FDA23A6-577E-D144-AD68-D9DB6F42611A}" type="pres">
      <dgm:prSet presAssocID="{D3FA624C-6CC8-8343-9C29-0B9ADEA8D042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B2484B28-4DC0-AC4D-83C6-3780BBA0A651}" type="pres">
      <dgm:prSet presAssocID="{D3FA624C-6CC8-8343-9C29-0B9ADEA8D042}" presName="Triangle" presStyleLbl="alignNode1" presStyleIdx="7" presStyleCnt="9"/>
      <dgm:spPr/>
    </dgm:pt>
    <dgm:pt modelId="{A3D774AE-8F14-DD4E-8F8C-2F2F5649E356}" type="pres">
      <dgm:prSet presAssocID="{35F1133A-7ADB-5042-8B77-6DB96AAC758E}" presName="sibTrans" presStyleCnt="0"/>
      <dgm:spPr/>
    </dgm:pt>
    <dgm:pt modelId="{EE34E17C-428D-1E48-9D25-E029D116C0B8}" type="pres">
      <dgm:prSet presAssocID="{35F1133A-7ADB-5042-8B77-6DB96AAC758E}" presName="space" presStyleCnt="0"/>
      <dgm:spPr/>
    </dgm:pt>
    <dgm:pt modelId="{3974CBFA-B008-E043-B2CD-591722689858}" type="pres">
      <dgm:prSet presAssocID="{49FF2523-921B-1D43-87AA-4997CB0C1DA6}" presName="composite" presStyleCnt="0"/>
      <dgm:spPr/>
    </dgm:pt>
    <dgm:pt modelId="{FE487B4F-4B20-3448-864E-1EF5C32245DA}" type="pres">
      <dgm:prSet presAssocID="{49FF2523-921B-1D43-87AA-4997CB0C1DA6}" presName="LShape" presStyleLbl="alignNode1" presStyleIdx="8" presStyleCnt="9"/>
      <dgm:spPr/>
    </dgm:pt>
    <dgm:pt modelId="{7EAC7E60-504B-2247-96AF-C7057DA9E92C}" type="pres">
      <dgm:prSet presAssocID="{49FF2523-921B-1D43-87AA-4997CB0C1DA6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3D7E4405-61EA-0749-9289-46AFE6C6ABE8}" srcId="{D3FA624C-6CC8-8343-9C29-0B9ADEA8D042}" destId="{7A7B4E29-F49A-3648-A042-1D6059CAD48C}" srcOrd="0" destOrd="0" parTransId="{91D2EBDE-1EA1-BB4B-BC53-F1EB9B34EF69}" sibTransId="{D7DC2989-D7C4-A542-AA05-6D89B0739F2C}"/>
    <dgm:cxn modelId="{D1CCC408-1308-EC47-A659-CC88F1B127D1}" srcId="{2100D091-A25D-E745-87D9-9DAA734A535F}" destId="{A9172C69-7FEB-6941-88DD-324D8E150FA1}" srcOrd="0" destOrd="0" parTransId="{02975947-9A84-074E-B990-7219ADA673AD}" sibTransId="{9460B749-C897-5C4C-A732-A82077E690DE}"/>
    <dgm:cxn modelId="{B6E1071A-00F7-4547-A3C5-5F565B30430C}" srcId="{D15A9660-3E15-3D42-941F-5D1B3C83604C}" destId="{49FF2523-921B-1D43-87AA-4997CB0C1DA6}" srcOrd="4" destOrd="0" parTransId="{F50C76C4-50D5-5940-A6E0-6F20FC9317C6}" sibTransId="{E839C060-37A8-E649-8243-E320AA853727}"/>
    <dgm:cxn modelId="{6AB53D30-93B6-C340-A96D-DBFD0DF1C677}" srcId="{D15A9660-3E15-3D42-941F-5D1B3C83604C}" destId="{479C1876-12D5-ED4D-9881-657C9B0EF328}" srcOrd="2" destOrd="0" parTransId="{479C7446-BC05-1640-87CC-46F252095432}" sibTransId="{5FEE082B-D646-2E42-BD79-F389B9FE885A}"/>
    <dgm:cxn modelId="{DF02AA41-C915-7A44-9A36-495C11FAFAB1}" type="presOf" srcId="{A9172C69-7FEB-6941-88DD-324D8E150FA1}" destId="{F9AC5CC4-E948-6A4C-8625-AE668A8CC034}" srcOrd="0" destOrd="1" presId="urn:microsoft.com/office/officeart/2009/3/layout/StepUpProcess"/>
    <dgm:cxn modelId="{734B2443-F706-414B-9720-C60A50573A75}" srcId="{D15A9660-3E15-3D42-941F-5D1B3C83604C}" destId="{D3FA624C-6CC8-8343-9C29-0B9ADEA8D042}" srcOrd="3" destOrd="0" parTransId="{1A41A987-619B-864F-B4A9-22939A63BB85}" sibTransId="{35F1133A-7ADB-5042-8B77-6DB96AAC758E}"/>
    <dgm:cxn modelId="{12110E4C-0AA5-A645-B776-C7D437FF04E0}" type="presOf" srcId="{479C1876-12D5-ED4D-9881-657C9B0EF328}" destId="{8CDFF0A0-6B24-2246-B27C-AA8B62240DCA}" srcOrd="0" destOrd="0" presId="urn:microsoft.com/office/officeart/2009/3/layout/StepUpProcess"/>
    <dgm:cxn modelId="{76C71180-0BCA-7241-A5F7-CBAD30C1A21C}" type="presOf" srcId="{690596DD-D8D2-8649-8C7D-212E0B001E0B}" destId="{422B82E3-80FA-CF4D-9F9C-B8F3C2A030B9}" srcOrd="0" destOrd="1" presId="urn:microsoft.com/office/officeart/2009/3/layout/StepUpProcess"/>
    <dgm:cxn modelId="{197E7780-3284-7044-85BD-1DAF07D6FB55}" type="presOf" srcId="{CB12037C-BECD-8A49-9669-7A64A302421C}" destId="{422B82E3-80FA-CF4D-9F9C-B8F3C2A030B9}" srcOrd="0" destOrd="0" presId="urn:microsoft.com/office/officeart/2009/3/layout/StepUpProcess"/>
    <dgm:cxn modelId="{1CC51D8B-FDAD-5C44-B304-4A18952C6153}" type="presOf" srcId="{49FF2523-921B-1D43-87AA-4997CB0C1DA6}" destId="{7EAC7E60-504B-2247-96AF-C7057DA9E92C}" srcOrd="0" destOrd="0" presId="urn:microsoft.com/office/officeart/2009/3/layout/StepUpProcess"/>
    <dgm:cxn modelId="{C276F394-2A8B-C54D-9D8A-125521659BB6}" type="presOf" srcId="{147A5A70-4E65-8D41-BD89-6162AD1E6F61}" destId="{8CDFF0A0-6B24-2246-B27C-AA8B62240DCA}" srcOrd="0" destOrd="1" presId="urn:microsoft.com/office/officeart/2009/3/layout/StepUpProcess"/>
    <dgm:cxn modelId="{10CC7A99-5F7C-3447-969E-557D62D9A410}" type="presOf" srcId="{2100D091-A25D-E745-87D9-9DAA734A535F}" destId="{F9AC5CC4-E948-6A4C-8625-AE668A8CC034}" srcOrd="0" destOrd="0" presId="urn:microsoft.com/office/officeart/2009/3/layout/StepUpProcess"/>
    <dgm:cxn modelId="{7797329B-0D82-5B48-9E35-E66093D85EED}" srcId="{D15A9660-3E15-3D42-941F-5D1B3C83604C}" destId="{2100D091-A25D-E745-87D9-9DAA734A535F}" srcOrd="1" destOrd="0" parTransId="{2281BF98-067A-B741-8114-EE295CCBE01F}" sibTransId="{5EACFE27-989E-664F-9037-1A075EB6E3BE}"/>
    <dgm:cxn modelId="{ECF316C2-FC78-EE43-93A3-F29DA2DF9FD1}" type="presOf" srcId="{7A7B4E29-F49A-3648-A042-1D6059CAD48C}" destId="{5FDA23A6-577E-D144-AD68-D9DB6F42611A}" srcOrd="0" destOrd="1" presId="urn:microsoft.com/office/officeart/2009/3/layout/StepUpProcess"/>
    <dgm:cxn modelId="{E023E5C7-E0DA-ED41-8103-A5B654FDBEF2}" type="presOf" srcId="{D15A9660-3E15-3D42-941F-5D1B3C83604C}" destId="{18AB0386-319A-0F41-92E1-A7081D93C3A9}" srcOrd="0" destOrd="0" presId="urn:microsoft.com/office/officeart/2009/3/layout/StepUpProcess"/>
    <dgm:cxn modelId="{96F62ECE-FF64-F546-874F-2F2B48EC6D6F}" srcId="{479C1876-12D5-ED4D-9881-657C9B0EF328}" destId="{147A5A70-4E65-8D41-BD89-6162AD1E6F61}" srcOrd="0" destOrd="0" parTransId="{DAE809C1-CAF9-6A4F-87BC-3CE582B633F4}" sibTransId="{1A242431-C499-AB48-8B0D-C0959F21289B}"/>
    <dgm:cxn modelId="{C766CED4-7593-C447-B2A8-A34802C904D0}" srcId="{CB12037C-BECD-8A49-9669-7A64A302421C}" destId="{690596DD-D8D2-8649-8C7D-212E0B001E0B}" srcOrd="0" destOrd="0" parTransId="{4182AC67-9D76-D74E-86BD-9E0233403282}" sibTransId="{F6D8C5EC-EEF0-4442-84E3-5FA89DB4B03A}"/>
    <dgm:cxn modelId="{777A0BD9-FD96-BB45-8574-74B3519B6E77}" srcId="{D15A9660-3E15-3D42-941F-5D1B3C83604C}" destId="{CB12037C-BECD-8A49-9669-7A64A302421C}" srcOrd="0" destOrd="0" parTransId="{7EE6D490-6173-1041-B37D-C5CDB5C26358}" sibTransId="{34E56852-A231-674A-8607-CB9A6E0A5484}"/>
    <dgm:cxn modelId="{E3855AED-C772-2844-B193-FE64F7DFE259}" type="presOf" srcId="{D3FA624C-6CC8-8343-9C29-0B9ADEA8D042}" destId="{5FDA23A6-577E-D144-AD68-D9DB6F42611A}" srcOrd="0" destOrd="0" presId="urn:microsoft.com/office/officeart/2009/3/layout/StepUpProcess"/>
    <dgm:cxn modelId="{B617A871-31EB-154F-A2F1-A702C267E803}" type="presParOf" srcId="{18AB0386-319A-0F41-92E1-A7081D93C3A9}" destId="{A6EA5C6B-AF2C-534F-A2D0-06885E923756}" srcOrd="0" destOrd="0" presId="urn:microsoft.com/office/officeart/2009/3/layout/StepUpProcess"/>
    <dgm:cxn modelId="{256D8186-21EB-974A-AEAC-E22F889C7B65}" type="presParOf" srcId="{A6EA5C6B-AF2C-534F-A2D0-06885E923756}" destId="{CB0CE343-2B65-AE4A-9B88-526F0FF3C0AF}" srcOrd="0" destOrd="0" presId="urn:microsoft.com/office/officeart/2009/3/layout/StepUpProcess"/>
    <dgm:cxn modelId="{16A8A713-484A-F04E-AB3B-844F0136001A}" type="presParOf" srcId="{A6EA5C6B-AF2C-534F-A2D0-06885E923756}" destId="{422B82E3-80FA-CF4D-9F9C-B8F3C2A030B9}" srcOrd="1" destOrd="0" presId="urn:microsoft.com/office/officeart/2009/3/layout/StepUpProcess"/>
    <dgm:cxn modelId="{0D391B76-BF80-FE4C-8715-B107B50DA371}" type="presParOf" srcId="{A6EA5C6B-AF2C-534F-A2D0-06885E923756}" destId="{22B2C804-4155-1C43-AFAF-2C1F2DBA0451}" srcOrd="2" destOrd="0" presId="urn:microsoft.com/office/officeart/2009/3/layout/StepUpProcess"/>
    <dgm:cxn modelId="{778710FA-4288-0045-94F5-5CBDB40D7533}" type="presParOf" srcId="{18AB0386-319A-0F41-92E1-A7081D93C3A9}" destId="{C2987B1A-A48A-3F43-94CF-85BBBDA448D5}" srcOrd="1" destOrd="0" presId="urn:microsoft.com/office/officeart/2009/3/layout/StepUpProcess"/>
    <dgm:cxn modelId="{8DFB75D2-0CAB-4A4F-81F0-686186910953}" type="presParOf" srcId="{C2987B1A-A48A-3F43-94CF-85BBBDA448D5}" destId="{DD5AF5DC-D6AF-1847-B82B-A262E41B5911}" srcOrd="0" destOrd="0" presId="urn:microsoft.com/office/officeart/2009/3/layout/StepUpProcess"/>
    <dgm:cxn modelId="{6B2DB49D-EA5A-B84D-9251-0677C171A1BC}" type="presParOf" srcId="{18AB0386-319A-0F41-92E1-A7081D93C3A9}" destId="{C12DB00D-01BD-4B4D-9013-D95EE4AF132A}" srcOrd="2" destOrd="0" presId="urn:microsoft.com/office/officeart/2009/3/layout/StepUpProcess"/>
    <dgm:cxn modelId="{A296DC92-5321-FA4D-9248-60F00FD1FD57}" type="presParOf" srcId="{C12DB00D-01BD-4B4D-9013-D95EE4AF132A}" destId="{09CA7C45-D72C-9A4F-B7CE-67E3086D5D1C}" srcOrd="0" destOrd="0" presId="urn:microsoft.com/office/officeart/2009/3/layout/StepUpProcess"/>
    <dgm:cxn modelId="{BD8DD1F7-C2B3-504C-B592-D7C946B82A3B}" type="presParOf" srcId="{C12DB00D-01BD-4B4D-9013-D95EE4AF132A}" destId="{F9AC5CC4-E948-6A4C-8625-AE668A8CC034}" srcOrd="1" destOrd="0" presId="urn:microsoft.com/office/officeart/2009/3/layout/StepUpProcess"/>
    <dgm:cxn modelId="{92EA19A1-D266-174A-AAF9-17D5F584324E}" type="presParOf" srcId="{C12DB00D-01BD-4B4D-9013-D95EE4AF132A}" destId="{91D521AA-B0D7-7C46-84B3-2F9F24E6099F}" srcOrd="2" destOrd="0" presId="urn:microsoft.com/office/officeart/2009/3/layout/StepUpProcess"/>
    <dgm:cxn modelId="{3BDDE11A-80BC-B641-89C3-0EFBFD8B8797}" type="presParOf" srcId="{18AB0386-319A-0F41-92E1-A7081D93C3A9}" destId="{38D518E0-5914-454A-93DF-9A36BBA2F730}" srcOrd="3" destOrd="0" presId="urn:microsoft.com/office/officeart/2009/3/layout/StepUpProcess"/>
    <dgm:cxn modelId="{26F2E6BC-0A9F-A949-A4B6-8A59FAF892A4}" type="presParOf" srcId="{38D518E0-5914-454A-93DF-9A36BBA2F730}" destId="{91B08A8F-86D5-3147-A92C-EB6D01980F71}" srcOrd="0" destOrd="0" presId="urn:microsoft.com/office/officeart/2009/3/layout/StepUpProcess"/>
    <dgm:cxn modelId="{0AA911E0-1045-7746-AF0A-FA93FBF6B2AF}" type="presParOf" srcId="{18AB0386-319A-0F41-92E1-A7081D93C3A9}" destId="{D93D2985-3827-C643-AE60-DC244D8D4854}" srcOrd="4" destOrd="0" presId="urn:microsoft.com/office/officeart/2009/3/layout/StepUpProcess"/>
    <dgm:cxn modelId="{CAFAB918-65E1-BF4B-97F3-50E735E8AC9C}" type="presParOf" srcId="{D93D2985-3827-C643-AE60-DC244D8D4854}" destId="{22DFC68C-DA95-4344-AF5A-4722C4DB9C2F}" srcOrd="0" destOrd="0" presId="urn:microsoft.com/office/officeart/2009/3/layout/StepUpProcess"/>
    <dgm:cxn modelId="{FED052C4-65D8-6249-8E65-6FC04F24E855}" type="presParOf" srcId="{D93D2985-3827-C643-AE60-DC244D8D4854}" destId="{8CDFF0A0-6B24-2246-B27C-AA8B62240DCA}" srcOrd="1" destOrd="0" presId="urn:microsoft.com/office/officeart/2009/3/layout/StepUpProcess"/>
    <dgm:cxn modelId="{81FE9F00-6B29-A741-8508-F5E8AC85A34E}" type="presParOf" srcId="{D93D2985-3827-C643-AE60-DC244D8D4854}" destId="{C91AE49C-3A33-6149-B256-AE2CB368BCA3}" srcOrd="2" destOrd="0" presId="urn:microsoft.com/office/officeart/2009/3/layout/StepUpProcess"/>
    <dgm:cxn modelId="{87F9A139-6241-F044-A2B1-B33A41138E44}" type="presParOf" srcId="{18AB0386-319A-0F41-92E1-A7081D93C3A9}" destId="{470E2988-4BBC-F940-B03F-2A8BC187C859}" srcOrd="5" destOrd="0" presId="urn:microsoft.com/office/officeart/2009/3/layout/StepUpProcess"/>
    <dgm:cxn modelId="{708D0FA0-0B6C-624E-9ABE-361E8F8FB071}" type="presParOf" srcId="{470E2988-4BBC-F940-B03F-2A8BC187C859}" destId="{6696FFEA-7EA9-384F-97C2-38C578D081B3}" srcOrd="0" destOrd="0" presId="urn:microsoft.com/office/officeart/2009/3/layout/StepUpProcess"/>
    <dgm:cxn modelId="{7B4FCC72-FC30-4645-8BFA-98BB07CB3788}" type="presParOf" srcId="{18AB0386-319A-0F41-92E1-A7081D93C3A9}" destId="{E1B9412E-BEC9-5E41-B065-C3C9CEA08F02}" srcOrd="6" destOrd="0" presId="urn:microsoft.com/office/officeart/2009/3/layout/StepUpProcess"/>
    <dgm:cxn modelId="{3A6A79DF-B07C-9048-B00A-15498FC4A976}" type="presParOf" srcId="{E1B9412E-BEC9-5E41-B065-C3C9CEA08F02}" destId="{A9734896-2432-BA4F-B5FC-8C1667B7EA76}" srcOrd="0" destOrd="0" presId="urn:microsoft.com/office/officeart/2009/3/layout/StepUpProcess"/>
    <dgm:cxn modelId="{53752FCB-4F9F-7740-A5F2-F46744857E90}" type="presParOf" srcId="{E1B9412E-BEC9-5E41-B065-C3C9CEA08F02}" destId="{5FDA23A6-577E-D144-AD68-D9DB6F42611A}" srcOrd="1" destOrd="0" presId="urn:microsoft.com/office/officeart/2009/3/layout/StepUpProcess"/>
    <dgm:cxn modelId="{9A63AC56-10B1-EC44-A19B-B8EB9975733D}" type="presParOf" srcId="{E1B9412E-BEC9-5E41-B065-C3C9CEA08F02}" destId="{B2484B28-4DC0-AC4D-83C6-3780BBA0A651}" srcOrd="2" destOrd="0" presId="urn:microsoft.com/office/officeart/2009/3/layout/StepUpProcess"/>
    <dgm:cxn modelId="{B843F978-EA98-8549-93EB-4EDDEF0211CA}" type="presParOf" srcId="{18AB0386-319A-0F41-92E1-A7081D93C3A9}" destId="{A3D774AE-8F14-DD4E-8F8C-2F2F5649E356}" srcOrd="7" destOrd="0" presId="urn:microsoft.com/office/officeart/2009/3/layout/StepUpProcess"/>
    <dgm:cxn modelId="{069DF189-27A2-2446-AE6E-A26F05C0B4D3}" type="presParOf" srcId="{A3D774AE-8F14-DD4E-8F8C-2F2F5649E356}" destId="{EE34E17C-428D-1E48-9D25-E029D116C0B8}" srcOrd="0" destOrd="0" presId="urn:microsoft.com/office/officeart/2009/3/layout/StepUpProcess"/>
    <dgm:cxn modelId="{9E71BB54-B258-7941-B4C6-DD2C04FDED65}" type="presParOf" srcId="{18AB0386-319A-0F41-92E1-A7081D93C3A9}" destId="{3974CBFA-B008-E043-B2CD-591722689858}" srcOrd="8" destOrd="0" presId="urn:microsoft.com/office/officeart/2009/3/layout/StepUpProcess"/>
    <dgm:cxn modelId="{BC0FA2C1-45FD-EC47-A9EC-D9CD5E32C430}" type="presParOf" srcId="{3974CBFA-B008-E043-B2CD-591722689858}" destId="{FE487B4F-4B20-3448-864E-1EF5C32245DA}" srcOrd="0" destOrd="0" presId="urn:microsoft.com/office/officeart/2009/3/layout/StepUpProcess"/>
    <dgm:cxn modelId="{B031C70B-26AD-9941-879A-2E6F843164E8}" type="presParOf" srcId="{3974CBFA-B008-E043-B2CD-591722689858}" destId="{7EAC7E60-504B-2247-96AF-C7057DA9E92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282BA-AA81-3E4D-8DB3-8A434CBC39F5}">
      <dsp:nvSpPr>
        <dsp:cNvPr id="0" name=""/>
        <dsp:cNvSpPr/>
      </dsp:nvSpPr>
      <dsp:spPr>
        <a:xfrm>
          <a:off x="0" y="448941"/>
          <a:ext cx="8633637" cy="3453454"/>
        </a:xfrm>
        <a:prstGeom prst="leftRightRibb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CAE1E6-CFA5-0844-87B6-6785956AA9C2}">
      <dsp:nvSpPr>
        <dsp:cNvPr id="0" name=""/>
        <dsp:cNvSpPr/>
      </dsp:nvSpPr>
      <dsp:spPr>
        <a:xfrm>
          <a:off x="1036036" y="1053296"/>
          <a:ext cx="2849100" cy="169219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904" rIns="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/>
            <a:t>Corporate Social Responsibility</a:t>
          </a:r>
        </a:p>
      </dsp:txBody>
      <dsp:txXfrm>
        <a:off x="1036036" y="1053296"/>
        <a:ext cx="2849100" cy="1692192"/>
      </dsp:txXfrm>
    </dsp:sp>
    <dsp:sp modelId="{66980A20-B7B9-B04F-9BBA-2AB402E7AD5D}">
      <dsp:nvSpPr>
        <dsp:cNvPr id="0" name=""/>
        <dsp:cNvSpPr/>
      </dsp:nvSpPr>
      <dsp:spPr>
        <a:xfrm>
          <a:off x="4316818" y="1605848"/>
          <a:ext cx="3367118" cy="169219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904" rIns="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Gender Equality Plan</a:t>
          </a:r>
        </a:p>
      </dsp:txBody>
      <dsp:txXfrm>
        <a:off x="4316818" y="1605848"/>
        <a:ext cx="3367118" cy="16921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67836-6A08-1743-98EA-22089E7DE824}">
      <dsp:nvSpPr>
        <dsp:cNvPr id="0" name=""/>
        <dsp:cNvSpPr/>
      </dsp:nvSpPr>
      <dsp:spPr>
        <a:xfrm>
          <a:off x="1268" y="1210391"/>
          <a:ext cx="4946843" cy="6079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/>
            <a:t>Environment</a:t>
          </a:r>
        </a:p>
      </dsp:txBody>
      <dsp:txXfrm>
        <a:off x="19073" y="1228196"/>
        <a:ext cx="4911233" cy="572313"/>
      </dsp:txXfrm>
    </dsp:sp>
    <dsp:sp modelId="{7933FBA8-22C4-8D4A-97CB-CA226A4128CD}">
      <dsp:nvSpPr>
        <dsp:cNvPr id="0" name=""/>
        <dsp:cNvSpPr/>
      </dsp:nvSpPr>
      <dsp:spPr>
        <a:xfrm>
          <a:off x="1268" y="1927741"/>
          <a:ext cx="607923" cy="60792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14CFF0-9D33-D44D-8F63-EDCF4F9F3E37}">
      <dsp:nvSpPr>
        <dsp:cNvPr id="0" name=""/>
        <dsp:cNvSpPr/>
      </dsp:nvSpPr>
      <dsp:spPr>
        <a:xfrm>
          <a:off x="645667" y="1927741"/>
          <a:ext cx="4302444" cy="607923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Running of Services</a:t>
          </a:r>
        </a:p>
      </dsp:txBody>
      <dsp:txXfrm>
        <a:off x="675349" y="1957423"/>
        <a:ext cx="4243080" cy="548559"/>
      </dsp:txXfrm>
    </dsp:sp>
    <dsp:sp modelId="{A2EAFCE5-86BD-F44D-B3FD-550AEC589361}">
      <dsp:nvSpPr>
        <dsp:cNvPr id="0" name=""/>
        <dsp:cNvSpPr/>
      </dsp:nvSpPr>
      <dsp:spPr>
        <a:xfrm>
          <a:off x="1268" y="2608616"/>
          <a:ext cx="607923" cy="60792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E4D53F-7CEF-624A-9D9C-0AB96EF83118}">
      <dsp:nvSpPr>
        <dsp:cNvPr id="0" name=""/>
        <dsp:cNvSpPr/>
      </dsp:nvSpPr>
      <dsp:spPr>
        <a:xfrm>
          <a:off x="645667" y="2608616"/>
          <a:ext cx="4302444" cy="607923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Impact on Members</a:t>
          </a:r>
        </a:p>
      </dsp:txBody>
      <dsp:txXfrm>
        <a:off x="675349" y="2638298"/>
        <a:ext cx="4243080" cy="548559"/>
      </dsp:txXfrm>
    </dsp:sp>
    <dsp:sp modelId="{F68CA74B-6D76-D04D-B2BD-1E81F7DD506E}">
      <dsp:nvSpPr>
        <dsp:cNvPr id="0" name=""/>
        <dsp:cNvSpPr/>
      </dsp:nvSpPr>
      <dsp:spPr>
        <a:xfrm>
          <a:off x="1268" y="3289491"/>
          <a:ext cx="607923" cy="60792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2E671-7A1A-BA41-B358-A0F714EC6798}">
      <dsp:nvSpPr>
        <dsp:cNvPr id="0" name=""/>
        <dsp:cNvSpPr/>
      </dsp:nvSpPr>
      <dsp:spPr>
        <a:xfrm>
          <a:off x="645667" y="3289491"/>
          <a:ext cx="4302444" cy="607923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Running of Business</a:t>
          </a:r>
        </a:p>
      </dsp:txBody>
      <dsp:txXfrm>
        <a:off x="675349" y="3319173"/>
        <a:ext cx="4243080" cy="548559"/>
      </dsp:txXfrm>
    </dsp:sp>
    <dsp:sp modelId="{0ED024D3-FDC3-AB48-9FF5-B75481ECDACC}">
      <dsp:nvSpPr>
        <dsp:cNvPr id="0" name=""/>
        <dsp:cNvSpPr/>
      </dsp:nvSpPr>
      <dsp:spPr>
        <a:xfrm>
          <a:off x="5442796" y="1210391"/>
          <a:ext cx="4946843" cy="60792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/>
            <a:t>Business Ethics</a:t>
          </a:r>
        </a:p>
      </dsp:txBody>
      <dsp:txXfrm>
        <a:off x="5460601" y="1228196"/>
        <a:ext cx="4911233" cy="572313"/>
      </dsp:txXfrm>
    </dsp:sp>
    <dsp:sp modelId="{59D944C8-6445-614C-BEDF-7745CA2D2DDA}">
      <dsp:nvSpPr>
        <dsp:cNvPr id="0" name=""/>
        <dsp:cNvSpPr/>
      </dsp:nvSpPr>
      <dsp:spPr>
        <a:xfrm>
          <a:off x="5442796" y="1927741"/>
          <a:ext cx="607923" cy="60792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3FB118-DE0A-5C45-B066-D2C0E98DA0E4}">
      <dsp:nvSpPr>
        <dsp:cNvPr id="0" name=""/>
        <dsp:cNvSpPr/>
      </dsp:nvSpPr>
      <dsp:spPr>
        <a:xfrm>
          <a:off x="6087195" y="1927741"/>
          <a:ext cx="4302444" cy="607923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Our Business: e.g. anti-bribery </a:t>
          </a:r>
        </a:p>
      </dsp:txBody>
      <dsp:txXfrm>
        <a:off x="6116877" y="1957423"/>
        <a:ext cx="4243080" cy="548559"/>
      </dsp:txXfrm>
    </dsp:sp>
    <dsp:sp modelId="{DAE232A8-7C12-9047-B6F8-AD79851ECA4C}">
      <dsp:nvSpPr>
        <dsp:cNvPr id="0" name=""/>
        <dsp:cNvSpPr/>
      </dsp:nvSpPr>
      <dsp:spPr>
        <a:xfrm>
          <a:off x="5442796" y="2608616"/>
          <a:ext cx="607923" cy="60792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6918F3-21B5-7448-985F-505FCCC64612}">
      <dsp:nvSpPr>
        <dsp:cNvPr id="0" name=""/>
        <dsp:cNvSpPr/>
      </dsp:nvSpPr>
      <dsp:spPr>
        <a:xfrm>
          <a:off x="6087195" y="2608616"/>
          <a:ext cx="4302444" cy="607923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Our Colleagues: e.g. safe and supporting environment</a:t>
          </a:r>
        </a:p>
      </dsp:txBody>
      <dsp:txXfrm>
        <a:off x="6116877" y="2638298"/>
        <a:ext cx="4243080" cy="548559"/>
      </dsp:txXfrm>
    </dsp:sp>
    <dsp:sp modelId="{E640F011-0073-D44A-B65C-812D60BBF7DD}">
      <dsp:nvSpPr>
        <dsp:cNvPr id="0" name=""/>
        <dsp:cNvSpPr/>
      </dsp:nvSpPr>
      <dsp:spPr>
        <a:xfrm>
          <a:off x="5442796" y="3289491"/>
          <a:ext cx="607923" cy="60792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E04B67-5ACD-2C4A-890A-B2105C00993F}">
      <dsp:nvSpPr>
        <dsp:cNvPr id="0" name=""/>
        <dsp:cNvSpPr/>
      </dsp:nvSpPr>
      <dsp:spPr>
        <a:xfrm>
          <a:off x="6087195" y="3289491"/>
          <a:ext cx="4302444" cy="607923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Our Suppliers: e.g anti-slavery, environment</a:t>
          </a:r>
        </a:p>
      </dsp:txBody>
      <dsp:txXfrm>
        <a:off x="6116877" y="3319173"/>
        <a:ext cx="4243080" cy="5485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DEF102-0954-C44C-9442-EE10D1A704B0}">
      <dsp:nvSpPr>
        <dsp:cNvPr id="0" name=""/>
        <dsp:cNvSpPr/>
      </dsp:nvSpPr>
      <dsp:spPr>
        <a:xfrm>
          <a:off x="5630216" y="3373395"/>
          <a:ext cx="2450672" cy="158748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Encouraging young and diverse people into the community</a:t>
          </a:r>
        </a:p>
      </dsp:txBody>
      <dsp:txXfrm>
        <a:off x="6400289" y="3805137"/>
        <a:ext cx="1645726" cy="1120866"/>
      </dsp:txXfrm>
    </dsp:sp>
    <dsp:sp modelId="{2E703E85-D7F2-894D-AD3C-EC41A8DA16F3}">
      <dsp:nvSpPr>
        <dsp:cNvPr id="0" name=""/>
        <dsp:cNvSpPr/>
      </dsp:nvSpPr>
      <dsp:spPr>
        <a:xfrm>
          <a:off x="1524877" y="3373395"/>
          <a:ext cx="2450672" cy="158748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Fair opportunities for all - career breaks, home challenges etc. </a:t>
          </a:r>
        </a:p>
      </dsp:txBody>
      <dsp:txXfrm>
        <a:off x="1559749" y="3805137"/>
        <a:ext cx="1645726" cy="1120866"/>
      </dsp:txXfrm>
    </dsp:sp>
    <dsp:sp modelId="{02A745AD-B7BA-DB4F-9C9C-F22E54B16B30}">
      <dsp:nvSpPr>
        <dsp:cNvPr id="0" name=""/>
        <dsp:cNvSpPr/>
      </dsp:nvSpPr>
      <dsp:spPr>
        <a:xfrm>
          <a:off x="5523342" y="0"/>
          <a:ext cx="2450672" cy="158748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Code of Conduct known and lived in the org and community </a:t>
          </a:r>
        </a:p>
      </dsp:txBody>
      <dsp:txXfrm>
        <a:off x="6293416" y="34872"/>
        <a:ext cx="1645726" cy="1120866"/>
      </dsp:txXfrm>
    </dsp:sp>
    <dsp:sp modelId="{7F658499-0C93-A34C-B6D3-D6A79658521A}">
      <dsp:nvSpPr>
        <dsp:cNvPr id="0" name=""/>
        <dsp:cNvSpPr/>
      </dsp:nvSpPr>
      <dsp:spPr>
        <a:xfrm>
          <a:off x="1524877" y="0"/>
          <a:ext cx="2450672" cy="158748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Gender representation in leadership and on committees</a:t>
          </a:r>
        </a:p>
      </dsp:txBody>
      <dsp:txXfrm>
        <a:off x="1559749" y="34872"/>
        <a:ext cx="1645726" cy="1120866"/>
      </dsp:txXfrm>
    </dsp:sp>
    <dsp:sp modelId="{BD938562-EA94-FD4C-AE15-9189A7862513}">
      <dsp:nvSpPr>
        <dsp:cNvPr id="0" name=""/>
        <dsp:cNvSpPr/>
      </dsp:nvSpPr>
      <dsp:spPr>
        <a:xfrm>
          <a:off x="2551778" y="282769"/>
          <a:ext cx="2148058" cy="2148058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Leadership and Decision Making</a:t>
          </a:r>
          <a:endParaRPr lang="en-GB" sz="1800" kern="1200" dirty="0"/>
        </a:p>
      </dsp:txBody>
      <dsp:txXfrm>
        <a:off x="3180930" y="911921"/>
        <a:ext cx="1518906" cy="1518906"/>
      </dsp:txXfrm>
    </dsp:sp>
    <dsp:sp modelId="{33A6003A-8ECC-2E4D-BBCA-8CA86E7001BD}">
      <dsp:nvSpPr>
        <dsp:cNvPr id="0" name=""/>
        <dsp:cNvSpPr/>
      </dsp:nvSpPr>
      <dsp:spPr>
        <a:xfrm rot="5400000">
          <a:off x="4799054" y="282769"/>
          <a:ext cx="2148058" cy="2148058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Measures against gender-based violence </a:t>
          </a:r>
          <a:endParaRPr lang="en-GB" sz="1800" kern="1200" dirty="0"/>
        </a:p>
      </dsp:txBody>
      <dsp:txXfrm rot="-5400000">
        <a:off x="4799054" y="911921"/>
        <a:ext cx="1518906" cy="1518906"/>
      </dsp:txXfrm>
    </dsp:sp>
    <dsp:sp modelId="{31FC3DAB-0FC4-CB45-B686-0F162049F06E}">
      <dsp:nvSpPr>
        <dsp:cNvPr id="0" name=""/>
        <dsp:cNvSpPr/>
      </dsp:nvSpPr>
      <dsp:spPr>
        <a:xfrm rot="10800000">
          <a:off x="4799054" y="2530046"/>
          <a:ext cx="2148058" cy="2148058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Recruitment and career progression </a:t>
          </a:r>
          <a:endParaRPr lang="en-GB" sz="1800" kern="1200"/>
        </a:p>
      </dsp:txBody>
      <dsp:txXfrm rot="10800000">
        <a:off x="4799054" y="2530046"/>
        <a:ext cx="1518906" cy="1518906"/>
      </dsp:txXfrm>
    </dsp:sp>
    <dsp:sp modelId="{307DAA18-D4AF-934E-A92E-E5FD5AED85D3}">
      <dsp:nvSpPr>
        <dsp:cNvPr id="0" name=""/>
        <dsp:cNvSpPr/>
      </dsp:nvSpPr>
      <dsp:spPr>
        <a:xfrm rot="16200000">
          <a:off x="2551778" y="2530046"/>
          <a:ext cx="2148058" cy="2148058"/>
        </a:xfrm>
        <a:prstGeom prst="pieWedg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Work-life balance and org culture</a:t>
          </a:r>
          <a:endParaRPr lang="en-GB" sz="1800" kern="1200" dirty="0"/>
        </a:p>
      </dsp:txBody>
      <dsp:txXfrm rot="5400000">
        <a:off x="3180930" y="2530046"/>
        <a:ext cx="1518906" cy="1518906"/>
      </dsp:txXfrm>
    </dsp:sp>
    <dsp:sp modelId="{89A9AC27-539B-1647-86AD-459402639F6A}">
      <dsp:nvSpPr>
        <dsp:cNvPr id="0" name=""/>
        <dsp:cNvSpPr/>
      </dsp:nvSpPr>
      <dsp:spPr>
        <a:xfrm>
          <a:off x="4378620" y="2033958"/>
          <a:ext cx="741650" cy="644913"/>
        </a:xfrm>
        <a:prstGeom prst="circular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4E334A-183D-BC47-B6A2-65E462363B56}">
      <dsp:nvSpPr>
        <dsp:cNvPr id="0" name=""/>
        <dsp:cNvSpPr/>
      </dsp:nvSpPr>
      <dsp:spPr>
        <a:xfrm rot="10800000">
          <a:off x="4378620" y="2282002"/>
          <a:ext cx="741650" cy="644913"/>
        </a:xfrm>
        <a:prstGeom prst="circular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CE343-2B65-AE4A-9B88-526F0FF3C0AF}">
      <dsp:nvSpPr>
        <dsp:cNvPr id="0" name=""/>
        <dsp:cNvSpPr/>
      </dsp:nvSpPr>
      <dsp:spPr>
        <a:xfrm rot="5400000">
          <a:off x="369622" y="2255353"/>
          <a:ext cx="1111954" cy="1850267"/>
        </a:xfrm>
        <a:prstGeom prst="corner">
          <a:avLst>
            <a:gd name="adj1" fmla="val 16120"/>
            <a:gd name="adj2" fmla="val 161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2B82E3-80FA-CF4D-9F9C-B8F3C2A030B9}">
      <dsp:nvSpPr>
        <dsp:cNvPr id="0" name=""/>
        <dsp:cNvSpPr/>
      </dsp:nvSpPr>
      <dsp:spPr>
        <a:xfrm>
          <a:off x="184010" y="2808184"/>
          <a:ext cx="1670432" cy="14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Code of Conduct</a:t>
          </a:r>
          <a:endParaRPr lang="en-GB" sz="16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Exists but needs more promotion / support</a:t>
          </a:r>
          <a:endParaRPr lang="en-GB" sz="1200" kern="1200"/>
        </a:p>
      </dsp:txBody>
      <dsp:txXfrm>
        <a:off x="184010" y="2808184"/>
        <a:ext cx="1670432" cy="1464231"/>
      </dsp:txXfrm>
    </dsp:sp>
    <dsp:sp modelId="{22B2C804-4155-1C43-AFAF-2C1F2DBA0451}">
      <dsp:nvSpPr>
        <dsp:cNvPr id="0" name=""/>
        <dsp:cNvSpPr/>
      </dsp:nvSpPr>
      <dsp:spPr>
        <a:xfrm>
          <a:off x="1539266" y="2119134"/>
          <a:ext cx="315175" cy="315175"/>
        </a:xfrm>
        <a:prstGeom prst="triangle">
          <a:avLst>
            <a:gd name="adj" fmla="val 1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CA7C45-D72C-9A4F-B7CE-67E3086D5D1C}">
      <dsp:nvSpPr>
        <dsp:cNvPr id="0" name=""/>
        <dsp:cNvSpPr/>
      </dsp:nvSpPr>
      <dsp:spPr>
        <a:xfrm rot="5400000">
          <a:off x="2414558" y="1749331"/>
          <a:ext cx="1111954" cy="1850267"/>
        </a:xfrm>
        <a:prstGeom prst="corner">
          <a:avLst>
            <a:gd name="adj1" fmla="val 16120"/>
            <a:gd name="adj2" fmla="val 161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AC5CC4-E948-6A4C-8625-AE668A8CC034}">
      <dsp:nvSpPr>
        <dsp:cNvPr id="0" name=""/>
        <dsp:cNvSpPr/>
      </dsp:nvSpPr>
      <dsp:spPr>
        <a:xfrm>
          <a:off x="2228945" y="2302163"/>
          <a:ext cx="1670432" cy="14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GÉANT Innovation </a:t>
          </a:r>
          <a:r>
            <a:rPr lang="en-US" sz="1600" kern="1200" dirty="0" err="1"/>
            <a:t>Programme</a:t>
          </a:r>
          <a:endParaRPr lang="en-GB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Integrate with TFs / SIGs, ensure continuity</a:t>
          </a:r>
          <a:endParaRPr lang="en-GB" sz="1200" kern="1200"/>
        </a:p>
      </dsp:txBody>
      <dsp:txXfrm>
        <a:off x="2228945" y="2302163"/>
        <a:ext cx="1670432" cy="1464231"/>
      </dsp:txXfrm>
    </dsp:sp>
    <dsp:sp modelId="{91D521AA-B0D7-7C46-84B3-2F9F24E6099F}">
      <dsp:nvSpPr>
        <dsp:cNvPr id="0" name=""/>
        <dsp:cNvSpPr/>
      </dsp:nvSpPr>
      <dsp:spPr>
        <a:xfrm>
          <a:off x="3584201" y="1613113"/>
          <a:ext cx="315175" cy="315175"/>
        </a:xfrm>
        <a:prstGeom prst="triangle">
          <a:avLst>
            <a:gd name="adj" fmla="val 1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DFC68C-DA95-4344-AF5A-4722C4DB9C2F}">
      <dsp:nvSpPr>
        <dsp:cNvPr id="0" name=""/>
        <dsp:cNvSpPr/>
      </dsp:nvSpPr>
      <dsp:spPr>
        <a:xfrm rot="5400000">
          <a:off x="4459493" y="1243310"/>
          <a:ext cx="1111954" cy="1850267"/>
        </a:xfrm>
        <a:prstGeom prst="corner">
          <a:avLst>
            <a:gd name="adj1" fmla="val 16120"/>
            <a:gd name="adj2" fmla="val 161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DFF0A0-6B24-2246-B27C-AA8B62240DCA}">
      <dsp:nvSpPr>
        <dsp:cNvPr id="0" name=""/>
        <dsp:cNvSpPr/>
      </dsp:nvSpPr>
      <dsp:spPr>
        <a:xfrm>
          <a:off x="4273880" y="1796142"/>
          <a:ext cx="1670432" cy="14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Emerging NREN Programme</a:t>
          </a:r>
          <a:endParaRPr lang="en-GB" sz="16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Life beyond TNC?</a:t>
          </a:r>
          <a:endParaRPr lang="en-GB" sz="1200" kern="1200"/>
        </a:p>
      </dsp:txBody>
      <dsp:txXfrm>
        <a:off x="4273880" y="1796142"/>
        <a:ext cx="1670432" cy="1464231"/>
      </dsp:txXfrm>
    </dsp:sp>
    <dsp:sp modelId="{C91AE49C-3A33-6149-B256-AE2CB368BCA3}">
      <dsp:nvSpPr>
        <dsp:cNvPr id="0" name=""/>
        <dsp:cNvSpPr/>
      </dsp:nvSpPr>
      <dsp:spPr>
        <a:xfrm>
          <a:off x="5629136" y="1107091"/>
          <a:ext cx="315175" cy="315175"/>
        </a:xfrm>
        <a:prstGeom prst="triangle">
          <a:avLst>
            <a:gd name="adj" fmla="val 1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734896-2432-BA4F-B5FC-8C1667B7EA76}">
      <dsp:nvSpPr>
        <dsp:cNvPr id="0" name=""/>
        <dsp:cNvSpPr/>
      </dsp:nvSpPr>
      <dsp:spPr>
        <a:xfrm rot="5400000">
          <a:off x="6504428" y="737289"/>
          <a:ext cx="1111954" cy="1850267"/>
        </a:xfrm>
        <a:prstGeom prst="corner">
          <a:avLst>
            <a:gd name="adj1" fmla="val 16120"/>
            <a:gd name="adj2" fmla="val 161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A23A6-577E-D144-AD68-D9DB6F42611A}">
      <dsp:nvSpPr>
        <dsp:cNvPr id="0" name=""/>
        <dsp:cNvSpPr/>
      </dsp:nvSpPr>
      <dsp:spPr>
        <a:xfrm>
          <a:off x="6318815" y="1290120"/>
          <a:ext cx="1670432" cy="14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Future Talent Programme</a:t>
          </a:r>
          <a:endParaRPr lang="en-GB" sz="1600" kern="120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/>
            <a:t>Life beyond TNC? </a:t>
          </a:r>
          <a:endParaRPr lang="en-GB" sz="1200" kern="1200"/>
        </a:p>
      </dsp:txBody>
      <dsp:txXfrm>
        <a:off x="6318815" y="1290120"/>
        <a:ext cx="1670432" cy="1464231"/>
      </dsp:txXfrm>
    </dsp:sp>
    <dsp:sp modelId="{B2484B28-4DC0-AC4D-83C6-3780BBA0A651}">
      <dsp:nvSpPr>
        <dsp:cNvPr id="0" name=""/>
        <dsp:cNvSpPr/>
      </dsp:nvSpPr>
      <dsp:spPr>
        <a:xfrm>
          <a:off x="7674071" y="601070"/>
          <a:ext cx="315175" cy="315175"/>
        </a:xfrm>
        <a:prstGeom prst="triangle">
          <a:avLst>
            <a:gd name="adj" fmla="val 1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487B4F-4B20-3448-864E-1EF5C32245DA}">
      <dsp:nvSpPr>
        <dsp:cNvPr id="0" name=""/>
        <dsp:cNvSpPr/>
      </dsp:nvSpPr>
      <dsp:spPr>
        <a:xfrm rot="5400000">
          <a:off x="8549363" y="231268"/>
          <a:ext cx="1111954" cy="1850267"/>
        </a:xfrm>
        <a:prstGeom prst="corner">
          <a:avLst>
            <a:gd name="adj1" fmla="val 16120"/>
            <a:gd name="adj2" fmla="val 1611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AC7E60-504B-2247-96AF-C7057DA9E92C}">
      <dsp:nvSpPr>
        <dsp:cNvPr id="0" name=""/>
        <dsp:cNvSpPr/>
      </dsp:nvSpPr>
      <dsp:spPr>
        <a:xfrm>
          <a:off x="8363750" y="784099"/>
          <a:ext cx="1670432" cy="14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Other thoughts?</a:t>
          </a:r>
          <a:endParaRPr lang="en-GB" sz="1600" kern="1200"/>
        </a:p>
      </dsp:txBody>
      <dsp:txXfrm>
        <a:off x="8363750" y="784099"/>
        <a:ext cx="1670432" cy="1464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23/06/2022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799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28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  <p:sp>
        <p:nvSpPr>
          <p:cNvPr id="6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23/06/2022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8405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Corporate Social Responsibility and Gender Equality Plan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Nicole Harris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GCC, 28</a:t>
            </a:r>
            <a:r>
              <a:rPr lang="en-US" sz="2000" baseline="30000" dirty="0">
                <a:solidFill>
                  <a:schemeClr val="bg1"/>
                </a:solidFill>
                <a:latin typeface="+mn-lt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 June 2022  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384A9B0-3A35-639C-E69E-6946DEE37D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2387884"/>
              </p:ext>
            </p:extLst>
          </p:nvPr>
        </p:nvGraphicFramePr>
        <p:xfrm>
          <a:off x="998895" y="1428050"/>
          <a:ext cx="86336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Internal Initiatives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3131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Corporate Social Responsibility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9DFBAE55-7517-A327-9B36-95F7DAB7D5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712307"/>
              </p:ext>
            </p:extLst>
          </p:nvPr>
        </p:nvGraphicFramePr>
        <p:xfrm>
          <a:off x="368135" y="1045029"/>
          <a:ext cx="10390909" cy="5107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8510" y="6283242"/>
            <a:ext cx="670560" cy="332052"/>
          </a:xfrm>
        </p:spPr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13054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87903-F53E-4DB5-374A-B32540B3A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Gender Equality Plan 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A5F4CE8-07EE-EA32-E5DE-C91FEDD16A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8402825"/>
              </p:ext>
            </p:extLst>
          </p:nvPr>
        </p:nvGraphicFramePr>
        <p:xfrm>
          <a:off x="310127" y="1322205"/>
          <a:ext cx="9498892" cy="4960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D5576-F1D5-B75C-C961-B7FD241DE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912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>
            <a:extLst>
              <a:ext uri="{FF2B5EF4-FFF2-40B4-BE49-F238E27FC236}">
                <a16:creationId xmlns:a16="http://schemas.microsoft.com/office/drawing/2014/main" id="{6ED57C5D-EEE1-52B1-BED7-692B661CB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Can we </a:t>
            </a:r>
            <a:r>
              <a:rPr lang="en-US"/>
              <a:t>improve this?</a:t>
            </a:r>
          </a:p>
        </p:txBody>
      </p:sp>
      <p:pic>
        <p:nvPicPr>
          <p:cNvPr id="1026" name="Picture 2" descr="No alternative text description for this image">
            <a:extLst>
              <a:ext uri="{FF2B5EF4-FFF2-40B4-BE49-F238E27FC236}">
                <a16:creationId xmlns:a16="http://schemas.microsoft.com/office/drawing/2014/main" id="{8BA00C93-5E32-53C1-554A-CD711B1EA7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66" b="1"/>
          <a:stretch/>
        </p:blipFill>
        <p:spPr bwMode="auto">
          <a:xfrm>
            <a:off x="998895" y="1428050"/>
            <a:ext cx="8633637" cy="4351338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E956B-9A1B-F321-1630-2DE2E68D19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83EB0FA4-9B1C-4D6B-AF0A-97437B69127A}" type="slidenum">
              <a:rPr lang="en-GB" smtClean="0"/>
              <a:pPr>
                <a:spcAft>
                  <a:spcPts val="600"/>
                </a:spcAft>
              </a:pPr>
              <a:t>5</a:t>
            </a:fld>
            <a:r>
              <a:rPr lang="en-GB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5072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14E4B-D757-64E9-BA17-20DFC9C94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Ideas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9CE2342-AAAA-8A46-DB67-C8DC8B4F59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4608485"/>
              </p:ext>
            </p:extLst>
          </p:nvPr>
        </p:nvGraphicFramePr>
        <p:xfrm>
          <a:off x="475013" y="1136073"/>
          <a:ext cx="10034649" cy="4872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5B1132-AAEC-ABBD-E7B4-1BFB90D623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135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23/06/2022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9387" y="6108114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18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 Presentation Template - April 2019" id="{21A9D334-F970-6C48-A4AB-F13A6C9A46F8}" vid="{A705E1CC-18C0-AE46-BD3A-CC42DD495E5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282</Words>
  <Application>Microsoft Macintosh PowerPoint</Application>
  <PresentationFormat>Widescreen</PresentationFormat>
  <Paragraphs>68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Internal Initiatives</vt:lpstr>
      <vt:lpstr>Corporate Social Responsibility</vt:lpstr>
      <vt:lpstr>Gender Equality Plan </vt:lpstr>
      <vt:lpstr>Can we improve this?</vt:lpstr>
      <vt:lpstr>Ideas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2</cp:revision>
  <dcterms:created xsi:type="dcterms:W3CDTF">2022-06-23T16:32:33Z</dcterms:created>
  <dcterms:modified xsi:type="dcterms:W3CDTF">2022-06-23T16:57:17Z</dcterms:modified>
</cp:coreProperties>
</file>