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71" r:id="rId2"/>
    <p:sldId id="396" r:id="rId3"/>
    <p:sldId id="398" r:id="rId4"/>
    <p:sldId id="399" r:id="rId5"/>
    <p:sldId id="401" r:id="rId6"/>
    <p:sldId id="400" r:id="rId7"/>
    <p:sldId id="405" r:id="rId8"/>
    <p:sldId id="404" r:id="rId9"/>
    <p:sldId id="402" r:id="rId10"/>
    <p:sldId id="403" r:id="rId11"/>
    <p:sldId id="406" r:id="rId12"/>
    <p:sldId id="39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48F"/>
    <a:srgbClr val="2A2E84"/>
    <a:srgbClr val="A7B3B4"/>
    <a:srgbClr val="8EB1D1"/>
    <a:srgbClr val="83A3C2"/>
    <a:srgbClr val="80A1BE"/>
    <a:srgbClr val="2C318F"/>
    <a:srgbClr val="62738F"/>
    <a:srgbClr val="425E9B"/>
    <a:srgbClr val="2C3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15" autoAdjust="0"/>
    <p:restoredTop sz="35816" autoAdjust="0"/>
  </p:normalViewPr>
  <p:slideViewPr>
    <p:cSldViewPr snapToGrid="0">
      <p:cViewPr varScale="1">
        <p:scale>
          <a:sx n="34" d="100"/>
          <a:sy n="34" d="100"/>
        </p:scale>
        <p:origin x="3816" y="1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0D77F2-75EC-2A4B-8A6A-CB23E98FE377}" type="doc">
      <dgm:prSet loTypeId="urn:microsoft.com/office/officeart/2005/8/layout/vList3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6B13F3AD-96EA-E446-A7B0-1665C1E13A27}">
      <dgm:prSet/>
      <dgm:spPr/>
      <dgm:t>
        <a:bodyPr/>
        <a:lstStyle/>
        <a:p>
          <a:r>
            <a:rPr lang="en-GB" dirty="0"/>
            <a:t>Although we have a legal need and an organisational imperative to train staff on security issues, training should not be seen as a tick-box exercise</a:t>
          </a:r>
        </a:p>
      </dgm:t>
    </dgm:pt>
    <dgm:pt modelId="{C43D3473-3ED1-FD49-B288-369A42178FC0}" type="parTrans" cxnId="{C5E58818-A1C0-8544-934C-C390026AF2A8}">
      <dgm:prSet/>
      <dgm:spPr/>
      <dgm:t>
        <a:bodyPr/>
        <a:lstStyle/>
        <a:p>
          <a:endParaRPr lang="en-GB"/>
        </a:p>
      </dgm:t>
    </dgm:pt>
    <dgm:pt modelId="{BA7E8FD3-6A24-644C-AF30-54907A1BEF5C}" type="sibTrans" cxnId="{C5E58818-A1C0-8544-934C-C390026AF2A8}">
      <dgm:prSet/>
      <dgm:spPr/>
      <dgm:t>
        <a:bodyPr/>
        <a:lstStyle/>
        <a:p>
          <a:endParaRPr lang="en-GB"/>
        </a:p>
      </dgm:t>
    </dgm:pt>
    <dgm:pt modelId="{899366E0-2966-CE46-A273-1B004756C648}">
      <dgm:prSet/>
      <dgm:spPr/>
      <dgm:t>
        <a:bodyPr/>
        <a:lstStyle/>
        <a:p>
          <a:r>
            <a:rPr lang="en-GB" dirty="0"/>
            <a:t>Security training at GÉANT will not be punitive in its approach </a:t>
          </a:r>
        </a:p>
      </dgm:t>
    </dgm:pt>
    <dgm:pt modelId="{C3B102AC-0128-BE43-A4B0-2334DBC795CE}" type="parTrans" cxnId="{5E35446F-6312-0744-8DBC-0292A10358BA}">
      <dgm:prSet/>
      <dgm:spPr/>
      <dgm:t>
        <a:bodyPr/>
        <a:lstStyle/>
        <a:p>
          <a:endParaRPr lang="en-GB"/>
        </a:p>
      </dgm:t>
    </dgm:pt>
    <dgm:pt modelId="{15C93C56-6B11-3040-91AA-B6F2398AF72E}" type="sibTrans" cxnId="{5E35446F-6312-0744-8DBC-0292A10358BA}">
      <dgm:prSet/>
      <dgm:spPr/>
      <dgm:t>
        <a:bodyPr/>
        <a:lstStyle/>
        <a:p>
          <a:endParaRPr lang="en-GB"/>
        </a:p>
      </dgm:t>
    </dgm:pt>
    <dgm:pt modelId="{DF64BFC8-FD04-3F45-80D7-8C37F5100B58}">
      <dgm:prSet/>
      <dgm:spPr/>
      <dgm:t>
        <a:bodyPr/>
        <a:lstStyle/>
        <a:p>
          <a:r>
            <a:rPr lang="en-GB" dirty="0"/>
            <a:t>Security training at GÉANT should be engaging and interactive</a:t>
          </a:r>
        </a:p>
      </dgm:t>
    </dgm:pt>
    <dgm:pt modelId="{46F01571-080A-5A4D-9D19-C1C2E3486E8F}" type="parTrans" cxnId="{8A364A10-8B6A-AC47-BC19-2D790AD63DF0}">
      <dgm:prSet/>
      <dgm:spPr/>
      <dgm:t>
        <a:bodyPr/>
        <a:lstStyle/>
        <a:p>
          <a:endParaRPr lang="en-GB"/>
        </a:p>
      </dgm:t>
    </dgm:pt>
    <dgm:pt modelId="{CF30E6EF-E98D-C747-96C4-19CC98262A4C}" type="sibTrans" cxnId="{8A364A10-8B6A-AC47-BC19-2D790AD63DF0}">
      <dgm:prSet/>
      <dgm:spPr/>
      <dgm:t>
        <a:bodyPr/>
        <a:lstStyle/>
        <a:p>
          <a:endParaRPr lang="en-GB"/>
        </a:p>
      </dgm:t>
    </dgm:pt>
    <dgm:pt modelId="{54E1C10A-FF61-7F44-A25C-AFF65386E58B}">
      <dgm:prSet/>
      <dgm:spPr/>
      <dgm:t>
        <a:bodyPr/>
        <a:lstStyle/>
        <a:p>
          <a:r>
            <a:rPr lang="en-GB" dirty="0"/>
            <a:t>Training should be bespoke and discuss the GÉANT environment wherever possible</a:t>
          </a:r>
        </a:p>
      </dgm:t>
    </dgm:pt>
    <dgm:pt modelId="{629B2E0C-15A8-2645-AFA4-FF6856B75A96}" type="parTrans" cxnId="{D9965465-A701-7441-A0ED-597FCC7C47A3}">
      <dgm:prSet/>
      <dgm:spPr/>
      <dgm:t>
        <a:bodyPr/>
        <a:lstStyle/>
        <a:p>
          <a:endParaRPr lang="en-GB"/>
        </a:p>
      </dgm:t>
    </dgm:pt>
    <dgm:pt modelId="{23E4B8F1-17D1-D044-8EE6-C94CB1EC831E}" type="sibTrans" cxnId="{D9965465-A701-7441-A0ED-597FCC7C47A3}">
      <dgm:prSet/>
      <dgm:spPr/>
      <dgm:t>
        <a:bodyPr/>
        <a:lstStyle/>
        <a:p>
          <a:endParaRPr lang="en-GB"/>
        </a:p>
      </dgm:t>
    </dgm:pt>
    <dgm:pt modelId="{F2D5ABFD-1D17-C54D-8E4F-4F2BB7224D80}">
      <dgm:prSet/>
      <dgm:spPr/>
      <dgm:t>
        <a:bodyPr/>
        <a:lstStyle/>
        <a:p>
          <a:r>
            <a:rPr lang="en-GB" dirty="0"/>
            <a:t>Training should be differentiated for groups depending on need (e.g. Exec, privileged users, risk champions)</a:t>
          </a:r>
        </a:p>
      </dgm:t>
    </dgm:pt>
    <dgm:pt modelId="{2B42CB32-2846-F044-AA46-498A7D004176}" type="parTrans" cxnId="{5F7637E0-7D0A-AF45-9FCE-3B9DD6FD4ABE}">
      <dgm:prSet/>
      <dgm:spPr/>
      <dgm:t>
        <a:bodyPr/>
        <a:lstStyle/>
        <a:p>
          <a:endParaRPr lang="en-GB"/>
        </a:p>
      </dgm:t>
    </dgm:pt>
    <dgm:pt modelId="{83BC3586-9D8B-504C-8B48-0AE852982C8E}" type="sibTrans" cxnId="{5F7637E0-7D0A-AF45-9FCE-3B9DD6FD4ABE}">
      <dgm:prSet/>
      <dgm:spPr/>
      <dgm:t>
        <a:bodyPr/>
        <a:lstStyle/>
        <a:p>
          <a:endParaRPr lang="en-GB"/>
        </a:p>
      </dgm:t>
    </dgm:pt>
    <dgm:pt modelId="{1766EA08-3244-DE4C-8E4D-2F2273EA079D}" type="pres">
      <dgm:prSet presAssocID="{400D77F2-75EC-2A4B-8A6A-CB23E98FE377}" presName="linearFlow" presStyleCnt="0">
        <dgm:presLayoutVars>
          <dgm:dir/>
          <dgm:resizeHandles val="exact"/>
        </dgm:presLayoutVars>
      </dgm:prSet>
      <dgm:spPr/>
    </dgm:pt>
    <dgm:pt modelId="{7D8B2E54-03AE-2249-B3F8-5592A44C9305}" type="pres">
      <dgm:prSet presAssocID="{6B13F3AD-96EA-E446-A7B0-1665C1E13A27}" presName="composite" presStyleCnt="0"/>
      <dgm:spPr/>
    </dgm:pt>
    <dgm:pt modelId="{AA1ECC36-DB1B-9143-A2E0-164DAE6BA35E}" type="pres">
      <dgm:prSet presAssocID="{6B13F3AD-96EA-E446-A7B0-1665C1E13A27}" presName="imgShp" presStyleLbl="fgImgPlace1" presStyleIdx="0" presStyleCnt="5"/>
      <dgm:spPr/>
    </dgm:pt>
    <dgm:pt modelId="{BE82C6EE-7D44-074A-9E06-36C63B6F9EE8}" type="pres">
      <dgm:prSet presAssocID="{6B13F3AD-96EA-E446-A7B0-1665C1E13A27}" presName="txShp" presStyleLbl="node1" presStyleIdx="0" presStyleCnt="5">
        <dgm:presLayoutVars>
          <dgm:bulletEnabled val="1"/>
        </dgm:presLayoutVars>
      </dgm:prSet>
      <dgm:spPr/>
    </dgm:pt>
    <dgm:pt modelId="{71991A72-7C0A-2F4B-945E-D15C290496C0}" type="pres">
      <dgm:prSet presAssocID="{BA7E8FD3-6A24-644C-AF30-54907A1BEF5C}" presName="spacing" presStyleCnt="0"/>
      <dgm:spPr/>
    </dgm:pt>
    <dgm:pt modelId="{806347F7-3311-E348-A7CD-E25EF54D3837}" type="pres">
      <dgm:prSet presAssocID="{899366E0-2966-CE46-A273-1B004756C648}" presName="composite" presStyleCnt="0"/>
      <dgm:spPr/>
    </dgm:pt>
    <dgm:pt modelId="{B536A561-A614-5749-BD8E-7429AA81287D}" type="pres">
      <dgm:prSet presAssocID="{899366E0-2966-CE46-A273-1B004756C648}" presName="imgShp" presStyleLbl="fgImgPlace1" presStyleIdx="1" presStyleCnt="5"/>
      <dgm:spPr/>
    </dgm:pt>
    <dgm:pt modelId="{4295B04D-3199-5840-BABA-86EE9A977D2D}" type="pres">
      <dgm:prSet presAssocID="{899366E0-2966-CE46-A273-1B004756C648}" presName="txShp" presStyleLbl="node1" presStyleIdx="1" presStyleCnt="5">
        <dgm:presLayoutVars>
          <dgm:bulletEnabled val="1"/>
        </dgm:presLayoutVars>
      </dgm:prSet>
      <dgm:spPr/>
    </dgm:pt>
    <dgm:pt modelId="{72458B42-EA4A-0E44-8B04-82EA677955B4}" type="pres">
      <dgm:prSet presAssocID="{15C93C56-6B11-3040-91AA-B6F2398AF72E}" presName="spacing" presStyleCnt="0"/>
      <dgm:spPr/>
    </dgm:pt>
    <dgm:pt modelId="{14CB8153-D914-FC4E-A4C5-A057A3B11087}" type="pres">
      <dgm:prSet presAssocID="{DF64BFC8-FD04-3F45-80D7-8C37F5100B58}" presName="composite" presStyleCnt="0"/>
      <dgm:spPr/>
    </dgm:pt>
    <dgm:pt modelId="{159A5425-5F9B-3744-99E2-7D00994EDBFD}" type="pres">
      <dgm:prSet presAssocID="{DF64BFC8-FD04-3F45-80D7-8C37F5100B58}" presName="imgShp" presStyleLbl="fgImgPlace1" presStyleIdx="2" presStyleCnt="5"/>
      <dgm:spPr/>
    </dgm:pt>
    <dgm:pt modelId="{DEBD7A13-9DF3-E64E-87F8-A00C6D0CD972}" type="pres">
      <dgm:prSet presAssocID="{DF64BFC8-FD04-3F45-80D7-8C37F5100B58}" presName="txShp" presStyleLbl="node1" presStyleIdx="2" presStyleCnt="5">
        <dgm:presLayoutVars>
          <dgm:bulletEnabled val="1"/>
        </dgm:presLayoutVars>
      </dgm:prSet>
      <dgm:spPr/>
    </dgm:pt>
    <dgm:pt modelId="{C838DFF1-6149-FE4D-B4DF-1D471E153F07}" type="pres">
      <dgm:prSet presAssocID="{CF30E6EF-E98D-C747-96C4-19CC98262A4C}" presName="spacing" presStyleCnt="0"/>
      <dgm:spPr/>
    </dgm:pt>
    <dgm:pt modelId="{614D0638-1DA4-B848-A32F-1B4DF3BE1C3A}" type="pres">
      <dgm:prSet presAssocID="{54E1C10A-FF61-7F44-A25C-AFF65386E58B}" presName="composite" presStyleCnt="0"/>
      <dgm:spPr/>
    </dgm:pt>
    <dgm:pt modelId="{9375B517-71DA-0A49-93FE-89EB2074E0BB}" type="pres">
      <dgm:prSet presAssocID="{54E1C10A-FF61-7F44-A25C-AFF65386E58B}" presName="imgShp" presStyleLbl="fgImgPlace1" presStyleIdx="3" presStyleCnt="5"/>
      <dgm:spPr/>
    </dgm:pt>
    <dgm:pt modelId="{70E5DCB0-8C8F-D349-9D75-44F0D3232C13}" type="pres">
      <dgm:prSet presAssocID="{54E1C10A-FF61-7F44-A25C-AFF65386E58B}" presName="txShp" presStyleLbl="node1" presStyleIdx="3" presStyleCnt="5">
        <dgm:presLayoutVars>
          <dgm:bulletEnabled val="1"/>
        </dgm:presLayoutVars>
      </dgm:prSet>
      <dgm:spPr/>
    </dgm:pt>
    <dgm:pt modelId="{43678B82-D9F9-5346-B4AA-2C5D97803181}" type="pres">
      <dgm:prSet presAssocID="{23E4B8F1-17D1-D044-8EE6-C94CB1EC831E}" presName="spacing" presStyleCnt="0"/>
      <dgm:spPr/>
    </dgm:pt>
    <dgm:pt modelId="{ACB72C8F-FA91-0346-8933-87AFC3A31C76}" type="pres">
      <dgm:prSet presAssocID="{F2D5ABFD-1D17-C54D-8E4F-4F2BB7224D80}" presName="composite" presStyleCnt="0"/>
      <dgm:spPr/>
    </dgm:pt>
    <dgm:pt modelId="{92AA69D2-3E0E-D84C-925D-3E4FB8E53588}" type="pres">
      <dgm:prSet presAssocID="{F2D5ABFD-1D17-C54D-8E4F-4F2BB7224D80}" presName="imgShp" presStyleLbl="fgImgPlace1" presStyleIdx="4" presStyleCnt="5"/>
      <dgm:spPr/>
    </dgm:pt>
    <dgm:pt modelId="{66097231-760B-3347-963F-37D0986AB96E}" type="pres">
      <dgm:prSet presAssocID="{F2D5ABFD-1D17-C54D-8E4F-4F2BB7224D80}" presName="txShp" presStyleLbl="node1" presStyleIdx="4" presStyleCnt="5">
        <dgm:presLayoutVars>
          <dgm:bulletEnabled val="1"/>
        </dgm:presLayoutVars>
      </dgm:prSet>
      <dgm:spPr/>
    </dgm:pt>
  </dgm:ptLst>
  <dgm:cxnLst>
    <dgm:cxn modelId="{8A364A10-8B6A-AC47-BC19-2D790AD63DF0}" srcId="{400D77F2-75EC-2A4B-8A6A-CB23E98FE377}" destId="{DF64BFC8-FD04-3F45-80D7-8C37F5100B58}" srcOrd="2" destOrd="0" parTransId="{46F01571-080A-5A4D-9D19-C1C2E3486E8F}" sibTransId="{CF30E6EF-E98D-C747-96C4-19CC98262A4C}"/>
    <dgm:cxn modelId="{C5E58818-A1C0-8544-934C-C390026AF2A8}" srcId="{400D77F2-75EC-2A4B-8A6A-CB23E98FE377}" destId="{6B13F3AD-96EA-E446-A7B0-1665C1E13A27}" srcOrd="0" destOrd="0" parTransId="{C43D3473-3ED1-FD49-B288-369A42178FC0}" sibTransId="{BA7E8FD3-6A24-644C-AF30-54907A1BEF5C}"/>
    <dgm:cxn modelId="{F6EF7A4F-3AE5-F949-9D3B-8A8C9F507EF7}" type="presOf" srcId="{DF64BFC8-FD04-3F45-80D7-8C37F5100B58}" destId="{DEBD7A13-9DF3-E64E-87F8-A00C6D0CD972}" srcOrd="0" destOrd="0" presId="urn:microsoft.com/office/officeart/2005/8/layout/vList3"/>
    <dgm:cxn modelId="{D9965465-A701-7441-A0ED-597FCC7C47A3}" srcId="{400D77F2-75EC-2A4B-8A6A-CB23E98FE377}" destId="{54E1C10A-FF61-7F44-A25C-AFF65386E58B}" srcOrd="3" destOrd="0" parTransId="{629B2E0C-15A8-2645-AFA4-FF6856B75A96}" sibTransId="{23E4B8F1-17D1-D044-8EE6-C94CB1EC831E}"/>
    <dgm:cxn modelId="{5E35446F-6312-0744-8DBC-0292A10358BA}" srcId="{400D77F2-75EC-2A4B-8A6A-CB23E98FE377}" destId="{899366E0-2966-CE46-A273-1B004756C648}" srcOrd="1" destOrd="0" parTransId="{C3B102AC-0128-BE43-A4B0-2334DBC795CE}" sibTransId="{15C93C56-6B11-3040-91AA-B6F2398AF72E}"/>
    <dgm:cxn modelId="{CE107C7D-EC41-F545-817C-E529E15B23BC}" type="presOf" srcId="{400D77F2-75EC-2A4B-8A6A-CB23E98FE377}" destId="{1766EA08-3244-DE4C-8E4D-2F2273EA079D}" srcOrd="0" destOrd="0" presId="urn:microsoft.com/office/officeart/2005/8/layout/vList3"/>
    <dgm:cxn modelId="{448F8E84-214B-CF4E-9DBD-3B906D3D000C}" type="presOf" srcId="{54E1C10A-FF61-7F44-A25C-AFF65386E58B}" destId="{70E5DCB0-8C8F-D349-9D75-44F0D3232C13}" srcOrd="0" destOrd="0" presId="urn:microsoft.com/office/officeart/2005/8/layout/vList3"/>
    <dgm:cxn modelId="{9CB0E29B-7BDC-4944-B4FE-0A1517744780}" type="presOf" srcId="{6B13F3AD-96EA-E446-A7B0-1665C1E13A27}" destId="{BE82C6EE-7D44-074A-9E06-36C63B6F9EE8}" srcOrd="0" destOrd="0" presId="urn:microsoft.com/office/officeart/2005/8/layout/vList3"/>
    <dgm:cxn modelId="{0178B0A0-04C7-9348-87A1-1CBDBD29096F}" type="presOf" srcId="{F2D5ABFD-1D17-C54D-8E4F-4F2BB7224D80}" destId="{66097231-760B-3347-963F-37D0986AB96E}" srcOrd="0" destOrd="0" presId="urn:microsoft.com/office/officeart/2005/8/layout/vList3"/>
    <dgm:cxn modelId="{40636FCA-CDB8-654F-95A4-71227E272E50}" type="presOf" srcId="{899366E0-2966-CE46-A273-1B004756C648}" destId="{4295B04D-3199-5840-BABA-86EE9A977D2D}" srcOrd="0" destOrd="0" presId="urn:microsoft.com/office/officeart/2005/8/layout/vList3"/>
    <dgm:cxn modelId="{5F7637E0-7D0A-AF45-9FCE-3B9DD6FD4ABE}" srcId="{400D77F2-75EC-2A4B-8A6A-CB23E98FE377}" destId="{F2D5ABFD-1D17-C54D-8E4F-4F2BB7224D80}" srcOrd="4" destOrd="0" parTransId="{2B42CB32-2846-F044-AA46-498A7D004176}" sibTransId="{83BC3586-9D8B-504C-8B48-0AE852982C8E}"/>
    <dgm:cxn modelId="{C358E8A9-1193-D346-A03E-F904E4039690}" type="presParOf" srcId="{1766EA08-3244-DE4C-8E4D-2F2273EA079D}" destId="{7D8B2E54-03AE-2249-B3F8-5592A44C9305}" srcOrd="0" destOrd="0" presId="urn:microsoft.com/office/officeart/2005/8/layout/vList3"/>
    <dgm:cxn modelId="{C6014AA4-4BF4-B74C-8C04-91FA3EC7EE9F}" type="presParOf" srcId="{7D8B2E54-03AE-2249-B3F8-5592A44C9305}" destId="{AA1ECC36-DB1B-9143-A2E0-164DAE6BA35E}" srcOrd="0" destOrd="0" presId="urn:microsoft.com/office/officeart/2005/8/layout/vList3"/>
    <dgm:cxn modelId="{89F96C75-B4D1-504D-BAD7-29DD052FC620}" type="presParOf" srcId="{7D8B2E54-03AE-2249-B3F8-5592A44C9305}" destId="{BE82C6EE-7D44-074A-9E06-36C63B6F9EE8}" srcOrd="1" destOrd="0" presId="urn:microsoft.com/office/officeart/2005/8/layout/vList3"/>
    <dgm:cxn modelId="{48921E9F-7296-5942-8853-87044FC685C9}" type="presParOf" srcId="{1766EA08-3244-DE4C-8E4D-2F2273EA079D}" destId="{71991A72-7C0A-2F4B-945E-D15C290496C0}" srcOrd="1" destOrd="0" presId="urn:microsoft.com/office/officeart/2005/8/layout/vList3"/>
    <dgm:cxn modelId="{46F29ED7-C1BF-7D41-B646-145E2C042425}" type="presParOf" srcId="{1766EA08-3244-DE4C-8E4D-2F2273EA079D}" destId="{806347F7-3311-E348-A7CD-E25EF54D3837}" srcOrd="2" destOrd="0" presId="urn:microsoft.com/office/officeart/2005/8/layout/vList3"/>
    <dgm:cxn modelId="{392A4E5D-0098-ED40-A77C-003234FE6F79}" type="presParOf" srcId="{806347F7-3311-E348-A7CD-E25EF54D3837}" destId="{B536A561-A614-5749-BD8E-7429AA81287D}" srcOrd="0" destOrd="0" presId="urn:microsoft.com/office/officeart/2005/8/layout/vList3"/>
    <dgm:cxn modelId="{D5017228-4426-8049-9CD8-F2D658F17147}" type="presParOf" srcId="{806347F7-3311-E348-A7CD-E25EF54D3837}" destId="{4295B04D-3199-5840-BABA-86EE9A977D2D}" srcOrd="1" destOrd="0" presId="urn:microsoft.com/office/officeart/2005/8/layout/vList3"/>
    <dgm:cxn modelId="{CEE8FE1C-4453-1F4D-B8F4-CEA02981C24D}" type="presParOf" srcId="{1766EA08-3244-DE4C-8E4D-2F2273EA079D}" destId="{72458B42-EA4A-0E44-8B04-82EA677955B4}" srcOrd="3" destOrd="0" presId="urn:microsoft.com/office/officeart/2005/8/layout/vList3"/>
    <dgm:cxn modelId="{A203B33E-382E-A64F-9A22-0E3A28F133C7}" type="presParOf" srcId="{1766EA08-3244-DE4C-8E4D-2F2273EA079D}" destId="{14CB8153-D914-FC4E-A4C5-A057A3B11087}" srcOrd="4" destOrd="0" presId="urn:microsoft.com/office/officeart/2005/8/layout/vList3"/>
    <dgm:cxn modelId="{99462AE6-CA55-4944-BBEA-FBADCEEA3FF2}" type="presParOf" srcId="{14CB8153-D914-FC4E-A4C5-A057A3B11087}" destId="{159A5425-5F9B-3744-99E2-7D00994EDBFD}" srcOrd="0" destOrd="0" presId="urn:microsoft.com/office/officeart/2005/8/layout/vList3"/>
    <dgm:cxn modelId="{6696666D-FABB-274B-81E5-D49324333083}" type="presParOf" srcId="{14CB8153-D914-FC4E-A4C5-A057A3B11087}" destId="{DEBD7A13-9DF3-E64E-87F8-A00C6D0CD972}" srcOrd="1" destOrd="0" presId="urn:microsoft.com/office/officeart/2005/8/layout/vList3"/>
    <dgm:cxn modelId="{3BE61377-4A29-8143-A754-E5A7406DB56C}" type="presParOf" srcId="{1766EA08-3244-DE4C-8E4D-2F2273EA079D}" destId="{C838DFF1-6149-FE4D-B4DF-1D471E153F07}" srcOrd="5" destOrd="0" presId="urn:microsoft.com/office/officeart/2005/8/layout/vList3"/>
    <dgm:cxn modelId="{E1E4B866-F476-BA49-8A79-93A0F4B8DC28}" type="presParOf" srcId="{1766EA08-3244-DE4C-8E4D-2F2273EA079D}" destId="{614D0638-1DA4-B848-A32F-1B4DF3BE1C3A}" srcOrd="6" destOrd="0" presId="urn:microsoft.com/office/officeart/2005/8/layout/vList3"/>
    <dgm:cxn modelId="{ED1F5EFA-CACD-134C-9E52-D17FE537FA24}" type="presParOf" srcId="{614D0638-1DA4-B848-A32F-1B4DF3BE1C3A}" destId="{9375B517-71DA-0A49-93FE-89EB2074E0BB}" srcOrd="0" destOrd="0" presId="urn:microsoft.com/office/officeart/2005/8/layout/vList3"/>
    <dgm:cxn modelId="{0C335BF2-6D8E-CF4E-B891-C1E19E4DC0A3}" type="presParOf" srcId="{614D0638-1DA4-B848-A32F-1B4DF3BE1C3A}" destId="{70E5DCB0-8C8F-D349-9D75-44F0D3232C13}" srcOrd="1" destOrd="0" presId="urn:microsoft.com/office/officeart/2005/8/layout/vList3"/>
    <dgm:cxn modelId="{44D2637E-CC9E-2748-8796-7D6DBA6E9A03}" type="presParOf" srcId="{1766EA08-3244-DE4C-8E4D-2F2273EA079D}" destId="{43678B82-D9F9-5346-B4AA-2C5D97803181}" srcOrd="7" destOrd="0" presId="urn:microsoft.com/office/officeart/2005/8/layout/vList3"/>
    <dgm:cxn modelId="{626AE221-A0D2-CB43-A11D-8A619D8348D7}" type="presParOf" srcId="{1766EA08-3244-DE4C-8E4D-2F2273EA079D}" destId="{ACB72C8F-FA91-0346-8933-87AFC3A31C76}" srcOrd="8" destOrd="0" presId="urn:microsoft.com/office/officeart/2005/8/layout/vList3"/>
    <dgm:cxn modelId="{0AA3618B-4A8D-0243-83A8-C2D0F40A0D13}" type="presParOf" srcId="{ACB72C8F-FA91-0346-8933-87AFC3A31C76}" destId="{92AA69D2-3E0E-D84C-925D-3E4FB8E53588}" srcOrd="0" destOrd="0" presId="urn:microsoft.com/office/officeart/2005/8/layout/vList3"/>
    <dgm:cxn modelId="{BA568C57-8F67-DE47-AA15-9CE799B037FB}" type="presParOf" srcId="{ACB72C8F-FA91-0346-8933-87AFC3A31C76}" destId="{66097231-760B-3347-963F-37D0986AB96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CD019A-5C55-7643-9887-0822FEBE96B1}" type="doc">
      <dgm:prSet loTypeId="urn:microsoft.com/office/officeart/2009/3/layout/StepUpProcess" loCatId="list" qsTypeId="urn:microsoft.com/office/officeart/2005/8/quickstyle/simple1" qsCatId="simple" csTypeId="urn:microsoft.com/office/officeart/2005/8/colors/accent2_3" csCatId="accent2"/>
      <dgm:spPr/>
      <dgm:t>
        <a:bodyPr/>
        <a:lstStyle/>
        <a:p>
          <a:endParaRPr lang="en-GB"/>
        </a:p>
      </dgm:t>
    </dgm:pt>
    <dgm:pt modelId="{0A5F6512-D541-2E4B-876F-2DFBCA3A2621}">
      <dgm:prSet/>
      <dgm:spPr/>
      <dgm:t>
        <a:bodyPr/>
        <a:lstStyle/>
        <a:p>
          <a:r>
            <a:rPr lang="en-US"/>
            <a:t>Training</a:t>
          </a:r>
          <a:endParaRPr lang="en-GB"/>
        </a:p>
      </dgm:t>
    </dgm:pt>
    <dgm:pt modelId="{AE2CCBAD-BA2F-D74D-8EF6-55BF76918EB4}" type="parTrans" cxnId="{79863BAC-E921-1541-9C28-F79CB15943CE}">
      <dgm:prSet/>
      <dgm:spPr/>
      <dgm:t>
        <a:bodyPr/>
        <a:lstStyle/>
        <a:p>
          <a:endParaRPr lang="en-GB"/>
        </a:p>
      </dgm:t>
    </dgm:pt>
    <dgm:pt modelId="{9C75A4C7-9C1D-AD4E-8C9E-247A2219E538}" type="sibTrans" cxnId="{79863BAC-E921-1541-9C28-F79CB15943CE}">
      <dgm:prSet/>
      <dgm:spPr/>
      <dgm:t>
        <a:bodyPr/>
        <a:lstStyle/>
        <a:p>
          <a:endParaRPr lang="en-GB"/>
        </a:p>
      </dgm:t>
    </dgm:pt>
    <dgm:pt modelId="{FF5F0F70-228D-9E48-A3B6-FBC3565B2C80}">
      <dgm:prSet/>
      <dgm:spPr/>
      <dgm:t>
        <a:bodyPr/>
        <a:lstStyle/>
        <a:p>
          <a:r>
            <a:rPr lang="en-US" dirty="0"/>
            <a:t>Doing Something Unto People</a:t>
          </a:r>
          <a:endParaRPr lang="en-GB" dirty="0"/>
        </a:p>
      </dgm:t>
    </dgm:pt>
    <dgm:pt modelId="{97B60C7A-BA30-7B41-A8E4-CCF3F74266C0}" type="parTrans" cxnId="{9ECD2EAB-AA18-6A44-9B2A-B256BB75AF0F}">
      <dgm:prSet/>
      <dgm:spPr/>
      <dgm:t>
        <a:bodyPr/>
        <a:lstStyle/>
        <a:p>
          <a:endParaRPr lang="en-GB"/>
        </a:p>
      </dgm:t>
    </dgm:pt>
    <dgm:pt modelId="{CC762D69-7BFF-8C45-A254-1A260F5EE239}" type="sibTrans" cxnId="{9ECD2EAB-AA18-6A44-9B2A-B256BB75AF0F}">
      <dgm:prSet/>
      <dgm:spPr/>
      <dgm:t>
        <a:bodyPr/>
        <a:lstStyle/>
        <a:p>
          <a:endParaRPr lang="en-GB"/>
        </a:p>
      </dgm:t>
    </dgm:pt>
    <dgm:pt modelId="{072CDF0C-7A9D-4843-B0BD-0DF9641A60BF}">
      <dgm:prSet/>
      <dgm:spPr/>
      <dgm:t>
        <a:bodyPr/>
        <a:lstStyle/>
        <a:p>
          <a:r>
            <a:rPr lang="en-US"/>
            <a:t>Behavioural Response</a:t>
          </a:r>
          <a:endParaRPr lang="en-GB"/>
        </a:p>
      </dgm:t>
    </dgm:pt>
    <dgm:pt modelId="{61339E20-F219-7B4F-B34E-1800AD9B96D3}" type="parTrans" cxnId="{20316EA4-27B4-A748-9F18-E96341B96F02}">
      <dgm:prSet/>
      <dgm:spPr/>
      <dgm:t>
        <a:bodyPr/>
        <a:lstStyle/>
        <a:p>
          <a:endParaRPr lang="en-GB"/>
        </a:p>
      </dgm:t>
    </dgm:pt>
    <dgm:pt modelId="{8CE6289B-0B3B-1245-B281-58BD3B296B5A}" type="sibTrans" cxnId="{20316EA4-27B4-A748-9F18-E96341B96F02}">
      <dgm:prSet/>
      <dgm:spPr/>
      <dgm:t>
        <a:bodyPr/>
        <a:lstStyle/>
        <a:p>
          <a:endParaRPr lang="en-GB"/>
        </a:p>
      </dgm:t>
    </dgm:pt>
    <dgm:pt modelId="{D216248D-F098-5543-BD1B-7145007798C8}" type="pres">
      <dgm:prSet presAssocID="{44CD019A-5C55-7643-9887-0822FEBE96B1}" presName="rootnode" presStyleCnt="0">
        <dgm:presLayoutVars>
          <dgm:chMax/>
          <dgm:chPref/>
          <dgm:dir/>
          <dgm:animLvl val="lvl"/>
        </dgm:presLayoutVars>
      </dgm:prSet>
      <dgm:spPr/>
    </dgm:pt>
    <dgm:pt modelId="{98E4205C-CDEA-5347-AD7C-BB98D9F8DD64}" type="pres">
      <dgm:prSet presAssocID="{0A5F6512-D541-2E4B-876F-2DFBCA3A2621}" presName="composite" presStyleCnt="0"/>
      <dgm:spPr/>
    </dgm:pt>
    <dgm:pt modelId="{BE1C4F4A-7FC5-9F42-A367-D8D6ABC2296C}" type="pres">
      <dgm:prSet presAssocID="{0A5F6512-D541-2E4B-876F-2DFBCA3A2621}" presName="LShape" presStyleLbl="alignNode1" presStyleIdx="0" presStyleCnt="5"/>
      <dgm:spPr/>
    </dgm:pt>
    <dgm:pt modelId="{EDD03916-7297-094C-94ED-E03767B6B24E}" type="pres">
      <dgm:prSet presAssocID="{0A5F6512-D541-2E4B-876F-2DFBCA3A2621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248B337B-4C2F-D54E-8670-E1D5AEDECC41}" type="pres">
      <dgm:prSet presAssocID="{0A5F6512-D541-2E4B-876F-2DFBCA3A2621}" presName="Triangle" presStyleLbl="alignNode1" presStyleIdx="1" presStyleCnt="5"/>
      <dgm:spPr/>
    </dgm:pt>
    <dgm:pt modelId="{1E2510D0-45FD-4F41-BD61-B3144E01E2AF}" type="pres">
      <dgm:prSet presAssocID="{9C75A4C7-9C1D-AD4E-8C9E-247A2219E538}" presName="sibTrans" presStyleCnt="0"/>
      <dgm:spPr/>
    </dgm:pt>
    <dgm:pt modelId="{E6BEDB16-37CB-614A-A40C-7F5C344D7A91}" type="pres">
      <dgm:prSet presAssocID="{9C75A4C7-9C1D-AD4E-8C9E-247A2219E538}" presName="space" presStyleCnt="0"/>
      <dgm:spPr/>
    </dgm:pt>
    <dgm:pt modelId="{A94C632C-D4E9-FC4F-A9AA-DF0C87658BB7}" type="pres">
      <dgm:prSet presAssocID="{FF5F0F70-228D-9E48-A3B6-FBC3565B2C80}" presName="composite" presStyleCnt="0"/>
      <dgm:spPr/>
    </dgm:pt>
    <dgm:pt modelId="{9D0BA512-2D50-814C-89AF-5E0B8D6A44A4}" type="pres">
      <dgm:prSet presAssocID="{FF5F0F70-228D-9E48-A3B6-FBC3565B2C80}" presName="LShape" presStyleLbl="alignNode1" presStyleIdx="2" presStyleCnt="5"/>
      <dgm:spPr/>
    </dgm:pt>
    <dgm:pt modelId="{DC6293A2-07B0-954D-A620-C459204260EB}" type="pres">
      <dgm:prSet presAssocID="{FF5F0F70-228D-9E48-A3B6-FBC3565B2C80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EBBB69D4-6AD8-C342-A97D-C4E90466E9EC}" type="pres">
      <dgm:prSet presAssocID="{FF5F0F70-228D-9E48-A3B6-FBC3565B2C80}" presName="Triangle" presStyleLbl="alignNode1" presStyleIdx="3" presStyleCnt="5"/>
      <dgm:spPr/>
    </dgm:pt>
    <dgm:pt modelId="{11EDBFAE-4D0E-1C40-8ED0-E9CCC7B8B870}" type="pres">
      <dgm:prSet presAssocID="{CC762D69-7BFF-8C45-A254-1A260F5EE239}" presName="sibTrans" presStyleCnt="0"/>
      <dgm:spPr/>
    </dgm:pt>
    <dgm:pt modelId="{468CFF2C-F3A8-F646-9673-64B0764C69E5}" type="pres">
      <dgm:prSet presAssocID="{CC762D69-7BFF-8C45-A254-1A260F5EE239}" presName="space" presStyleCnt="0"/>
      <dgm:spPr/>
    </dgm:pt>
    <dgm:pt modelId="{FBD4E232-1BBE-0248-9D5D-80E846D699B5}" type="pres">
      <dgm:prSet presAssocID="{072CDF0C-7A9D-4843-B0BD-0DF9641A60BF}" presName="composite" presStyleCnt="0"/>
      <dgm:spPr/>
    </dgm:pt>
    <dgm:pt modelId="{36284EAF-AE61-1A4A-9338-C69DC5CC091C}" type="pres">
      <dgm:prSet presAssocID="{072CDF0C-7A9D-4843-B0BD-0DF9641A60BF}" presName="LShape" presStyleLbl="alignNode1" presStyleIdx="4" presStyleCnt="5"/>
      <dgm:spPr/>
    </dgm:pt>
    <dgm:pt modelId="{516FD2E4-DA84-F745-9176-1B3D48016B3A}" type="pres">
      <dgm:prSet presAssocID="{072CDF0C-7A9D-4843-B0BD-0DF9641A60BF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37E0E907-0C6F-3E4C-B779-89B32216E35C}" type="presOf" srcId="{0A5F6512-D541-2E4B-876F-2DFBCA3A2621}" destId="{EDD03916-7297-094C-94ED-E03767B6B24E}" srcOrd="0" destOrd="0" presId="urn:microsoft.com/office/officeart/2009/3/layout/StepUpProcess"/>
    <dgm:cxn modelId="{23D8610D-CA70-1148-94DF-A2A6976F4574}" type="presOf" srcId="{072CDF0C-7A9D-4843-B0BD-0DF9641A60BF}" destId="{516FD2E4-DA84-F745-9176-1B3D48016B3A}" srcOrd="0" destOrd="0" presId="urn:microsoft.com/office/officeart/2009/3/layout/StepUpProcess"/>
    <dgm:cxn modelId="{2E3CD172-B937-6A47-8C36-F2FEF70B1A14}" type="presOf" srcId="{44CD019A-5C55-7643-9887-0822FEBE96B1}" destId="{D216248D-F098-5543-BD1B-7145007798C8}" srcOrd="0" destOrd="0" presId="urn:microsoft.com/office/officeart/2009/3/layout/StepUpProcess"/>
    <dgm:cxn modelId="{5E3CA673-A083-9943-A3F0-CF0482CB26BC}" type="presOf" srcId="{FF5F0F70-228D-9E48-A3B6-FBC3565B2C80}" destId="{DC6293A2-07B0-954D-A620-C459204260EB}" srcOrd="0" destOrd="0" presId="urn:microsoft.com/office/officeart/2009/3/layout/StepUpProcess"/>
    <dgm:cxn modelId="{20316EA4-27B4-A748-9F18-E96341B96F02}" srcId="{44CD019A-5C55-7643-9887-0822FEBE96B1}" destId="{072CDF0C-7A9D-4843-B0BD-0DF9641A60BF}" srcOrd="2" destOrd="0" parTransId="{61339E20-F219-7B4F-B34E-1800AD9B96D3}" sibTransId="{8CE6289B-0B3B-1245-B281-58BD3B296B5A}"/>
    <dgm:cxn modelId="{9ECD2EAB-AA18-6A44-9B2A-B256BB75AF0F}" srcId="{44CD019A-5C55-7643-9887-0822FEBE96B1}" destId="{FF5F0F70-228D-9E48-A3B6-FBC3565B2C80}" srcOrd="1" destOrd="0" parTransId="{97B60C7A-BA30-7B41-A8E4-CCF3F74266C0}" sibTransId="{CC762D69-7BFF-8C45-A254-1A260F5EE239}"/>
    <dgm:cxn modelId="{79863BAC-E921-1541-9C28-F79CB15943CE}" srcId="{44CD019A-5C55-7643-9887-0822FEBE96B1}" destId="{0A5F6512-D541-2E4B-876F-2DFBCA3A2621}" srcOrd="0" destOrd="0" parTransId="{AE2CCBAD-BA2F-D74D-8EF6-55BF76918EB4}" sibTransId="{9C75A4C7-9C1D-AD4E-8C9E-247A2219E538}"/>
    <dgm:cxn modelId="{8FB87D50-4B51-0649-B367-7E78E5D6FDF0}" type="presParOf" srcId="{D216248D-F098-5543-BD1B-7145007798C8}" destId="{98E4205C-CDEA-5347-AD7C-BB98D9F8DD64}" srcOrd="0" destOrd="0" presId="urn:microsoft.com/office/officeart/2009/3/layout/StepUpProcess"/>
    <dgm:cxn modelId="{7C2B972D-76CD-6940-AA8A-FC9F3E8CF566}" type="presParOf" srcId="{98E4205C-CDEA-5347-AD7C-BB98D9F8DD64}" destId="{BE1C4F4A-7FC5-9F42-A367-D8D6ABC2296C}" srcOrd="0" destOrd="0" presId="urn:microsoft.com/office/officeart/2009/3/layout/StepUpProcess"/>
    <dgm:cxn modelId="{4558D696-D690-4041-AE21-0B4462D01AD6}" type="presParOf" srcId="{98E4205C-CDEA-5347-AD7C-BB98D9F8DD64}" destId="{EDD03916-7297-094C-94ED-E03767B6B24E}" srcOrd="1" destOrd="0" presId="urn:microsoft.com/office/officeart/2009/3/layout/StepUpProcess"/>
    <dgm:cxn modelId="{32D70F4D-519F-4940-A31F-0C88D19ED01C}" type="presParOf" srcId="{98E4205C-CDEA-5347-AD7C-BB98D9F8DD64}" destId="{248B337B-4C2F-D54E-8670-E1D5AEDECC41}" srcOrd="2" destOrd="0" presId="urn:microsoft.com/office/officeart/2009/3/layout/StepUpProcess"/>
    <dgm:cxn modelId="{BFFC4F82-7966-394E-9F19-5F6232472A45}" type="presParOf" srcId="{D216248D-F098-5543-BD1B-7145007798C8}" destId="{1E2510D0-45FD-4F41-BD61-B3144E01E2AF}" srcOrd="1" destOrd="0" presId="urn:microsoft.com/office/officeart/2009/3/layout/StepUpProcess"/>
    <dgm:cxn modelId="{F1A5B91B-6D18-0241-9A9B-159498141C9F}" type="presParOf" srcId="{1E2510D0-45FD-4F41-BD61-B3144E01E2AF}" destId="{E6BEDB16-37CB-614A-A40C-7F5C344D7A91}" srcOrd="0" destOrd="0" presId="urn:microsoft.com/office/officeart/2009/3/layout/StepUpProcess"/>
    <dgm:cxn modelId="{5AE51C27-E5BD-7246-A6C9-DCC9FEDF2563}" type="presParOf" srcId="{D216248D-F098-5543-BD1B-7145007798C8}" destId="{A94C632C-D4E9-FC4F-A9AA-DF0C87658BB7}" srcOrd="2" destOrd="0" presId="urn:microsoft.com/office/officeart/2009/3/layout/StepUpProcess"/>
    <dgm:cxn modelId="{BB8E3842-33C2-184C-9602-8DE868E3BEB8}" type="presParOf" srcId="{A94C632C-D4E9-FC4F-A9AA-DF0C87658BB7}" destId="{9D0BA512-2D50-814C-89AF-5E0B8D6A44A4}" srcOrd="0" destOrd="0" presId="urn:microsoft.com/office/officeart/2009/3/layout/StepUpProcess"/>
    <dgm:cxn modelId="{ED43979E-9900-394E-85CC-8FA73EBA3B1D}" type="presParOf" srcId="{A94C632C-D4E9-FC4F-A9AA-DF0C87658BB7}" destId="{DC6293A2-07B0-954D-A620-C459204260EB}" srcOrd="1" destOrd="0" presId="urn:microsoft.com/office/officeart/2009/3/layout/StepUpProcess"/>
    <dgm:cxn modelId="{0B4F5F02-B6EE-1649-BDCF-206AB3294AC6}" type="presParOf" srcId="{A94C632C-D4E9-FC4F-A9AA-DF0C87658BB7}" destId="{EBBB69D4-6AD8-C342-A97D-C4E90466E9EC}" srcOrd="2" destOrd="0" presId="urn:microsoft.com/office/officeart/2009/3/layout/StepUpProcess"/>
    <dgm:cxn modelId="{6C58977B-3194-404D-9BF2-E3AA7474E48B}" type="presParOf" srcId="{D216248D-F098-5543-BD1B-7145007798C8}" destId="{11EDBFAE-4D0E-1C40-8ED0-E9CCC7B8B870}" srcOrd="3" destOrd="0" presId="urn:microsoft.com/office/officeart/2009/3/layout/StepUpProcess"/>
    <dgm:cxn modelId="{71930C0D-4EE4-E14F-AAED-5E090EA8F596}" type="presParOf" srcId="{11EDBFAE-4D0E-1C40-8ED0-E9CCC7B8B870}" destId="{468CFF2C-F3A8-F646-9673-64B0764C69E5}" srcOrd="0" destOrd="0" presId="urn:microsoft.com/office/officeart/2009/3/layout/StepUpProcess"/>
    <dgm:cxn modelId="{F39298D2-FFC9-0749-8B1C-8822B558BAD0}" type="presParOf" srcId="{D216248D-F098-5543-BD1B-7145007798C8}" destId="{FBD4E232-1BBE-0248-9D5D-80E846D699B5}" srcOrd="4" destOrd="0" presId="urn:microsoft.com/office/officeart/2009/3/layout/StepUpProcess"/>
    <dgm:cxn modelId="{6B7819A5-452C-4E4A-B917-72A58CDC7406}" type="presParOf" srcId="{FBD4E232-1BBE-0248-9D5D-80E846D699B5}" destId="{36284EAF-AE61-1A4A-9338-C69DC5CC091C}" srcOrd="0" destOrd="0" presId="urn:microsoft.com/office/officeart/2009/3/layout/StepUpProcess"/>
    <dgm:cxn modelId="{BECF9BF3-40C5-CD4A-83C5-2B1A5E01C9B9}" type="presParOf" srcId="{FBD4E232-1BBE-0248-9D5D-80E846D699B5}" destId="{516FD2E4-DA84-F745-9176-1B3D48016B3A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A9F557-764A-C44F-BF5D-7641195F12A1}" type="doc">
      <dgm:prSet loTypeId="urn:microsoft.com/office/officeart/2005/8/layout/venn1" loCatId="relationship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0340B514-8802-A54C-B6C3-7E02EB67F384}">
      <dgm:prSet/>
      <dgm:spPr/>
      <dgm:t>
        <a:bodyPr/>
        <a:lstStyle/>
        <a:p>
          <a:r>
            <a:rPr lang="en-US">
              <a:solidFill>
                <a:schemeClr val="bg1"/>
              </a:solidFill>
            </a:rPr>
            <a:t>Pseudoscience</a:t>
          </a:r>
          <a:endParaRPr lang="en-GB" dirty="0">
            <a:solidFill>
              <a:schemeClr val="bg1"/>
            </a:solidFill>
          </a:endParaRPr>
        </a:p>
      </dgm:t>
    </dgm:pt>
    <dgm:pt modelId="{67C9D65C-CD95-3F4A-940F-A1238CF2D899}" type="parTrans" cxnId="{B7449929-ABB5-DC44-B07E-3025846D9B11}">
      <dgm:prSet/>
      <dgm:spPr/>
      <dgm:t>
        <a:bodyPr/>
        <a:lstStyle/>
        <a:p>
          <a:endParaRPr lang="en-GB"/>
        </a:p>
      </dgm:t>
    </dgm:pt>
    <dgm:pt modelId="{57321649-1AE6-F64D-8EB4-6286B85E8854}" type="sibTrans" cxnId="{B7449929-ABB5-DC44-B07E-3025846D9B11}">
      <dgm:prSet/>
      <dgm:spPr/>
      <dgm:t>
        <a:bodyPr/>
        <a:lstStyle/>
        <a:p>
          <a:endParaRPr lang="en-GB"/>
        </a:p>
      </dgm:t>
    </dgm:pt>
    <dgm:pt modelId="{EA2DDA2B-69E5-1546-A746-295DEC472518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Like to be in fours</a:t>
          </a:r>
          <a:endParaRPr lang="en-GB" dirty="0">
            <a:solidFill>
              <a:schemeClr val="bg1"/>
            </a:solidFill>
          </a:endParaRPr>
        </a:p>
      </dgm:t>
    </dgm:pt>
    <dgm:pt modelId="{BC13EE3D-95FB-424B-8B1E-9D979EF139E2}" type="parTrans" cxnId="{7A620A84-0566-E14F-8508-9D02C4A4CE8B}">
      <dgm:prSet/>
      <dgm:spPr/>
      <dgm:t>
        <a:bodyPr/>
        <a:lstStyle/>
        <a:p>
          <a:endParaRPr lang="en-GB"/>
        </a:p>
      </dgm:t>
    </dgm:pt>
    <dgm:pt modelId="{D4D132EE-74EE-A84E-9A22-9062721A31C7}" type="sibTrans" cxnId="{7A620A84-0566-E14F-8508-9D02C4A4CE8B}">
      <dgm:prSet/>
      <dgm:spPr/>
      <dgm:t>
        <a:bodyPr/>
        <a:lstStyle/>
        <a:p>
          <a:endParaRPr lang="en-GB"/>
        </a:p>
      </dgm:t>
    </dgm:pt>
    <dgm:pt modelId="{431201AC-8772-054B-AE00-B93FB7542FD0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Very subjective</a:t>
          </a:r>
          <a:endParaRPr lang="en-GB" dirty="0">
            <a:solidFill>
              <a:schemeClr val="bg1"/>
            </a:solidFill>
          </a:endParaRPr>
        </a:p>
      </dgm:t>
    </dgm:pt>
    <dgm:pt modelId="{C8B9E094-FAB8-244D-A206-248F32AB6BEB}" type="parTrans" cxnId="{82E03A09-1323-9944-B61B-214018BBAB63}">
      <dgm:prSet/>
      <dgm:spPr/>
      <dgm:t>
        <a:bodyPr/>
        <a:lstStyle/>
        <a:p>
          <a:endParaRPr lang="en-GB"/>
        </a:p>
      </dgm:t>
    </dgm:pt>
    <dgm:pt modelId="{355E542C-CD25-AE47-9CB9-5B8F74B5C862}" type="sibTrans" cxnId="{82E03A09-1323-9944-B61B-214018BBAB63}">
      <dgm:prSet/>
      <dgm:spPr/>
      <dgm:t>
        <a:bodyPr/>
        <a:lstStyle/>
        <a:p>
          <a:endParaRPr lang="en-GB"/>
        </a:p>
      </dgm:t>
    </dgm:pt>
    <dgm:pt modelId="{86CC186E-B456-7A45-A083-B0281F62E162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Can be a useful framing</a:t>
          </a:r>
          <a:endParaRPr lang="en-GB" dirty="0">
            <a:solidFill>
              <a:schemeClr val="bg1"/>
            </a:solidFill>
          </a:endParaRPr>
        </a:p>
      </dgm:t>
    </dgm:pt>
    <dgm:pt modelId="{4D7B8611-6CE9-0D40-AA83-C2E68F400C70}" type="parTrans" cxnId="{6CB9018E-F11C-B943-BCF2-1F4C6D74E3CE}">
      <dgm:prSet/>
      <dgm:spPr/>
      <dgm:t>
        <a:bodyPr/>
        <a:lstStyle/>
        <a:p>
          <a:endParaRPr lang="en-GB"/>
        </a:p>
      </dgm:t>
    </dgm:pt>
    <dgm:pt modelId="{5DB521D7-5DED-C345-AE44-251CA0A95B3A}" type="sibTrans" cxnId="{6CB9018E-F11C-B943-BCF2-1F4C6D74E3CE}">
      <dgm:prSet/>
      <dgm:spPr/>
      <dgm:t>
        <a:bodyPr/>
        <a:lstStyle/>
        <a:p>
          <a:endParaRPr lang="en-GB"/>
        </a:p>
      </dgm:t>
    </dgm:pt>
    <dgm:pt modelId="{03A99ED6-FB8E-4343-861C-D3EB3F70F44F}" type="pres">
      <dgm:prSet presAssocID="{5BA9F557-764A-C44F-BF5D-7641195F12A1}" presName="compositeShape" presStyleCnt="0">
        <dgm:presLayoutVars>
          <dgm:chMax val="7"/>
          <dgm:dir/>
          <dgm:resizeHandles val="exact"/>
        </dgm:presLayoutVars>
      </dgm:prSet>
      <dgm:spPr/>
    </dgm:pt>
    <dgm:pt modelId="{D9B993D0-1E8F-EB4D-9081-9FB03A6001F9}" type="pres">
      <dgm:prSet presAssocID="{0340B514-8802-A54C-B6C3-7E02EB67F384}" presName="circ1" presStyleLbl="vennNode1" presStyleIdx="0" presStyleCnt="4"/>
      <dgm:spPr/>
    </dgm:pt>
    <dgm:pt modelId="{426C6649-3D23-0E43-8DB1-3FB761D553E6}" type="pres">
      <dgm:prSet presAssocID="{0340B514-8802-A54C-B6C3-7E02EB67F38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517A2B2-90CF-024A-89E0-C6FBECDA802E}" type="pres">
      <dgm:prSet presAssocID="{EA2DDA2B-69E5-1546-A746-295DEC472518}" presName="circ2" presStyleLbl="vennNode1" presStyleIdx="1" presStyleCnt="4"/>
      <dgm:spPr/>
    </dgm:pt>
    <dgm:pt modelId="{B944BB77-3756-C648-8472-FDC7D4289C46}" type="pres">
      <dgm:prSet presAssocID="{EA2DDA2B-69E5-1546-A746-295DEC47251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E2345BF-D322-E341-BF4B-F168A1ED9EE7}" type="pres">
      <dgm:prSet presAssocID="{431201AC-8772-054B-AE00-B93FB7542FD0}" presName="circ3" presStyleLbl="vennNode1" presStyleIdx="2" presStyleCnt="4"/>
      <dgm:spPr/>
    </dgm:pt>
    <dgm:pt modelId="{05A52BBD-F28B-064F-9D5D-8BF4111494D2}" type="pres">
      <dgm:prSet presAssocID="{431201AC-8772-054B-AE00-B93FB7542FD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9770F94-EFBE-4C44-A20A-317E02D4EA48}" type="pres">
      <dgm:prSet presAssocID="{86CC186E-B456-7A45-A083-B0281F62E162}" presName="circ4" presStyleLbl="vennNode1" presStyleIdx="3" presStyleCnt="4"/>
      <dgm:spPr/>
    </dgm:pt>
    <dgm:pt modelId="{31DD362E-FE2E-AC4E-8A5C-D48AF0133ABA}" type="pres">
      <dgm:prSet presAssocID="{86CC186E-B456-7A45-A083-B0281F62E162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4C341300-0FB4-6241-AECE-DA6FB3D70CF4}" type="presOf" srcId="{EA2DDA2B-69E5-1546-A746-295DEC472518}" destId="{3517A2B2-90CF-024A-89E0-C6FBECDA802E}" srcOrd="0" destOrd="0" presId="urn:microsoft.com/office/officeart/2005/8/layout/venn1"/>
    <dgm:cxn modelId="{82E03A09-1323-9944-B61B-214018BBAB63}" srcId="{5BA9F557-764A-C44F-BF5D-7641195F12A1}" destId="{431201AC-8772-054B-AE00-B93FB7542FD0}" srcOrd="2" destOrd="0" parTransId="{C8B9E094-FAB8-244D-A206-248F32AB6BEB}" sibTransId="{355E542C-CD25-AE47-9CB9-5B8F74B5C862}"/>
    <dgm:cxn modelId="{B7449929-ABB5-DC44-B07E-3025846D9B11}" srcId="{5BA9F557-764A-C44F-BF5D-7641195F12A1}" destId="{0340B514-8802-A54C-B6C3-7E02EB67F384}" srcOrd="0" destOrd="0" parTransId="{67C9D65C-CD95-3F4A-940F-A1238CF2D899}" sibTransId="{57321649-1AE6-F64D-8EB4-6286B85E8854}"/>
    <dgm:cxn modelId="{41D1363D-C1CF-B048-A1DA-521901182559}" type="presOf" srcId="{5BA9F557-764A-C44F-BF5D-7641195F12A1}" destId="{03A99ED6-FB8E-4343-861C-D3EB3F70F44F}" srcOrd="0" destOrd="0" presId="urn:microsoft.com/office/officeart/2005/8/layout/venn1"/>
    <dgm:cxn modelId="{6D8B4267-C55B-7644-8F8B-D2361FE1CC16}" type="presOf" srcId="{EA2DDA2B-69E5-1546-A746-295DEC472518}" destId="{B944BB77-3756-C648-8472-FDC7D4289C46}" srcOrd="1" destOrd="0" presId="urn:microsoft.com/office/officeart/2005/8/layout/venn1"/>
    <dgm:cxn modelId="{7A620A84-0566-E14F-8508-9D02C4A4CE8B}" srcId="{5BA9F557-764A-C44F-BF5D-7641195F12A1}" destId="{EA2DDA2B-69E5-1546-A746-295DEC472518}" srcOrd="1" destOrd="0" parTransId="{BC13EE3D-95FB-424B-8B1E-9D979EF139E2}" sibTransId="{D4D132EE-74EE-A84E-9A22-9062721A31C7}"/>
    <dgm:cxn modelId="{57B4908B-3D79-5343-96E7-EA47407E9862}" type="presOf" srcId="{431201AC-8772-054B-AE00-B93FB7542FD0}" destId="{1E2345BF-D322-E341-BF4B-F168A1ED9EE7}" srcOrd="0" destOrd="0" presId="urn:microsoft.com/office/officeart/2005/8/layout/venn1"/>
    <dgm:cxn modelId="{6CB9018E-F11C-B943-BCF2-1F4C6D74E3CE}" srcId="{5BA9F557-764A-C44F-BF5D-7641195F12A1}" destId="{86CC186E-B456-7A45-A083-B0281F62E162}" srcOrd="3" destOrd="0" parTransId="{4D7B8611-6CE9-0D40-AA83-C2E68F400C70}" sibTransId="{5DB521D7-5DED-C345-AE44-251CA0A95B3A}"/>
    <dgm:cxn modelId="{1ECBACB4-0929-B14A-A047-BAAFF8BC4197}" type="presOf" srcId="{0340B514-8802-A54C-B6C3-7E02EB67F384}" destId="{D9B993D0-1E8F-EB4D-9081-9FB03A6001F9}" srcOrd="0" destOrd="0" presId="urn:microsoft.com/office/officeart/2005/8/layout/venn1"/>
    <dgm:cxn modelId="{374278C1-E9AD-C84B-AC87-66687D36D791}" type="presOf" srcId="{86CC186E-B456-7A45-A083-B0281F62E162}" destId="{31DD362E-FE2E-AC4E-8A5C-D48AF0133ABA}" srcOrd="1" destOrd="0" presId="urn:microsoft.com/office/officeart/2005/8/layout/venn1"/>
    <dgm:cxn modelId="{1049ADCE-0DE9-A54B-9BDB-3BF96B902A42}" type="presOf" srcId="{0340B514-8802-A54C-B6C3-7E02EB67F384}" destId="{426C6649-3D23-0E43-8DB1-3FB761D553E6}" srcOrd="1" destOrd="0" presId="urn:microsoft.com/office/officeart/2005/8/layout/venn1"/>
    <dgm:cxn modelId="{834398CF-177B-A648-BDBC-E51040F19F26}" type="presOf" srcId="{431201AC-8772-054B-AE00-B93FB7542FD0}" destId="{05A52BBD-F28B-064F-9D5D-8BF4111494D2}" srcOrd="1" destOrd="0" presId="urn:microsoft.com/office/officeart/2005/8/layout/venn1"/>
    <dgm:cxn modelId="{A259B1ED-2485-2642-994C-24E669055047}" type="presOf" srcId="{86CC186E-B456-7A45-A083-B0281F62E162}" destId="{99770F94-EFBE-4C44-A20A-317E02D4EA48}" srcOrd="0" destOrd="0" presId="urn:microsoft.com/office/officeart/2005/8/layout/venn1"/>
    <dgm:cxn modelId="{A1F08331-EBB7-A248-ACD7-1243C2F52FA0}" type="presParOf" srcId="{03A99ED6-FB8E-4343-861C-D3EB3F70F44F}" destId="{D9B993D0-1E8F-EB4D-9081-9FB03A6001F9}" srcOrd="0" destOrd="0" presId="urn:microsoft.com/office/officeart/2005/8/layout/venn1"/>
    <dgm:cxn modelId="{14FE38E5-3D8C-E046-8878-8A2C87289AFE}" type="presParOf" srcId="{03A99ED6-FB8E-4343-861C-D3EB3F70F44F}" destId="{426C6649-3D23-0E43-8DB1-3FB761D553E6}" srcOrd="1" destOrd="0" presId="urn:microsoft.com/office/officeart/2005/8/layout/venn1"/>
    <dgm:cxn modelId="{5A4C16B4-D765-324C-82C6-0F5D10D68A0D}" type="presParOf" srcId="{03A99ED6-FB8E-4343-861C-D3EB3F70F44F}" destId="{3517A2B2-90CF-024A-89E0-C6FBECDA802E}" srcOrd="2" destOrd="0" presId="urn:microsoft.com/office/officeart/2005/8/layout/venn1"/>
    <dgm:cxn modelId="{7AEC3629-931D-1048-AD07-2923A20465F1}" type="presParOf" srcId="{03A99ED6-FB8E-4343-861C-D3EB3F70F44F}" destId="{B944BB77-3756-C648-8472-FDC7D4289C46}" srcOrd="3" destOrd="0" presId="urn:microsoft.com/office/officeart/2005/8/layout/venn1"/>
    <dgm:cxn modelId="{5257E92E-D1C3-454F-833F-FF6D3C05CD61}" type="presParOf" srcId="{03A99ED6-FB8E-4343-861C-D3EB3F70F44F}" destId="{1E2345BF-D322-E341-BF4B-F168A1ED9EE7}" srcOrd="4" destOrd="0" presId="urn:microsoft.com/office/officeart/2005/8/layout/venn1"/>
    <dgm:cxn modelId="{60DC6677-1B2B-6949-81F6-02F4EC69F50C}" type="presParOf" srcId="{03A99ED6-FB8E-4343-861C-D3EB3F70F44F}" destId="{05A52BBD-F28B-064F-9D5D-8BF4111494D2}" srcOrd="5" destOrd="0" presId="urn:microsoft.com/office/officeart/2005/8/layout/venn1"/>
    <dgm:cxn modelId="{19521E67-7821-2440-BA53-4A7119D527C6}" type="presParOf" srcId="{03A99ED6-FB8E-4343-861C-D3EB3F70F44F}" destId="{99770F94-EFBE-4C44-A20A-317E02D4EA48}" srcOrd="6" destOrd="0" presId="urn:microsoft.com/office/officeart/2005/8/layout/venn1"/>
    <dgm:cxn modelId="{FCD78B20-92AF-D443-A335-39EAD17B3B37}" type="presParOf" srcId="{03A99ED6-FB8E-4343-861C-D3EB3F70F44F}" destId="{31DD362E-FE2E-AC4E-8A5C-D48AF0133ABA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03BAF8-CB5F-584C-AABE-D5D2F6F134B8}" type="doc">
      <dgm:prSet loTypeId="urn:microsoft.com/office/officeart/2005/8/layout/matrix3" loCatId="matrix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B95C4153-276F-F84C-B187-3B3724A8395B}">
      <dgm:prSet/>
      <dgm:spPr/>
      <dgm:t>
        <a:bodyPr/>
        <a:lstStyle/>
        <a:p>
          <a:r>
            <a:rPr lang="en-US" dirty="0"/>
            <a:t>Dominance</a:t>
          </a:r>
          <a:endParaRPr lang="en-GB" dirty="0"/>
        </a:p>
      </dgm:t>
    </dgm:pt>
    <dgm:pt modelId="{207321AE-5B89-CB4A-9526-5D9B57AB596F}" type="parTrans" cxnId="{CEBB2A50-8B6E-774E-A277-5035FF4394C5}">
      <dgm:prSet/>
      <dgm:spPr/>
      <dgm:t>
        <a:bodyPr/>
        <a:lstStyle/>
        <a:p>
          <a:endParaRPr lang="en-GB"/>
        </a:p>
      </dgm:t>
    </dgm:pt>
    <dgm:pt modelId="{A2694640-0092-3143-87B8-ECB04E212A4B}" type="sibTrans" cxnId="{CEBB2A50-8B6E-774E-A277-5035FF4394C5}">
      <dgm:prSet/>
      <dgm:spPr/>
      <dgm:t>
        <a:bodyPr/>
        <a:lstStyle/>
        <a:p>
          <a:endParaRPr lang="en-GB"/>
        </a:p>
      </dgm:t>
    </dgm:pt>
    <dgm:pt modelId="{A6532A2A-13CB-9248-BD8C-59C1DA0A3101}">
      <dgm:prSet/>
      <dgm:spPr/>
      <dgm:t>
        <a:bodyPr/>
        <a:lstStyle/>
        <a:p>
          <a:r>
            <a:rPr lang="en-US" dirty="0"/>
            <a:t>Conscientious</a:t>
          </a:r>
          <a:endParaRPr lang="en-GB" dirty="0"/>
        </a:p>
      </dgm:t>
    </dgm:pt>
    <dgm:pt modelId="{6CE3AEF7-78E8-C547-AE06-D7E1DB4BF59A}" type="parTrans" cxnId="{BCD7F1F7-D9F0-2B4D-B02E-CEBA21A6FA0A}">
      <dgm:prSet/>
      <dgm:spPr/>
      <dgm:t>
        <a:bodyPr/>
        <a:lstStyle/>
        <a:p>
          <a:endParaRPr lang="en-GB"/>
        </a:p>
      </dgm:t>
    </dgm:pt>
    <dgm:pt modelId="{B73325AB-29E9-7E49-AA7F-64263DE37C51}" type="sibTrans" cxnId="{BCD7F1F7-D9F0-2B4D-B02E-CEBA21A6FA0A}">
      <dgm:prSet/>
      <dgm:spPr/>
      <dgm:t>
        <a:bodyPr/>
        <a:lstStyle/>
        <a:p>
          <a:endParaRPr lang="en-GB"/>
        </a:p>
      </dgm:t>
    </dgm:pt>
    <dgm:pt modelId="{5866EDD9-6E7F-6849-ACEB-FDE862DDCD0D}">
      <dgm:prSet/>
      <dgm:spPr/>
      <dgm:t>
        <a:bodyPr/>
        <a:lstStyle/>
        <a:p>
          <a:r>
            <a:rPr lang="en-US" dirty="0"/>
            <a:t>Influence</a:t>
          </a:r>
          <a:endParaRPr lang="en-GB" dirty="0"/>
        </a:p>
      </dgm:t>
    </dgm:pt>
    <dgm:pt modelId="{A59843BD-296A-674D-A16F-DDB99F4240CA}" type="parTrans" cxnId="{9B57765F-4964-574B-BF6C-BA6D165F2AF0}">
      <dgm:prSet/>
      <dgm:spPr/>
      <dgm:t>
        <a:bodyPr/>
        <a:lstStyle/>
        <a:p>
          <a:endParaRPr lang="en-GB"/>
        </a:p>
      </dgm:t>
    </dgm:pt>
    <dgm:pt modelId="{32DCFA8E-4A44-ED4E-8DA5-EB8B61CD01ED}" type="sibTrans" cxnId="{9B57765F-4964-574B-BF6C-BA6D165F2AF0}">
      <dgm:prSet/>
      <dgm:spPr/>
      <dgm:t>
        <a:bodyPr/>
        <a:lstStyle/>
        <a:p>
          <a:endParaRPr lang="en-GB"/>
        </a:p>
      </dgm:t>
    </dgm:pt>
    <dgm:pt modelId="{991CDAB8-9090-2849-87F3-6F8B526E41BB}">
      <dgm:prSet/>
      <dgm:spPr/>
      <dgm:t>
        <a:bodyPr/>
        <a:lstStyle/>
        <a:p>
          <a:r>
            <a:rPr lang="en-US" dirty="0"/>
            <a:t>Steadiness</a:t>
          </a:r>
          <a:endParaRPr lang="en-GB" dirty="0"/>
        </a:p>
      </dgm:t>
    </dgm:pt>
    <dgm:pt modelId="{23C6CF2A-74B8-3140-8A5F-E5530B52CACD}" type="parTrans" cxnId="{8ACA3868-7F41-4247-91DB-FE9634A45434}">
      <dgm:prSet/>
      <dgm:spPr/>
      <dgm:t>
        <a:bodyPr/>
        <a:lstStyle/>
        <a:p>
          <a:endParaRPr lang="en-GB"/>
        </a:p>
      </dgm:t>
    </dgm:pt>
    <dgm:pt modelId="{E3003AAB-D91C-4A45-B795-86352BD1693B}" type="sibTrans" cxnId="{8ACA3868-7F41-4247-91DB-FE9634A45434}">
      <dgm:prSet/>
      <dgm:spPr/>
      <dgm:t>
        <a:bodyPr/>
        <a:lstStyle/>
        <a:p>
          <a:endParaRPr lang="en-GB"/>
        </a:p>
      </dgm:t>
    </dgm:pt>
    <dgm:pt modelId="{EAB07287-73F3-FE45-A48C-9BDA3ABFB350}" type="pres">
      <dgm:prSet presAssocID="{9103BAF8-CB5F-584C-AABE-D5D2F6F134B8}" presName="matrix" presStyleCnt="0">
        <dgm:presLayoutVars>
          <dgm:chMax val="1"/>
          <dgm:dir/>
          <dgm:resizeHandles val="exact"/>
        </dgm:presLayoutVars>
      </dgm:prSet>
      <dgm:spPr/>
    </dgm:pt>
    <dgm:pt modelId="{B6EE865E-D73E-2F43-800D-5F0B9C57B0E9}" type="pres">
      <dgm:prSet presAssocID="{9103BAF8-CB5F-584C-AABE-D5D2F6F134B8}" presName="diamond" presStyleLbl="bgShp" presStyleIdx="0" presStyleCnt="1"/>
      <dgm:spPr/>
    </dgm:pt>
    <dgm:pt modelId="{308BE09D-ABA3-8C44-B8E4-4341428AF868}" type="pres">
      <dgm:prSet presAssocID="{9103BAF8-CB5F-584C-AABE-D5D2F6F134B8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103B1A17-CC87-014F-8774-11140C99BD1E}" type="pres">
      <dgm:prSet presAssocID="{9103BAF8-CB5F-584C-AABE-D5D2F6F134B8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232ECF38-1079-F841-8419-29FFE4C6A83F}" type="pres">
      <dgm:prSet presAssocID="{9103BAF8-CB5F-584C-AABE-D5D2F6F134B8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F3030AC4-DACD-214D-9706-2752E379FA9B}" type="pres">
      <dgm:prSet presAssocID="{9103BAF8-CB5F-584C-AABE-D5D2F6F134B8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44889504-54F7-E942-8341-1541787C870C}" type="presOf" srcId="{9103BAF8-CB5F-584C-AABE-D5D2F6F134B8}" destId="{EAB07287-73F3-FE45-A48C-9BDA3ABFB350}" srcOrd="0" destOrd="0" presId="urn:microsoft.com/office/officeart/2005/8/layout/matrix3"/>
    <dgm:cxn modelId="{8D9FB61C-ECDB-DE42-A596-D839AF52EAE7}" type="presOf" srcId="{A6532A2A-13CB-9248-BD8C-59C1DA0A3101}" destId="{308BE09D-ABA3-8C44-B8E4-4341428AF868}" srcOrd="0" destOrd="0" presId="urn:microsoft.com/office/officeart/2005/8/layout/matrix3"/>
    <dgm:cxn modelId="{DB1F2B2C-D136-B442-B754-87DA84B56B8C}" type="presOf" srcId="{5866EDD9-6E7F-6849-ACEB-FDE862DDCD0D}" destId="{F3030AC4-DACD-214D-9706-2752E379FA9B}" srcOrd="0" destOrd="0" presId="urn:microsoft.com/office/officeart/2005/8/layout/matrix3"/>
    <dgm:cxn modelId="{CEBB2A50-8B6E-774E-A277-5035FF4394C5}" srcId="{9103BAF8-CB5F-584C-AABE-D5D2F6F134B8}" destId="{B95C4153-276F-F84C-B187-3B3724A8395B}" srcOrd="1" destOrd="0" parTransId="{207321AE-5B89-CB4A-9526-5D9B57AB596F}" sibTransId="{A2694640-0092-3143-87B8-ECB04E212A4B}"/>
    <dgm:cxn modelId="{9B57765F-4964-574B-BF6C-BA6D165F2AF0}" srcId="{9103BAF8-CB5F-584C-AABE-D5D2F6F134B8}" destId="{5866EDD9-6E7F-6849-ACEB-FDE862DDCD0D}" srcOrd="3" destOrd="0" parTransId="{A59843BD-296A-674D-A16F-DDB99F4240CA}" sibTransId="{32DCFA8E-4A44-ED4E-8DA5-EB8B61CD01ED}"/>
    <dgm:cxn modelId="{8ACA3868-7F41-4247-91DB-FE9634A45434}" srcId="{9103BAF8-CB5F-584C-AABE-D5D2F6F134B8}" destId="{991CDAB8-9090-2849-87F3-6F8B526E41BB}" srcOrd="2" destOrd="0" parTransId="{23C6CF2A-74B8-3140-8A5F-E5530B52CACD}" sibTransId="{E3003AAB-D91C-4A45-B795-86352BD1693B}"/>
    <dgm:cxn modelId="{6018A1A6-9D46-6F40-905C-FAEACC7878B3}" type="presOf" srcId="{B95C4153-276F-F84C-B187-3B3724A8395B}" destId="{103B1A17-CC87-014F-8774-11140C99BD1E}" srcOrd="0" destOrd="0" presId="urn:microsoft.com/office/officeart/2005/8/layout/matrix3"/>
    <dgm:cxn modelId="{BCD7F1F7-D9F0-2B4D-B02E-CEBA21A6FA0A}" srcId="{9103BAF8-CB5F-584C-AABE-D5D2F6F134B8}" destId="{A6532A2A-13CB-9248-BD8C-59C1DA0A3101}" srcOrd="0" destOrd="0" parTransId="{6CE3AEF7-78E8-C547-AE06-D7E1DB4BF59A}" sibTransId="{B73325AB-29E9-7E49-AA7F-64263DE37C51}"/>
    <dgm:cxn modelId="{D59CF3FC-5D0C-204C-9DBA-70F7D9572F51}" type="presOf" srcId="{991CDAB8-9090-2849-87F3-6F8B526E41BB}" destId="{232ECF38-1079-F841-8419-29FFE4C6A83F}" srcOrd="0" destOrd="0" presId="urn:microsoft.com/office/officeart/2005/8/layout/matrix3"/>
    <dgm:cxn modelId="{5CFEB65E-143C-B846-8362-F93D19565F14}" type="presParOf" srcId="{EAB07287-73F3-FE45-A48C-9BDA3ABFB350}" destId="{B6EE865E-D73E-2F43-800D-5F0B9C57B0E9}" srcOrd="0" destOrd="0" presId="urn:microsoft.com/office/officeart/2005/8/layout/matrix3"/>
    <dgm:cxn modelId="{FD1AC57C-C745-F84C-B081-DDE49D670388}" type="presParOf" srcId="{EAB07287-73F3-FE45-A48C-9BDA3ABFB350}" destId="{308BE09D-ABA3-8C44-B8E4-4341428AF868}" srcOrd="1" destOrd="0" presId="urn:microsoft.com/office/officeart/2005/8/layout/matrix3"/>
    <dgm:cxn modelId="{1E0D296A-9A00-8640-99E8-94632902CF22}" type="presParOf" srcId="{EAB07287-73F3-FE45-A48C-9BDA3ABFB350}" destId="{103B1A17-CC87-014F-8774-11140C99BD1E}" srcOrd="2" destOrd="0" presId="urn:microsoft.com/office/officeart/2005/8/layout/matrix3"/>
    <dgm:cxn modelId="{1490FDF2-7238-D943-A0A6-99BADB1B3C66}" type="presParOf" srcId="{EAB07287-73F3-FE45-A48C-9BDA3ABFB350}" destId="{232ECF38-1079-F841-8419-29FFE4C6A83F}" srcOrd="3" destOrd="0" presId="urn:microsoft.com/office/officeart/2005/8/layout/matrix3"/>
    <dgm:cxn modelId="{6D6820F2-0978-F744-9F18-5C7DDF338E0B}" type="presParOf" srcId="{EAB07287-73F3-FE45-A48C-9BDA3ABFB350}" destId="{F3030AC4-DACD-214D-9706-2752E379FA9B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03BAF8-CB5F-584C-AABE-D5D2F6F134B8}" type="doc">
      <dgm:prSet loTypeId="urn:microsoft.com/office/officeart/2005/8/layout/matrix3" loCatId="matrix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B95C4153-276F-F84C-B187-3B3724A8395B}">
      <dgm:prSet/>
      <dgm:spPr/>
      <dgm:t>
        <a:bodyPr/>
        <a:lstStyle/>
        <a:p>
          <a:r>
            <a:rPr lang="en-US" dirty="0"/>
            <a:t>Red</a:t>
          </a:r>
          <a:endParaRPr lang="en-GB" dirty="0"/>
        </a:p>
      </dgm:t>
    </dgm:pt>
    <dgm:pt modelId="{207321AE-5B89-CB4A-9526-5D9B57AB596F}" type="parTrans" cxnId="{CEBB2A50-8B6E-774E-A277-5035FF4394C5}">
      <dgm:prSet/>
      <dgm:spPr/>
      <dgm:t>
        <a:bodyPr/>
        <a:lstStyle/>
        <a:p>
          <a:endParaRPr lang="en-GB"/>
        </a:p>
      </dgm:t>
    </dgm:pt>
    <dgm:pt modelId="{A2694640-0092-3143-87B8-ECB04E212A4B}" type="sibTrans" cxnId="{CEBB2A50-8B6E-774E-A277-5035FF4394C5}">
      <dgm:prSet/>
      <dgm:spPr/>
      <dgm:t>
        <a:bodyPr/>
        <a:lstStyle/>
        <a:p>
          <a:endParaRPr lang="en-GB"/>
        </a:p>
      </dgm:t>
    </dgm:pt>
    <dgm:pt modelId="{A6532A2A-13CB-9248-BD8C-59C1DA0A3101}">
      <dgm:prSet/>
      <dgm:spPr/>
      <dgm:t>
        <a:bodyPr/>
        <a:lstStyle/>
        <a:p>
          <a:r>
            <a:rPr lang="en-US"/>
            <a:t>Blue</a:t>
          </a:r>
          <a:endParaRPr lang="en-GB" dirty="0"/>
        </a:p>
      </dgm:t>
    </dgm:pt>
    <dgm:pt modelId="{6CE3AEF7-78E8-C547-AE06-D7E1DB4BF59A}" type="parTrans" cxnId="{BCD7F1F7-D9F0-2B4D-B02E-CEBA21A6FA0A}">
      <dgm:prSet/>
      <dgm:spPr/>
      <dgm:t>
        <a:bodyPr/>
        <a:lstStyle/>
        <a:p>
          <a:endParaRPr lang="en-GB"/>
        </a:p>
      </dgm:t>
    </dgm:pt>
    <dgm:pt modelId="{B73325AB-29E9-7E49-AA7F-64263DE37C51}" type="sibTrans" cxnId="{BCD7F1F7-D9F0-2B4D-B02E-CEBA21A6FA0A}">
      <dgm:prSet/>
      <dgm:spPr/>
      <dgm:t>
        <a:bodyPr/>
        <a:lstStyle/>
        <a:p>
          <a:endParaRPr lang="en-GB"/>
        </a:p>
      </dgm:t>
    </dgm:pt>
    <dgm:pt modelId="{5866EDD9-6E7F-6849-ACEB-FDE862DDCD0D}">
      <dgm:prSet/>
      <dgm:spPr/>
      <dgm:t>
        <a:bodyPr/>
        <a:lstStyle/>
        <a:p>
          <a:r>
            <a:rPr lang="en-US" dirty="0"/>
            <a:t>Yellow</a:t>
          </a:r>
          <a:endParaRPr lang="en-GB" dirty="0"/>
        </a:p>
      </dgm:t>
    </dgm:pt>
    <dgm:pt modelId="{A59843BD-296A-674D-A16F-DDB99F4240CA}" type="parTrans" cxnId="{9B57765F-4964-574B-BF6C-BA6D165F2AF0}">
      <dgm:prSet/>
      <dgm:spPr/>
      <dgm:t>
        <a:bodyPr/>
        <a:lstStyle/>
        <a:p>
          <a:endParaRPr lang="en-GB"/>
        </a:p>
      </dgm:t>
    </dgm:pt>
    <dgm:pt modelId="{32DCFA8E-4A44-ED4E-8DA5-EB8B61CD01ED}" type="sibTrans" cxnId="{9B57765F-4964-574B-BF6C-BA6D165F2AF0}">
      <dgm:prSet/>
      <dgm:spPr/>
      <dgm:t>
        <a:bodyPr/>
        <a:lstStyle/>
        <a:p>
          <a:endParaRPr lang="en-GB"/>
        </a:p>
      </dgm:t>
    </dgm:pt>
    <dgm:pt modelId="{991CDAB8-9090-2849-87F3-6F8B526E41BB}">
      <dgm:prSet/>
      <dgm:spPr/>
      <dgm:t>
        <a:bodyPr/>
        <a:lstStyle/>
        <a:p>
          <a:r>
            <a:rPr lang="en-GB" dirty="0"/>
            <a:t>Green</a:t>
          </a:r>
        </a:p>
      </dgm:t>
    </dgm:pt>
    <dgm:pt modelId="{23C6CF2A-74B8-3140-8A5F-E5530B52CACD}" type="parTrans" cxnId="{8ACA3868-7F41-4247-91DB-FE9634A45434}">
      <dgm:prSet/>
      <dgm:spPr/>
      <dgm:t>
        <a:bodyPr/>
        <a:lstStyle/>
        <a:p>
          <a:endParaRPr lang="en-GB"/>
        </a:p>
      </dgm:t>
    </dgm:pt>
    <dgm:pt modelId="{E3003AAB-D91C-4A45-B795-86352BD1693B}" type="sibTrans" cxnId="{8ACA3868-7F41-4247-91DB-FE9634A45434}">
      <dgm:prSet/>
      <dgm:spPr/>
      <dgm:t>
        <a:bodyPr/>
        <a:lstStyle/>
        <a:p>
          <a:endParaRPr lang="en-GB"/>
        </a:p>
      </dgm:t>
    </dgm:pt>
    <dgm:pt modelId="{EAB07287-73F3-FE45-A48C-9BDA3ABFB350}" type="pres">
      <dgm:prSet presAssocID="{9103BAF8-CB5F-584C-AABE-D5D2F6F134B8}" presName="matrix" presStyleCnt="0">
        <dgm:presLayoutVars>
          <dgm:chMax val="1"/>
          <dgm:dir/>
          <dgm:resizeHandles val="exact"/>
        </dgm:presLayoutVars>
      </dgm:prSet>
      <dgm:spPr/>
    </dgm:pt>
    <dgm:pt modelId="{B6EE865E-D73E-2F43-800D-5F0B9C57B0E9}" type="pres">
      <dgm:prSet presAssocID="{9103BAF8-CB5F-584C-AABE-D5D2F6F134B8}" presName="diamond" presStyleLbl="bgShp" presStyleIdx="0" presStyleCnt="1"/>
      <dgm:spPr/>
    </dgm:pt>
    <dgm:pt modelId="{308BE09D-ABA3-8C44-B8E4-4341428AF868}" type="pres">
      <dgm:prSet presAssocID="{9103BAF8-CB5F-584C-AABE-D5D2F6F134B8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103B1A17-CC87-014F-8774-11140C99BD1E}" type="pres">
      <dgm:prSet presAssocID="{9103BAF8-CB5F-584C-AABE-D5D2F6F134B8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232ECF38-1079-F841-8419-29FFE4C6A83F}" type="pres">
      <dgm:prSet presAssocID="{9103BAF8-CB5F-584C-AABE-D5D2F6F134B8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F3030AC4-DACD-214D-9706-2752E379FA9B}" type="pres">
      <dgm:prSet presAssocID="{9103BAF8-CB5F-584C-AABE-D5D2F6F134B8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44889504-54F7-E942-8341-1541787C870C}" type="presOf" srcId="{9103BAF8-CB5F-584C-AABE-D5D2F6F134B8}" destId="{EAB07287-73F3-FE45-A48C-9BDA3ABFB350}" srcOrd="0" destOrd="0" presId="urn:microsoft.com/office/officeart/2005/8/layout/matrix3"/>
    <dgm:cxn modelId="{8D9FB61C-ECDB-DE42-A596-D839AF52EAE7}" type="presOf" srcId="{A6532A2A-13CB-9248-BD8C-59C1DA0A3101}" destId="{308BE09D-ABA3-8C44-B8E4-4341428AF868}" srcOrd="0" destOrd="0" presId="urn:microsoft.com/office/officeart/2005/8/layout/matrix3"/>
    <dgm:cxn modelId="{DB1F2B2C-D136-B442-B754-87DA84B56B8C}" type="presOf" srcId="{5866EDD9-6E7F-6849-ACEB-FDE862DDCD0D}" destId="{F3030AC4-DACD-214D-9706-2752E379FA9B}" srcOrd="0" destOrd="0" presId="urn:microsoft.com/office/officeart/2005/8/layout/matrix3"/>
    <dgm:cxn modelId="{CEBB2A50-8B6E-774E-A277-5035FF4394C5}" srcId="{9103BAF8-CB5F-584C-AABE-D5D2F6F134B8}" destId="{B95C4153-276F-F84C-B187-3B3724A8395B}" srcOrd="1" destOrd="0" parTransId="{207321AE-5B89-CB4A-9526-5D9B57AB596F}" sibTransId="{A2694640-0092-3143-87B8-ECB04E212A4B}"/>
    <dgm:cxn modelId="{9B57765F-4964-574B-BF6C-BA6D165F2AF0}" srcId="{9103BAF8-CB5F-584C-AABE-D5D2F6F134B8}" destId="{5866EDD9-6E7F-6849-ACEB-FDE862DDCD0D}" srcOrd="3" destOrd="0" parTransId="{A59843BD-296A-674D-A16F-DDB99F4240CA}" sibTransId="{32DCFA8E-4A44-ED4E-8DA5-EB8B61CD01ED}"/>
    <dgm:cxn modelId="{8ACA3868-7F41-4247-91DB-FE9634A45434}" srcId="{9103BAF8-CB5F-584C-AABE-D5D2F6F134B8}" destId="{991CDAB8-9090-2849-87F3-6F8B526E41BB}" srcOrd="2" destOrd="0" parTransId="{23C6CF2A-74B8-3140-8A5F-E5530B52CACD}" sibTransId="{E3003AAB-D91C-4A45-B795-86352BD1693B}"/>
    <dgm:cxn modelId="{6018A1A6-9D46-6F40-905C-FAEACC7878B3}" type="presOf" srcId="{B95C4153-276F-F84C-B187-3B3724A8395B}" destId="{103B1A17-CC87-014F-8774-11140C99BD1E}" srcOrd="0" destOrd="0" presId="urn:microsoft.com/office/officeart/2005/8/layout/matrix3"/>
    <dgm:cxn modelId="{BCD7F1F7-D9F0-2B4D-B02E-CEBA21A6FA0A}" srcId="{9103BAF8-CB5F-584C-AABE-D5D2F6F134B8}" destId="{A6532A2A-13CB-9248-BD8C-59C1DA0A3101}" srcOrd="0" destOrd="0" parTransId="{6CE3AEF7-78E8-C547-AE06-D7E1DB4BF59A}" sibTransId="{B73325AB-29E9-7E49-AA7F-64263DE37C51}"/>
    <dgm:cxn modelId="{D59CF3FC-5D0C-204C-9DBA-70F7D9572F51}" type="presOf" srcId="{991CDAB8-9090-2849-87F3-6F8B526E41BB}" destId="{232ECF38-1079-F841-8419-29FFE4C6A83F}" srcOrd="0" destOrd="0" presId="urn:microsoft.com/office/officeart/2005/8/layout/matrix3"/>
    <dgm:cxn modelId="{5CFEB65E-143C-B846-8362-F93D19565F14}" type="presParOf" srcId="{EAB07287-73F3-FE45-A48C-9BDA3ABFB350}" destId="{B6EE865E-D73E-2F43-800D-5F0B9C57B0E9}" srcOrd="0" destOrd="0" presId="urn:microsoft.com/office/officeart/2005/8/layout/matrix3"/>
    <dgm:cxn modelId="{FD1AC57C-C745-F84C-B081-DDE49D670388}" type="presParOf" srcId="{EAB07287-73F3-FE45-A48C-9BDA3ABFB350}" destId="{308BE09D-ABA3-8C44-B8E4-4341428AF868}" srcOrd="1" destOrd="0" presId="urn:microsoft.com/office/officeart/2005/8/layout/matrix3"/>
    <dgm:cxn modelId="{1E0D296A-9A00-8640-99E8-94632902CF22}" type="presParOf" srcId="{EAB07287-73F3-FE45-A48C-9BDA3ABFB350}" destId="{103B1A17-CC87-014F-8774-11140C99BD1E}" srcOrd="2" destOrd="0" presId="urn:microsoft.com/office/officeart/2005/8/layout/matrix3"/>
    <dgm:cxn modelId="{1490FDF2-7238-D943-A0A6-99BADB1B3C66}" type="presParOf" srcId="{EAB07287-73F3-FE45-A48C-9BDA3ABFB350}" destId="{232ECF38-1079-F841-8419-29FFE4C6A83F}" srcOrd="3" destOrd="0" presId="urn:microsoft.com/office/officeart/2005/8/layout/matrix3"/>
    <dgm:cxn modelId="{6D6820F2-0978-F744-9F18-5C7DDF338E0B}" type="presParOf" srcId="{EAB07287-73F3-FE45-A48C-9BDA3ABFB350}" destId="{F3030AC4-DACD-214D-9706-2752E379FA9B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FED108B-EF34-CE49-9EE2-6DD41EC21351}" type="doc">
      <dgm:prSet loTypeId="urn:microsoft.com/office/officeart/2005/8/layout/matrix3" loCatId="matrix" qsTypeId="urn:microsoft.com/office/officeart/2005/8/quickstyle/simple1" qsCatId="simple" csTypeId="urn:microsoft.com/office/officeart/2005/8/colors/accent2_3" csCatId="accent2"/>
      <dgm:spPr/>
      <dgm:t>
        <a:bodyPr/>
        <a:lstStyle/>
        <a:p>
          <a:endParaRPr lang="en-GB"/>
        </a:p>
      </dgm:t>
    </dgm:pt>
    <dgm:pt modelId="{5E1BE047-C148-914B-8FD6-135C94569269}">
      <dgm:prSet/>
      <dgm:spPr/>
      <dgm:t>
        <a:bodyPr/>
        <a:lstStyle/>
        <a:p>
          <a:r>
            <a:rPr lang="en-US"/>
            <a:t>Upholders</a:t>
          </a:r>
          <a:endParaRPr lang="en-GB"/>
        </a:p>
      </dgm:t>
    </dgm:pt>
    <dgm:pt modelId="{60EAC5AB-6363-4740-AD0A-BD8744953150}" type="parTrans" cxnId="{14DFC3B9-A927-A640-9D3D-9271277D39E4}">
      <dgm:prSet/>
      <dgm:spPr/>
      <dgm:t>
        <a:bodyPr/>
        <a:lstStyle/>
        <a:p>
          <a:endParaRPr lang="en-GB"/>
        </a:p>
      </dgm:t>
    </dgm:pt>
    <dgm:pt modelId="{AD8305B6-6E89-4D40-A999-6042B2B365FF}" type="sibTrans" cxnId="{14DFC3B9-A927-A640-9D3D-9271277D39E4}">
      <dgm:prSet/>
      <dgm:spPr/>
      <dgm:t>
        <a:bodyPr/>
        <a:lstStyle/>
        <a:p>
          <a:endParaRPr lang="en-GB"/>
        </a:p>
      </dgm:t>
    </dgm:pt>
    <dgm:pt modelId="{425EAA6C-13AE-464F-8184-23580BA59449}">
      <dgm:prSet/>
      <dgm:spPr/>
      <dgm:t>
        <a:bodyPr/>
        <a:lstStyle/>
        <a:p>
          <a:r>
            <a:rPr lang="en-US"/>
            <a:t>Questioners</a:t>
          </a:r>
          <a:endParaRPr lang="en-GB"/>
        </a:p>
      </dgm:t>
    </dgm:pt>
    <dgm:pt modelId="{1EE205FA-4FC5-2C44-BA86-D0B2D086B7D2}" type="parTrans" cxnId="{9BEFBEFC-D844-B140-A6FE-20E1651E7007}">
      <dgm:prSet/>
      <dgm:spPr/>
      <dgm:t>
        <a:bodyPr/>
        <a:lstStyle/>
        <a:p>
          <a:endParaRPr lang="en-GB"/>
        </a:p>
      </dgm:t>
    </dgm:pt>
    <dgm:pt modelId="{9A391D1E-ABC2-844A-845E-2653459637C5}" type="sibTrans" cxnId="{9BEFBEFC-D844-B140-A6FE-20E1651E7007}">
      <dgm:prSet/>
      <dgm:spPr/>
      <dgm:t>
        <a:bodyPr/>
        <a:lstStyle/>
        <a:p>
          <a:endParaRPr lang="en-GB"/>
        </a:p>
      </dgm:t>
    </dgm:pt>
    <dgm:pt modelId="{EA356EDE-49F0-0643-AF93-4447F6609DA1}">
      <dgm:prSet/>
      <dgm:spPr/>
      <dgm:t>
        <a:bodyPr/>
        <a:lstStyle/>
        <a:p>
          <a:r>
            <a:rPr lang="en-US"/>
            <a:t>Obligers</a:t>
          </a:r>
          <a:endParaRPr lang="en-GB"/>
        </a:p>
      </dgm:t>
    </dgm:pt>
    <dgm:pt modelId="{01A091B1-5A66-DE4A-B96A-2FA77BB208FE}" type="parTrans" cxnId="{B0ACBAB0-F438-2044-AA68-730AB09AECD8}">
      <dgm:prSet/>
      <dgm:spPr/>
      <dgm:t>
        <a:bodyPr/>
        <a:lstStyle/>
        <a:p>
          <a:endParaRPr lang="en-GB"/>
        </a:p>
      </dgm:t>
    </dgm:pt>
    <dgm:pt modelId="{C359627B-D58B-524E-890D-70AE5637CE08}" type="sibTrans" cxnId="{B0ACBAB0-F438-2044-AA68-730AB09AECD8}">
      <dgm:prSet/>
      <dgm:spPr/>
      <dgm:t>
        <a:bodyPr/>
        <a:lstStyle/>
        <a:p>
          <a:endParaRPr lang="en-GB"/>
        </a:p>
      </dgm:t>
    </dgm:pt>
    <dgm:pt modelId="{12922346-A082-5041-B8BB-827CF091BED1}">
      <dgm:prSet/>
      <dgm:spPr/>
      <dgm:t>
        <a:bodyPr/>
        <a:lstStyle/>
        <a:p>
          <a:r>
            <a:rPr lang="en-US"/>
            <a:t>Rebels</a:t>
          </a:r>
          <a:endParaRPr lang="en-GB"/>
        </a:p>
      </dgm:t>
    </dgm:pt>
    <dgm:pt modelId="{476A2B3E-7D66-7B4F-8479-E99D7E5944A1}" type="parTrans" cxnId="{865D3C9F-D0C6-334E-9F33-F5DC5178FA6F}">
      <dgm:prSet/>
      <dgm:spPr/>
      <dgm:t>
        <a:bodyPr/>
        <a:lstStyle/>
        <a:p>
          <a:endParaRPr lang="en-GB"/>
        </a:p>
      </dgm:t>
    </dgm:pt>
    <dgm:pt modelId="{A9199A31-5650-AB40-8BDB-C4769EE5F2B6}" type="sibTrans" cxnId="{865D3C9F-D0C6-334E-9F33-F5DC5178FA6F}">
      <dgm:prSet/>
      <dgm:spPr/>
      <dgm:t>
        <a:bodyPr/>
        <a:lstStyle/>
        <a:p>
          <a:endParaRPr lang="en-GB"/>
        </a:p>
      </dgm:t>
    </dgm:pt>
    <dgm:pt modelId="{828E8C1C-6DC6-9048-8C84-3CAB23A28128}" type="pres">
      <dgm:prSet presAssocID="{5FED108B-EF34-CE49-9EE2-6DD41EC21351}" presName="matrix" presStyleCnt="0">
        <dgm:presLayoutVars>
          <dgm:chMax val="1"/>
          <dgm:dir/>
          <dgm:resizeHandles val="exact"/>
        </dgm:presLayoutVars>
      </dgm:prSet>
      <dgm:spPr/>
    </dgm:pt>
    <dgm:pt modelId="{32C043B8-5E77-F34A-8328-C01527AB13C2}" type="pres">
      <dgm:prSet presAssocID="{5FED108B-EF34-CE49-9EE2-6DD41EC21351}" presName="diamond" presStyleLbl="bgShp" presStyleIdx="0" presStyleCnt="1"/>
      <dgm:spPr/>
    </dgm:pt>
    <dgm:pt modelId="{9876465B-0D83-E34A-9196-0B46210A6ED6}" type="pres">
      <dgm:prSet presAssocID="{5FED108B-EF34-CE49-9EE2-6DD41EC21351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A116A204-B69E-BB48-AF53-6CDB9C79C74E}" type="pres">
      <dgm:prSet presAssocID="{5FED108B-EF34-CE49-9EE2-6DD41EC21351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3FAF4465-847E-F449-9565-2A11D9FCAA0C}" type="pres">
      <dgm:prSet presAssocID="{5FED108B-EF34-CE49-9EE2-6DD41EC21351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B384E9A2-10CE-1042-845C-8461A174EDAE}" type="pres">
      <dgm:prSet presAssocID="{5FED108B-EF34-CE49-9EE2-6DD41EC21351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16167700-E73D-3C46-A858-69466F136B1B}" type="presOf" srcId="{EA356EDE-49F0-0643-AF93-4447F6609DA1}" destId="{3FAF4465-847E-F449-9565-2A11D9FCAA0C}" srcOrd="0" destOrd="0" presId="urn:microsoft.com/office/officeart/2005/8/layout/matrix3"/>
    <dgm:cxn modelId="{00270F2E-B274-BD49-A166-A7DAB94E6154}" type="presOf" srcId="{425EAA6C-13AE-464F-8184-23580BA59449}" destId="{A116A204-B69E-BB48-AF53-6CDB9C79C74E}" srcOrd="0" destOrd="0" presId="urn:microsoft.com/office/officeart/2005/8/layout/matrix3"/>
    <dgm:cxn modelId="{F829478A-A83A-844C-A9C6-C21BDA19D6F7}" type="presOf" srcId="{5FED108B-EF34-CE49-9EE2-6DD41EC21351}" destId="{828E8C1C-6DC6-9048-8C84-3CAB23A28128}" srcOrd="0" destOrd="0" presId="urn:microsoft.com/office/officeart/2005/8/layout/matrix3"/>
    <dgm:cxn modelId="{865D3C9F-D0C6-334E-9F33-F5DC5178FA6F}" srcId="{5FED108B-EF34-CE49-9EE2-6DD41EC21351}" destId="{12922346-A082-5041-B8BB-827CF091BED1}" srcOrd="3" destOrd="0" parTransId="{476A2B3E-7D66-7B4F-8479-E99D7E5944A1}" sibTransId="{A9199A31-5650-AB40-8BDB-C4769EE5F2B6}"/>
    <dgm:cxn modelId="{50B804AE-046F-B24E-8EE4-F8AE184A15D1}" type="presOf" srcId="{12922346-A082-5041-B8BB-827CF091BED1}" destId="{B384E9A2-10CE-1042-845C-8461A174EDAE}" srcOrd="0" destOrd="0" presId="urn:microsoft.com/office/officeart/2005/8/layout/matrix3"/>
    <dgm:cxn modelId="{B0ACBAB0-F438-2044-AA68-730AB09AECD8}" srcId="{5FED108B-EF34-CE49-9EE2-6DD41EC21351}" destId="{EA356EDE-49F0-0643-AF93-4447F6609DA1}" srcOrd="2" destOrd="0" parTransId="{01A091B1-5A66-DE4A-B96A-2FA77BB208FE}" sibTransId="{C359627B-D58B-524E-890D-70AE5637CE08}"/>
    <dgm:cxn modelId="{14DFC3B9-A927-A640-9D3D-9271277D39E4}" srcId="{5FED108B-EF34-CE49-9EE2-6DD41EC21351}" destId="{5E1BE047-C148-914B-8FD6-135C94569269}" srcOrd="0" destOrd="0" parTransId="{60EAC5AB-6363-4740-AD0A-BD8744953150}" sibTransId="{AD8305B6-6E89-4D40-A999-6042B2B365FF}"/>
    <dgm:cxn modelId="{9BEFBEFC-D844-B140-A6FE-20E1651E7007}" srcId="{5FED108B-EF34-CE49-9EE2-6DD41EC21351}" destId="{425EAA6C-13AE-464F-8184-23580BA59449}" srcOrd="1" destOrd="0" parTransId="{1EE205FA-4FC5-2C44-BA86-D0B2D086B7D2}" sibTransId="{9A391D1E-ABC2-844A-845E-2653459637C5}"/>
    <dgm:cxn modelId="{A99FEAFE-74AA-A74D-8B5F-BFBB1C5283AE}" type="presOf" srcId="{5E1BE047-C148-914B-8FD6-135C94569269}" destId="{9876465B-0D83-E34A-9196-0B46210A6ED6}" srcOrd="0" destOrd="0" presId="urn:microsoft.com/office/officeart/2005/8/layout/matrix3"/>
    <dgm:cxn modelId="{6208A2CF-9CE2-E44D-8E21-D3A3444EDE10}" type="presParOf" srcId="{828E8C1C-6DC6-9048-8C84-3CAB23A28128}" destId="{32C043B8-5E77-F34A-8328-C01527AB13C2}" srcOrd="0" destOrd="0" presId="urn:microsoft.com/office/officeart/2005/8/layout/matrix3"/>
    <dgm:cxn modelId="{83BD8610-02DF-0747-B0C3-922616438037}" type="presParOf" srcId="{828E8C1C-6DC6-9048-8C84-3CAB23A28128}" destId="{9876465B-0D83-E34A-9196-0B46210A6ED6}" srcOrd="1" destOrd="0" presId="urn:microsoft.com/office/officeart/2005/8/layout/matrix3"/>
    <dgm:cxn modelId="{DAB552C0-F6EE-AC46-A433-34CDADD5ED75}" type="presParOf" srcId="{828E8C1C-6DC6-9048-8C84-3CAB23A28128}" destId="{A116A204-B69E-BB48-AF53-6CDB9C79C74E}" srcOrd="2" destOrd="0" presId="urn:microsoft.com/office/officeart/2005/8/layout/matrix3"/>
    <dgm:cxn modelId="{FD1881D6-BE98-C84A-8695-275BF01243A1}" type="presParOf" srcId="{828E8C1C-6DC6-9048-8C84-3CAB23A28128}" destId="{3FAF4465-847E-F449-9565-2A11D9FCAA0C}" srcOrd="3" destOrd="0" presId="urn:microsoft.com/office/officeart/2005/8/layout/matrix3"/>
    <dgm:cxn modelId="{41D542F8-F66A-874C-AA99-9EA6B51C0B89}" type="presParOf" srcId="{828E8C1C-6DC6-9048-8C84-3CAB23A28128}" destId="{B384E9A2-10CE-1042-845C-8461A174EDAE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9117F25-EAA3-EA4C-BAF5-0A1B89268DAC}" type="doc">
      <dgm:prSet loTypeId="urn:microsoft.com/office/officeart/2005/8/layout/defaul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CA561E2B-40DA-A449-8942-E3925EB5CB4D}">
      <dgm:prSet/>
      <dgm:spPr/>
      <dgm:t>
        <a:bodyPr/>
        <a:lstStyle/>
        <a:p>
          <a:r>
            <a:rPr lang="en-US"/>
            <a:t>Someone leaves channel</a:t>
          </a:r>
          <a:endParaRPr lang="en-GB"/>
        </a:p>
      </dgm:t>
    </dgm:pt>
    <dgm:pt modelId="{1EEFFCEC-1701-694C-A6D1-99CB648C5B00}" type="parTrans" cxnId="{19548DD7-0D7E-0542-92AA-8A437F333AC9}">
      <dgm:prSet/>
      <dgm:spPr/>
      <dgm:t>
        <a:bodyPr/>
        <a:lstStyle/>
        <a:p>
          <a:endParaRPr lang="en-GB"/>
        </a:p>
      </dgm:t>
    </dgm:pt>
    <dgm:pt modelId="{F429FEC5-EC7E-684F-BBD1-6D7994A24148}" type="sibTrans" cxnId="{19548DD7-0D7E-0542-92AA-8A437F333AC9}">
      <dgm:prSet/>
      <dgm:spPr/>
      <dgm:t>
        <a:bodyPr/>
        <a:lstStyle/>
        <a:p>
          <a:endParaRPr lang="en-GB"/>
        </a:p>
      </dgm:t>
    </dgm:pt>
    <dgm:pt modelId="{DED63E96-4646-2F40-A49C-6238D423F823}">
      <dgm:prSet/>
      <dgm:spPr/>
      <dgm:t>
        <a:bodyPr/>
        <a:lstStyle/>
        <a:p>
          <a:r>
            <a:rPr lang="en-US"/>
            <a:t>Mansplaining </a:t>
          </a:r>
          <a:endParaRPr lang="en-GB"/>
        </a:p>
      </dgm:t>
    </dgm:pt>
    <dgm:pt modelId="{5887FBF0-FB8A-7F49-BAEF-1EE7F3152E2E}" type="parTrans" cxnId="{083B14D2-5CEA-7E43-9C1A-F8FD15668A94}">
      <dgm:prSet/>
      <dgm:spPr/>
      <dgm:t>
        <a:bodyPr/>
        <a:lstStyle/>
        <a:p>
          <a:endParaRPr lang="en-GB"/>
        </a:p>
      </dgm:t>
    </dgm:pt>
    <dgm:pt modelId="{20B05D38-A130-7C46-9A4F-FF5C74591A69}" type="sibTrans" cxnId="{083B14D2-5CEA-7E43-9C1A-F8FD15668A94}">
      <dgm:prSet/>
      <dgm:spPr/>
      <dgm:t>
        <a:bodyPr/>
        <a:lstStyle/>
        <a:p>
          <a:endParaRPr lang="en-GB"/>
        </a:p>
      </dgm:t>
    </dgm:pt>
    <dgm:pt modelId="{BA4EBFC0-5C5F-D649-9A71-492633526E1A}">
      <dgm:prSet/>
      <dgm:spPr/>
      <dgm:t>
        <a:bodyPr/>
        <a:lstStyle/>
        <a:p>
          <a:r>
            <a:rPr lang="en-US"/>
            <a:t>Advice deemed wrong</a:t>
          </a:r>
          <a:endParaRPr lang="en-GB"/>
        </a:p>
      </dgm:t>
    </dgm:pt>
    <dgm:pt modelId="{5F7D8F44-116C-014A-9423-F7E040D47781}" type="parTrans" cxnId="{B47DBF20-0FB9-0C4F-8592-4DE6FD2DC9CD}">
      <dgm:prSet/>
      <dgm:spPr/>
      <dgm:t>
        <a:bodyPr/>
        <a:lstStyle/>
        <a:p>
          <a:endParaRPr lang="en-GB"/>
        </a:p>
      </dgm:t>
    </dgm:pt>
    <dgm:pt modelId="{E6EF2CB2-E942-BF4C-9BB7-5BCDE46F626F}" type="sibTrans" cxnId="{B47DBF20-0FB9-0C4F-8592-4DE6FD2DC9CD}">
      <dgm:prSet/>
      <dgm:spPr/>
      <dgm:t>
        <a:bodyPr/>
        <a:lstStyle/>
        <a:p>
          <a:endParaRPr lang="en-GB"/>
        </a:p>
      </dgm:t>
    </dgm:pt>
    <dgm:pt modelId="{DBF9C4DD-7259-A849-B262-AC607FA813ED}">
      <dgm:prSet/>
      <dgm:spPr/>
      <dgm:t>
        <a:bodyPr/>
        <a:lstStyle/>
        <a:p>
          <a:r>
            <a:rPr lang="en-US"/>
            <a:t>Passive/Aggressive fight breaks out</a:t>
          </a:r>
          <a:endParaRPr lang="en-GB"/>
        </a:p>
      </dgm:t>
    </dgm:pt>
    <dgm:pt modelId="{F555B663-9DB1-B140-966F-615B50B565CD}" type="parTrans" cxnId="{FA3C56A8-E852-A848-8A62-E47E06D9DF6C}">
      <dgm:prSet/>
      <dgm:spPr/>
      <dgm:t>
        <a:bodyPr/>
        <a:lstStyle/>
        <a:p>
          <a:endParaRPr lang="en-GB"/>
        </a:p>
      </dgm:t>
    </dgm:pt>
    <dgm:pt modelId="{D0C690A4-07AA-4D43-A56D-510BFD911D07}" type="sibTrans" cxnId="{FA3C56A8-E852-A848-8A62-E47E06D9DF6C}">
      <dgm:prSet/>
      <dgm:spPr/>
      <dgm:t>
        <a:bodyPr/>
        <a:lstStyle/>
        <a:p>
          <a:endParaRPr lang="en-GB"/>
        </a:p>
      </dgm:t>
    </dgm:pt>
    <dgm:pt modelId="{38D22679-33C8-2648-BFDD-E7F8D6AB702A}">
      <dgm:prSet/>
      <dgm:spPr/>
      <dgm:t>
        <a:bodyPr/>
        <a:lstStyle/>
        <a:p>
          <a:r>
            <a:rPr lang="en-US"/>
            <a:t>Staff share helpful tips</a:t>
          </a:r>
          <a:endParaRPr lang="en-GB"/>
        </a:p>
      </dgm:t>
    </dgm:pt>
    <dgm:pt modelId="{05F15648-E13F-7643-A91B-7CFC2BBB4DB0}" type="parTrans" cxnId="{4EC05044-247A-2F4B-8C88-25B925F4C8F0}">
      <dgm:prSet/>
      <dgm:spPr/>
      <dgm:t>
        <a:bodyPr/>
        <a:lstStyle/>
        <a:p>
          <a:endParaRPr lang="en-GB"/>
        </a:p>
      </dgm:t>
    </dgm:pt>
    <dgm:pt modelId="{EE1129C4-2D88-7D42-8976-4442F8D9182D}" type="sibTrans" cxnId="{4EC05044-247A-2F4B-8C88-25B925F4C8F0}">
      <dgm:prSet/>
      <dgm:spPr/>
      <dgm:t>
        <a:bodyPr/>
        <a:lstStyle/>
        <a:p>
          <a:endParaRPr lang="en-GB"/>
        </a:p>
      </dgm:t>
    </dgm:pt>
    <dgm:pt modelId="{69C7A21A-F011-764B-9B7E-F4E7D8E74602}">
      <dgm:prSet/>
      <dgm:spPr/>
      <dgm:t>
        <a:bodyPr/>
        <a:lstStyle/>
        <a:p>
          <a:r>
            <a:rPr lang="en-US"/>
            <a:t>People mute channel</a:t>
          </a:r>
          <a:endParaRPr lang="en-GB"/>
        </a:p>
      </dgm:t>
    </dgm:pt>
    <dgm:pt modelId="{93302F1C-7EB4-6B4E-97D3-EDDD382199B6}" type="parTrans" cxnId="{66294286-BABF-5744-B3BC-3530DC91BA28}">
      <dgm:prSet/>
      <dgm:spPr/>
      <dgm:t>
        <a:bodyPr/>
        <a:lstStyle/>
        <a:p>
          <a:endParaRPr lang="en-GB"/>
        </a:p>
      </dgm:t>
    </dgm:pt>
    <dgm:pt modelId="{D42534E0-4001-1548-9FD4-B02E253722A9}" type="sibTrans" cxnId="{66294286-BABF-5744-B3BC-3530DC91BA28}">
      <dgm:prSet/>
      <dgm:spPr/>
      <dgm:t>
        <a:bodyPr/>
        <a:lstStyle/>
        <a:p>
          <a:endParaRPr lang="en-GB"/>
        </a:p>
      </dgm:t>
    </dgm:pt>
    <dgm:pt modelId="{09EC20B1-A7D5-A94A-AD4A-672EE23F6B21}">
      <dgm:prSet/>
      <dgm:spPr/>
      <dgm:t>
        <a:bodyPr/>
        <a:lstStyle/>
        <a:p>
          <a:r>
            <a:rPr lang="en-US"/>
            <a:t>Great training ideas suggested</a:t>
          </a:r>
          <a:endParaRPr lang="en-GB"/>
        </a:p>
      </dgm:t>
    </dgm:pt>
    <dgm:pt modelId="{4CAE94EF-55BF-0C4F-B3A7-0769596E71F5}" type="parTrans" cxnId="{CD7F97A4-E219-1A49-8CFF-602E073A95E4}">
      <dgm:prSet/>
      <dgm:spPr/>
      <dgm:t>
        <a:bodyPr/>
        <a:lstStyle/>
        <a:p>
          <a:endParaRPr lang="en-GB"/>
        </a:p>
      </dgm:t>
    </dgm:pt>
    <dgm:pt modelId="{B96D0C04-6E33-244B-996C-41181AF1940A}" type="sibTrans" cxnId="{CD7F97A4-E219-1A49-8CFF-602E073A95E4}">
      <dgm:prSet/>
      <dgm:spPr/>
      <dgm:t>
        <a:bodyPr/>
        <a:lstStyle/>
        <a:p>
          <a:endParaRPr lang="en-GB"/>
        </a:p>
      </dgm:t>
    </dgm:pt>
    <dgm:pt modelId="{FF9E97A4-C1A4-7141-96A7-66C18DE78F0E}">
      <dgm:prSet/>
      <dgm:spPr/>
      <dgm:t>
        <a:bodyPr/>
        <a:lstStyle/>
        <a:p>
          <a:r>
            <a:rPr lang="en-US"/>
            <a:t>Tips adopted by staff</a:t>
          </a:r>
          <a:endParaRPr lang="en-GB"/>
        </a:p>
      </dgm:t>
    </dgm:pt>
    <dgm:pt modelId="{3A2018D3-7F7B-0549-94EC-AA5FFC63649B}" type="parTrans" cxnId="{17461A90-FDFB-5445-BBAD-4443C2761253}">
      <dgm:prSet/>
      <dgm:spPr/>
      <dgm:t>
        <a:bodyPr/>
        <a:lstStyle/>
        <a:p>
          <a:endParaRPr lang="en-GB"/>
        </a:p>
      </dgm:t>
    </dgm:pt>
    <dgm:pt modelId="{E7CFFF7A-9E57-0D4D-83C0-491CD79978A7}" type="sibTrans" cxnId="{17461A90-FDFB-5445-BBAD-4443C2761253}">
      <dgm:prSet/>
      <dgm:spPr/>
      <dgm:t>
        <a:bodyPr/>
        <a:lstStyle/>
        <a:p>
          <a:endParaRPr lang="en-GB"/>
        </a:p>
      </dgm:t>
    </dgm:pt>
    <dgm:pt modelId="{C09D29EF-D516-DB46-9C75-B2AB1DBAD9DB}">
      <dgm:prSet/>
      <dgm:spPr/>
      <dgm:t>
        <a:bodyPr/>
        <a:lstStyle/>
        <a:p>
          <a:r>
            <a:rPr lang="en-US" dirty="0"/>
            <a:t>Existing problems fixed</a:t>
          </a:r>
          <a:endParaRPr lang="en-GB" dirty="0"/>
        </a:p>
      </dgm:t>
    </dgm:pt>
    <dgm:pt modelId="{34E0B95C-B08A-2042-891F-CDA5F0E7AC06}" type="parTrans" cxnId="{5AFC94DB-1B02-F642-8732-DC1E9167E917}">
      <dgm:prSet/>
      <dgm:spPr/>
      <dgm:t>
        <a:bodyPr/>
        <a:lstStyle/>
        <a:p>
          <a:endParaRPr lang="en-GB"/>
        </a:p>
      </dgm:t>
    </dgm:pt>
    <dgm:pt modelId="{FBF5FB1B-E537-A24E-AE1D-A7570A060C13}" type="sibTrans" cxnId="{5AFC94DB-1B02-F642-8732-DC1E9167E917}">
      <dgm:prSet/>
      <dgm:spPr/>
      <dgm:t>
        <a:bodyPr/>
        <a:lstStyle/>
        <a:p>
          <a:endParaRPr lang="en-GB"/>
        </a:p>
      </dgm:t>
    </dgm:pt>
    <dgm:pt modelId="{CDEBD34A-6D34-B347-B8CF-95FCEEDDFE39}">
      <dgm:prSet/>
      <dgm:spPr/>
      <dgm:t>
        <a:bodyPr/>
        <a:lstStyle/>
        <a:p>
          <a:r>
            <a:rPr lang="en-GB" dirty="0"/>
            <a:t>Planned tips shared by others</a:t>
          </a:r>
        </a:p>
      </dgm:t>
    </dgm:pt>
    <dgm:pt modelId="{536FB43D-732F-5E48-9030-B423F3661403}" type="parTrans" cxnId="{52ED9113-6674-854A-8128-ABF9231EF3D3}">
      <dgm:prSet/>
      <dgm:spPr/>
      <dgm:t>
        <a:bodyPr/>
        <a:lstStyle/>
        <a:p>
          <a:endParaRPr lang="en-GB"/>
        </a:p>
      </dgm:t>
    </dgm:pt>
    <dgm:pt modelId="{9C6324E0-62C0-5A4C-B5DF-E971020C2B03}" type="sibTrans" cxnId="{52ED9113-6674-854A-8128-ABF9231EF3D3}">
      <dgm:prSet/>
      <dgm:spPr/>
      <dgm:t>
        <a:bodyPr/>
        <a:lstStyle/>
        <a:p>
          <a:endParaRPr lang="en-GB"/>
        </a:p>
      </dgm:t>
    </dgm:pt>
    <dgm:pt modelId="{A5DCFBBD-F268-3A47-9922-0C322539E143}">
      <dgm:prSet/>
      <dgm:spPr/>
      <dgm:t>
        <a:bodyPr/>
        <a:lstStyle/>
        <a:p>
          <a:r>
            <a:rPr lang="en-GB" dirty="0"/>
            <a:t>This information is too frequent</a:t>
          </a:r>
        </a:p>
      </dgm:t>
    </dgm:pt>
    <dgm:pt modelId="{33C3FE4D-B93F-0F4E-A93B-6D671D335B1B}" type="parTrans" cxnId="{ADB3AB01-20FA-D84D-AE2C-C7F0B3D16532}">
      <dgm:prSet/>
      <dgm:spPr/>
      <dgm:t>
        <a:bodyPr/>
        <a:lstStyle/>
        <a:p>
          <a:endParaRPr lang="en-GB"/>
        </a:p>
      </dgm:t>
    </dgm:pt>
    <dgm:pt modelId="{366D9523-0E63-FA42-A9C8-733164F51A5C}" type="sibTrans" cxnId="{ADB3AB01-20FA-D84D-AE2C-C7F0B3D16532}">
      <dgm:prSet/>
      <dgm:spPr/>
      <dgm:t>
        <a:bodyPr/>
        <a:lstStyle/>
        <a:p>
          <a:endParaRPr lang="en-GB"/>
        </a:p>
      </dgm:t>
    </dgm:pt>
    <dgm:pt modelId="{4BABB412-ADA5-7140-9C83-157353FA4588}">
      <dgm:prSet/>
      <dgm:spPr/>
      <dgm:t>
        <a:bodyPr/>
        <a:lstStyle/>
        <a:p>
          <a:r>
            <a:rPr lang="en-GB" dirty="0"/>
            <a:t>Everyone appreciates the effort</a:t>
          </a:r>
        </a:p>
      </dgm:t>
    </dgm:pt>
    <dgm:pt modelId="{6C6D35B6-F622-0E43-BA1F-92C81CEEA399}" type="parTrans" cxnId="{750ED7B2-2683-2449-BA0E-EEF5B35D4046}">
      <dgm:prSet/>
      <dgm:spPr/>
      <dgm:t>
        <a:bodyPr/>
        <a:lstStyle/>
        <a:p>
          <a:endParaRPr lang="en-GB"/>
        </a:p>
      </dgm:t>
    </dgm:pt>
    <dgm:pt modelId="{B4910209-248A-DC45-A8D3-8B2B76E6EA08}" type="sibTrans" cxnId="{750ED7B2-2683-2449-BA0E-EEF5B35D4046}">
      <dgm:prSet/>
      <dgm:spPr/>
      <dgm:t>
        <a:bodyPr/>
        <a:lstStyle/>
        <a:p>
          <a:endParaRPr lang="en-GB"/>
        </a:p>
      </dgm:t>
    </dgm:pt>
    <dgm:pt modelId="{C0B3218E-E0F0-414D-94E0-52CEBF9692A8}" type="pres">
      <dgm:prSet presAssocID="{79117F25-EAA3-EA4C-BAF5-0A1B89268DAC}" presName="diagram" presStyleCnt="0">
        <dgm:presLayoutVars>
          <dgm:dir/>
          <dgm:resizeHandles val="exact"/>
        </dgm:presLayoutVars>
      </dgm:prSet>
      <dgm:spPr/>
    </dgm:pt>
    <dgm:pt modelId="{B175E022-058E-A640-925A-441C958CD8D5}" type="pres">
      <dgm:prSet presAssocID="{CA561E2B-40DA-A449-8942-E3925EB5CB4D}" presName="node" presStyleLbl="node1" presStyleIdx="0" presStyleCnt="12">
        <dgm:presLayoutVars>
          <dgm:bulletEnabled val="1"/>
        </dgm:presLayoutVars>
      </dgm:prSet>
      <dgm:spPr/>
    </dgm:pt>
    <dgm:pt modelId="{922528EB-EF83-6A47-B6B7-209726967B1D}" type="pres">
      <dgm:prSet presAssocID="{F429FEC5-EC7E-684F-BBD1-6D7994A24148}" presName="sibTrans" presStyleCnt="0"/>
      <dgm:spPr/>
    </dgm:pt>
    <dgm:pt modelId="{BA184FA3-A1FC-E849-8BBB-226D108BE7D4}" type="pres">
      <dgm:prSet presAssocID="{DED63E96-4646-2F40-A49C-6238D423F823}" presName="node" presStyleLbl="node1" presStyleIdx="1" presStyleCnt="12">
        <dgm:presLayoutVars>
          <dgm:bulletEnabled val="1"/>
        </dgm:presLayoutVars>
      </dgm:prSet>
      <dgm:spPr/>
    </dgm:pt>
    <dgm:pt modelId="{BD219C94-F188-1340-8699-B0CEE7F1CC6A}" type="pres">
      <dgm:prSet presAssocID="{20B05D38-A130-7C46-9A4F-FF5C74591A69}" presName="sibTrans" presStyleCnt="0"/>
      <dgm:spPr/>
    </dgm:pt>
    <dgm:pt modelId="{23C2868D-A7AA-6A49-B27C-AC3B3C6E49B5}" type="pres">
      <dgm:prSet presAssocID="{BA4EBFC0-5C5F-D649-9A71-492633526E1A}" presName="node" presStyleLbl="node1" presStyleIdx="2" presStyleCnt="12">
        <dgm:presLayoutVars>
          <dgm:bulletEnabled val="1"/>
        </dgm:presLayoutVars>
      </dgm:prSet>
      <dgm:spPr/>
    </dgm:pt>
    <dgm:pt modelId="{4CD32C21-053D-7649-ACF6-F7069643D43B}" type="pres">
      <dgm:prSet presAssocID="{E6EF2CB2-E942-BF4C-9BB7-5BCDE46F626F}" presName="sibTrans" presStyleCnt="0"/>
      <dgm:spPr/>
    </dgm:pt>
    <dgm:pt modelId="{1AA426BC-5941-1241-B460-A40BC9E44DC3}" type="pres">
      <dgm:prSet presAssocID="{DBF9C4DD-7259-A849-B262-AC607FA813ED}" presName="node" presStyleLbl="node1" presStyleIdx="3" presStyleCnt="12">
        <dgm:presLayoutVars>
          <dgm:bulletEnabled val="1"/>
        </dgm:presLayoutVars>
      </dgm:prSet>
      <dgm:spPr/>
    </dgm:pt>
    <dgm:pt modelId="{CFA1F1C5-BEF5-6543-94FD-26FF2A426DE6}" type="pres">
      <dgm:prSet presAssocID="{D0C690A4-07AA-4D43-A56D-510BFD911D07}" presName="sibTrans" presStyleCnt="0"/>
      <dgm:spPr/>
    </dgm:pt>
    <dgm:pt modelId="{67122D2E-42C7-484D-9C5D-91E48AED4ED7}" type="pres">
      <dgm:prSet presAssocID="{38D22679-33C8-2648-BFDD-E7F8D6AB702A}" presName="node" presStyleLbl="node1" presStyleIdx="4" presStyleCnt="12">
        <dgm:presLayoutVars>
          <dgm:bulletEnabled val="1"/>
        </dgm:presLayoutVars>
      </dgm:prSet>
      <dgm:spPr/>
    </dgm:pt>
    <dgm:pt modelId="{6650025A-BA2F-6A45-8DC4-7C6FC658F88E}" type="pres">
      <dgm:prSet presAssocID="{EE1129C4-2D88-7D42-8976-4442F8D9182D}" presName="sibTrans" presStyleCnt="0"/>
      <dgm:spPr/>
    </dgm:pt>
    <dgm:pt modelId="{9C1AC0A2-46A8-3C45-B7BC-09672A19ECBB}" type="pres">
      <dgm:prSet presAssocID="{69C7A21A-F011-764B-9B7E-F4E7D8E74602}" presName="node" presStyleLbl="node1" presStyleIdx="5" presStyleCnt="12">
        <dgm:presLayoutVars>
          <dgm:bulletEnabled val="1"/>
        </dgm:presLayoutVars>
      </dgm:prSet>
      <dgm:spPr/>
    </dgm:pt>
    <dgm:pt modelId="{2F667A59-4780-1D47-B68D-0CE8F5DF55B2}" type="pres">
      <dgm:prSet presAssocID="{D42534E0-4001-1548-9FD4-B02E253722A9}" presName="sibTrans" presStyleCnt="0"/>
      <dgm:spPr/>
    </dgm:pt>
    <dgm:pt modelId="{F3A3FF7A-8F41-964C-AC8C-B24603591C3F}" type="pres">
      <dgm:prSet presAssocID="{09EC20B1-A7D5-A94A-AD4A-672EE23F6B21}" presName="node" presStyleLbl="node1" presStyleIdx="6" presStyleCnt="12">
        <dgm:presLayoutVars>
          <dgm:bulletEnabled val="1"/>
        </dgm:presLayoutVars>
      </dgm:prSet>
      <dgm:spPr/>
    </dgm:pt>
    <dgm:pt modelId="{B7ED3790-2FEB-A243-8E65-30128B1C38B6}" type="pres">
      <dgm:prSet presAssocID="{B96D0C04-6E33-244B-996C-41181AF1940A}" presName="sibTrans" presStyleCnt="0"/>
      <dgm:spPr/>
    </dgm:pt>
    <dgm:pt modelId="{93422948-BDA2-1241-AB39-54DF5D9B79F7}" type="pres">
      <dgm:prSet presAssocID="{FF9E97A4-C1A4-7141-96A7-66C18DE78F0E}" presName="node" presStyleLbl="node1" presStyleIdx="7" presStyleCnt="12">
        <dgm:presLayoutVars>
          <dgm:bulletEnabled val="1"/>
        </dgm:presLayoutVars>
      </dgm:prSet>
      <dgm:spPr/>
    </dgm:pt>
    <dgm:pt modelId="{5E5FC46D-FA89-6941-AE76-61555B3F7B2B}" type="pres">
      <dgm:prSet presAssocID="{E7CFFF7A-9E57-0D4D-83C0-491CD79978A7}" presName="sibTrans" presStyleCnt="0"/>
      <dgm:spPr/>
    </dgm:pt>
    <dgm:pt modelId="{23710988-2539-EA4F-810B-E469BEEDB0DA}" type="pres">
      <dgm:prSet presAssocID="{C09D29EF-D516-DB46-9C75-B2AB1DBAD9DB}" presName="node" presStyleLbl="node1" presStyleIdx="8" presStyleCnt="12">
        <dgm:presLayoutVars>
          <dgm:bulletEnabled val="1"/>
        </dgm:presLayoutVars>
      </dgm:prSet>
      <dgm:spPr/>
    </dgm:pt>
    <dgm:pt modelId="{32D14875-0177-1F41-9613-C678316B50AD}" type="pres">
      <dgm:prSet presAssocID="{FBF5FB1B-E537-A24E-AE1D-A7570A060C13}" presName="sibTrans" presStyleCnt="0"/>
      <dgm:spPr/>
    </dgm:pt>
    <dgm:pt modelId="{1B77CFB4-83A7-984F-88B7-C4D9322F0207}" type="pres">
      <dgm:prSet presAssocID="{CDEBD34A-6D34-B347-B8CF-95FCEEDDFE39}" presName="node" presStyleLbl="node1" presStyleIdx="9" presStyleCnt="12">
        <dgm:presLayoutVars>
          <dgm:bulletEnabled val="1"/>
        </dgm:presLayoutVars>
      </dgm:prSet>
      <dgm:spPr/>
    </dgm:pt>
    <dgm:pt modelId="{8B3028FA-6042-6347-B048-AA78B671D603}" type="pres">
      <dgm:prSet presAssocID="{9C6324E0-62C0-5A4C-B5DF-E971020C2B03}" presName="sibTrans" presStyleCnt="0"/>
      <dgm:spPr/>
    </dgm:pt>
    <dgm:pt modelId="{C05FEA22-B476-A745-95B1-A7E3D7272131}" type="pres">
      <dgm:prSet presAssocID="{A5DCFBBD-F268-3A47-9922-0C322539E143}" presName="node" presStyleLbl="node1" presStyleIdx="10" presStyleCnt="12">
        <dgm:presLayoutVars>
          <dgm:bulletEnabled val="1"/>
        </dgm:presLayoutVars>
      </dgm:prSet>
      <dgm:spPr/>
    </dgm:pt>
    <dgm:pt modelId="{9C1E9DA5-2765-F24D-AC1D-73CABA7C8414}" type="pres">
      <dgm:prSet presAssocID="{366D9523-0E63-FA42-A9C8-733164F51A5C}" presName="sibTrans" presStyleCnt="0"/>
      <dgm:spPr/>
    </dgm:pt>
    <dgm:pt modelId="{4843812E-547C-4545-B575-F1CFB6322769}" type="pres">
      <dgm:prSet presAssocID="{4BABB412-ADA5-7140-9C83-157353FA4588}" presName="node" presStyleLbl="node1" presStyleIdx="11" presStyleCnt="12">
        <dgm:presLayoutVars>
          <dgm:bulletEnabled val="1"/>
        </dgm:presLayoutVars>
      </dgm:prSet>
      <dgm:spPr/>
    </dgm:pt>
  </dgm:ptLst>
  <dgm:cxnLst>
    <dgm:cxn modelId="{ADB3AB01-20FA-D84D-AE2C-C7F0B3D16532}" srcId="{79117F25-EAA3-EA4C-BAF5-0A1B89268DAC}" destId="{A5DCFBBD-F268-3A47-9922-0C322539E143}" srcOrd="10" destOrd="0" parTransId="{33C3FE4D-B93F-0F4E-A93B-6D671D335B1B}" sibTransId="{366D9523-0E63-FA42-A9C8-733164F51A5C}"/>
    <dgm:cxn modelId="{14308104-F4DC-A644-BB80-8786E7FC62C1}" type="presOf" srcId="{DED63E96-4646-2F40-A49C-6238D423F823}" destId="{BA184FA3-A1FC-E849-8BBB-226D108BE7D4}" srcOrd="0" destOrd="0" presId="urn:microsoft.com/office/officeart/2005/8/layout/default"/>
    <dgm:cxn modelId="{52ED9113-6674-854A-8128-ABF9231EF3D3}" srcId="{79117F25-EAA3-EA4C-BAF5-0A1B89268DAC}" destId="{CDEBD34A-6D34-B347-B8CF-95FCEEDDFE39}" srcOrd="9" destOrd="0" parTransId="{536FB43D-732F-5E48-9030-B423F3661403}" sibTransId="{9C6324E0-62C0-5A4C-B5DF-E971020C2B03}"/>
    <dgm:cxn modelId="{B47DBF20-0FB9-0C4F-8592-4DE6FD2DC9CD}" srcId="{79117F25-EAA3-EA4C-BAF5-0A1B89268DAC}" destId="{BA4EBFC0-5C5F-D649-9A71-492633526E1A}" srcOrd="2" destOrd="0" parTransId="{5F7D8F44-116C-014A-9423-F7E040D47781}" sibTransId="{E6EF2CB2-E942-BF4C-9BB7-5BCDE46F626F}"/>
    <dgm:cxn modelId="{656E4D21-7079-2B40-9193-0FF8D68C1687}" type="presOf" srcId="{4BABB412-ADA5-7140-9C83-157353FA4588}" destId="{4843812E-547C-4545-B575-F1CFB6322769}" srcOrd="0" destOrd="0" presId="urn:microsoft.com/office/officeart/2005/8/layout/default"/>
    <dgm:cxn modelId="{99554D29-6F43-884A-808B-3DB333E8A246}" type="presOf" srcId="{69C7A21A-F011-764B-9B7E-F4E7D8E74602}" destId="{9C1AC0A2-46A8-3C45-B7BC-09672A19ECBB}" srcOrd="0" destOrd="0" presId="urn:microsoft.com/office/officeart/2005/8/layout/default"/>
    <dgm:cxn modelId="{2263642A-5BC8-4B4E-A694-B64809883F23}" type="presOf" srcId="{38D22679-33C8-2648-BFDD-E7F8D6AB702A}" destId="{67122D2E-42C7-484D-9C5D-91E48AED4ED7}" srcOrd="0" destOrd="0" presId="urn:microsoft.com/office/officeart/2005/8/layout/default"/>
    <dgm:cxn modelId="{D670122C-E0EC-DC48-AA1A-F3918893FFC8}" type="presOf" srcId="{09EC20B1-A7D5-A94A-AD4A-672EE23F6B21}" destId="{F3A3FF7A-8F41-964C-AC8C-B24603591C3F}" srcOrd="0" destOrd="0" presId="urn:microsoft.com/office/officeart/2005/8/layout/default"/>
    <dgm:cxn modelId="{0C9D2E35-EECC-B54F-BA8E-D79A5D52B159}" type="presOf" srcId="{CDEBD34A-6D34-B347-B8CF-95FCEEDDFE39}" destId="{1B77CFB4-83A7-984F-88B7-C4D9322F0207}" srcOrd="0" destOrd="0" presId="urn:microsoft.com/office/officeart/2005/8/layout/default"/>
    <dgm:cxn modelId="{EB3D313B-5E6E-EA4A-86C8-2C85CB57F6B5}" type="presOf" srcId="{FF9E97A4-C1A4-7141-96A7-66C18DE78F0E}" destId="{93422948-BDA2-1241-AB39-54DF5D9B79F7}" srcOrd="0" destOrd="0" presId="urn:microsoft.com/office/officeart/2005/8/layout/default"/>
    <dgm:cxn modelId="{4EC05044-247A-2F4B-8C88-25B925F4C8F0}" srcId="{79117F25-EAA3-EA4C-BAF5-0A1B89268DAC}" destId="{38D22679-33C8-2648-BFDD-E7F8D6AB702A}" srcOrd="4" destOrd="0" parTransId="{05F15648-E13F-7643-A91B-7CFC2BBB4DB0}" sibTransId="{EE1129C4-2D88-7D42-8976-4442F8D9182D}"/>
    <dgm:cxn modelId="{A968D047-ABE7-2142-B26B-5E8DCE6FC3DF}" type="presOf" srcId="{C09D29EF-D516-DB46-9C75-B2AB1DBAD9DB}" destId="{23710988-2539-EA4F-810B-E469BEEDB0DA}" srcOrd="0" destOrd="0" presId="urn:microsoft.com/office/officeart/2005/8/layout/default"/>
    <dgm:cxn modelId="{0620FD6B-04F0-974E-94DA-2ABB73B6D906}" type="presOf" srcId="{CA561E2B-40DA-A449-8942-E3925EB5CB4D}" destId="{B175E022-058E-A640-925A-441C958CD8D5}" srcOrd="0" destOrd="0" presId="urn:microsoft.com/office/officeart/2005/8/layout/default"/>
    <dgm:cxn modelId="{38547F6E-0259-B54A-A4B7-E25B8C465B13}" type="presOf" srcId="{DBF9C4DD-7259-A849-B262-AC607FA813ED}" destId="{1AA426BC-5941-1241-B460-A40BC9E44DC3}" srcOrd="0" destOrd="0" presId="urn:microsoft.com/office/officeart/2005/8/layout/default"/>
    <dgm:cxn modelId="{66294286-BABF-5744-B3BC-3530DC91BA28}" srcId="{79117F25-EAA3-EA4C-BAF5-0A1B89268DAC}" destId="{69C7A21A-F011-764B-9B7E-F4E7D8E74602}" srcOrd="5" destOrd="0" parTransId="{93302F1C-7EB4-6B4E-97D3-EDDD382199B6}" sibTransId="{D42534E0-4001-1548-9FD4-B02E253722A9}"/>
    <dgm:cxn modelId="{17461A90-FDFB-5445-BBAD-4443C2761253}" srcId="{79117F25-EAA3-EA4C-BAF5-0A1B89268DAC}" destId="{FF9E97A4-C1A4-7141-96A7-66C18DE78F0E}" srcOrd="7" destOrd="0" parTransId="{3A2018D3-7F7B-0549-94EC-AA5FFC63649B}" sibTransId="{E7CFFF7A-9E57-0D4D-83C0-491CD79978A7}"/>
    <dgm:cxn modelId="{CD7F97A4-E219-1A49-8CFF-602E073A95E4}" srcId="{79117F25-EAA3-EA4C-BAF5-0A1B89268DAC}" destId="{09EC20B1-A7D5-A94A-AD4A-672EE23F6B21}" srcOrd="6" destOrd="0" parTransId="{4CAE94EF-55BF-0C4F-B3A7-0769596E71F5}" sibTransId="{B96D0C04-6E33-244B-996C-41181AF1940A}"/>
    <dgm:cxn modelId="{FA3C56A8-E852-A848-8A62-E47E06D9DF6C}" srcId="{79117F25-EAA3-EA4C-BAF5-0A1B89268DAC}" destId="{DBF9C4DD-7259-A849-B262-AC607FA813ED}" srcOrd="3" destOrd="0" parTransId="{F555B663-9DB1-B140-966F-615B50B565CD}" sibTransId="{D0C690A4-07AA-4D43-A56D-510BFD911D07}"/>
    <dgm:cxn modelId="{3D262FAE-72E9-A748-94B7-2A868AF380F9}" type="presOf" srcId="{BA4EBFC0-5C5F-D649-9A71-492633526E1A}" destId="{23C2868D-A7AA-6A49-B27C-AC3B3C6E49B5}" srcOrd="0" destOrd="0" presId="urn:microsoft.com/office/officeart/2005/8/layout/default"/>
    <dgm:cxn modelId="{750ED7B2-2683-2449-BA0E-EEF5B35D4046}" srcId="{79117F25-EAA3-EA4C-BAF5-0A1B89268DAC}" destId="{4BABB412-ADA5-7140-9C83-157353FA4588}" srcOrd="11" destOrd="0" parTransId="{6C6D35B6-F622-0E43-BA1F-92C81CEEA399}" sibTransId="{B4910209-248A-DC45-A8D3-8B2B76E6EA08}"/>
    <dgm:cxn modelId="{6ACDC7C0-A8CB-3140-8FFE-E5C9ADB93369}" type="presOf" srcId="{A5DCFBBD-F268-3A47-9922-0C322539E143}" destId="{C05FEA22-B476-A745-95B1-A7E3D7272131}" srcOrd="0" destOrd="0" presId="urn:microsoft.com/office/officeart/2005/8/layout/default"/>
    <dgm:cxn modelId="{083B14D2-5CEA-7E43-9C1A-F8FD15668A94}" srcId="{79117F25-EAA3-EA4C-BAF5-0A1B89268DAC}" destId="{DED63E96-4646-2F40-A49C-6238D423F823}" srcOrd="1" destOrd="0" parTransId="{5887FBF0-FB8A-7F49-BAEF-1EE7F3152E2E}" sibTransId="{20B05D38-A130-7C46-9A4F-FF5C74591A69}"/>
    <dgm:cxn modelId="{19548DD7-0D7E-0542-92AA-8A437F333AC9}" srcId="{79117F25-EAA3-EA4C-BAF5-0A1B89268DAC}" destId="{CA561E2B-40DA-A449-8942-E3925EB5CB4D}" srcOrd="0" destOrd="0" parTransId="{1EEFFCEC-1701-694C-A6D1-99CB648C5B00}" sibTransId="{F429FEC5-EC7E-684F-BBD1-6D7994A24148}"/>
    <dgm:cxn modelId="{5AFC94DB-1B02-F642-8732-DC1E9167E917}" srcId="{79117F25-EAA3-EA4C-BAF5-0A1B89268DAC}" destId="{C09D29EF-D516-DB46-9C75-B2AB1DBAD9DB}" srcOrd="8" destOrd="0" parTransId="{34E0B95C-B08A-2042-891F-CDA5F0E7AC06}" sibTransId="{FBF5FB1B-E537-A24E-AE1D-A7570A060C13}"/>
    <dgm:cxn modelId="{C94E93F5-2E13-D848-AA56-228772CD03D1}" type="presOf" srcId="{79117F25-EAA3-EA4C-BAF5-0A1B89268DAC}" destId="{C0B3218E-E0F0-414D-94E0-52CEBF9692A8}" srcOrd="0" destOrd="0" presId="urn:microsoft.com/office/officeart/2005/8/layout/default"/>
    <dgm:cxn modelId="{F3663BF3-29D2-3948-A6EC-3F6B9852A865}" type="presParOf" srcId="{C0B3218E-E0F0-414D-94E0-52CEBF9692A8}" destId="{B175E022-058E-A640-925A-441C958CD8D5}" srcOrd="0" destOrd="0" presId="urn:microsoft.com/office/officeart/2005/8/layout/default"/>
    <dgm:cxn modelId="{95BF0C19-DA6A-4E4A-95CC-2A0D18EAC03A}" type="presParOf" srcId="{C0B3218E-E0F0-414D-94E0-52CEBF9692A8}" destId="{922528EB-EF83-6A47-B6B7-209726967B1D}" srcOrd="1" destOrd="0" presId="urn:microsoft.com/office/officeart/2005/8/layout/default"/>
    <dgm:cxn modelId="{249D01E9-F582-A44B-9CFA-8596A49D8447}" type="presParOf" srcId="{C0B3218E-E0F0-414D-94E0-52CEBF9692A8}" destId="{BA184FA3-A1FC-E849-8BBB-226D108BE7D4}" srcOrd="2" destOrd="0" presId="urn:microsoft.com/office/officeart/2005/8/layout/default"/>
    <dgm:cxn modelId="{F9052A60-8E23-544C-8607-3AC05E8BA36C}" type="presParOf" srcId="{C0B3218E-E0F0-414D-94E0-52CEBF9692A8}" destId="{BD219C94-F188-1340-8699-B0CEE7F1CC6A}" srcOrd="3" destOrd="0" presId="urn:microsoft.com/office/officeart/2005/8/layout/default"/>
    <dgm:cxn modelId="{BFB79529-47E9-2B4C-951E-F60E8A46615A}" type="presParOf" srcId="{C0B3218E-E0F0-414D-94E0-52CEBF9692A8}" destId="{23C2868D-A7AA-6A49-B27C-AC3B3C6E49B5}" srcOrd="4" destOrd="0" presId="urn:microsoft.com/office/officeart/2005/8/layout/default"/>
    <dgm:cxn modelId="{B33C5ABD-90B4-974C-8FC4-9DA1C6AB52B1}" type="presParOf" srcId="{C0B3218E-E0F0-414D-94E0-52CEBF9692A8}" destId="{4CD32C21-053D-7649-ACF6-F7069643D43B}" srcOrd="5" destOrd="0" presId="urn:microsoft.com/office/officeart/2005/8/layout/default"/>
    <dgm:cxn modelId="{FFFBD8B4-CBD9-2F4F-A2A2-1BBB06B168E5}" type="presParOf" srcId="{C0B3218E-E0F0-414D-94E0-52CEBF9692A8}" destId="{1AA426BC-5941-1241-B460-A40BC9E44DC3}" srcOrd="6" destOrd="0" presId="urn:microsoft.com/office/officeart/2005/8/layout/default"/>
    <dgm:cxn modelId="{14AF890B-0F17-D243-A65E-9AA652B94058}" type="presParOf" srcId="{C0B3218E-E0F0-414D-94E0-52CEBF9692A8}" destId="{CFA1F1C5-BEF5-6543-94FD-26FF2A426DE6}" srcOrd="7" destOrd="0" presId="urn:microsoft.com/office/officeart/2005/8/layout/default"/>
    <dgm:cxn modelId="{645A5295-647A-3A45-8BD0-EF75D73AF1F0}" type="presParOf" srcId="{C0B3218E-E0F0-414D-94E0-52CEBF9692A8}" destId="{67122D2E-42C7-484D-9C5D-91E48AED4ED7}" srcOrd="8" destOrd="0" presId="urn:microsoft.com/office/officeart/2005/8/layout/default"/>
    <dgm:cxn modelId="{06BEE390-74D5-A34F-BE9E-40ED67C1A42F}" type="presParOf" srcId="{C0B3218E-E0F0-414D-94E0-52CEBF9692A8}" destId="{6650025A-BA2F-6A45-8DC4-7C6FC658F88E}" srcOrd="9" destOrd="0" presId="urn:microsoft.com/office/officeart/2005/8/layout/default"/>
    <dgm:cxn modelId="{79DBE94C-D45C-7045-8039-EE7CD28AC0FC}" type="presParOf" srcId="{C0B3218E-E0F0-414D-94E0-52CEBF9692A8}" destId="{9C1AC0A2-46A8-3C45-B7BC-09672A19ECBB}" srcOrd="10" destOrd="0" presId="urn:microsoft.com/office/officeart/2005/8/layout/default"/>
    <dgm:cxn modelId="{F3F593E4-81A0-A64E-BA0C-352176FE6E1F}" type="presParOf" srcId="{C0B3218E-E0F0-414D-94E0-52CEBF9692A8}" destId="{2F667A59-4780-1D47-B68D-0CE8F5DF55B2}" srcOrd="11" destOrd="0" presId="urn:microsoft.com/office/officeart/2005/8/layout/default"/>
    <dgm:cxn modelId="{DC7663AA-E589-D942-82A1-C3D756D2DB78}" type="presParOf" srcId="{C0B3218E-E0F0-414D-94E0-52CEBF9692A8}" destId="{F3A3FF7A-8F41-964C-AC8C-B24603591C3F}" srcOrd="12" destOrd="0" presId="urn:microsoft.com/office/officeart/2005/8/layout/default"/>
    <dgm:cxn modelId="{6F538712-4587-CE49-828C-60A65E8C98C8}" type="presParOf" srcId="{C0B3218E-E0F0-414D-94E0-52CEBF9692A8}" destId="{B7ED3790-2FEB-A243-8E65-30128B1C38B6}" srcOrd="13" destOrd="0" presId="urn:microsoft.com/office/officeart/2005/8/layout/default"/>
    <dgm:cxn modelId="{A0E28463-A701-9542-80E1-C606F2792A8F}" type="presParOf" srcId="{C0B3218E-E0F0-414D-94E0-52CEBF9692A8}" destId="{93422948-BDA2-1241-AB39-54DF5D9B79F7}" srcOrd="14" destOrd="0" presId="urn:microsoft.com/office/officeart/2005/8/layout/default"/>
    <dgm:cxn modelId="{BCC54C7A-BB35-1240-BB9A-00E5C65E9770}" type="presParOf" srcId="{C0B3218E-E0F0-414D-94E0-52CEBF9692A8}" destId="{5E5FC46D-FA89-6941-AE76-61555B3F7B2B}" srcOrd="15" destOrd="0" presId="urn:microsoft.com/office/officeart/2005/8/layout/default"/>
    <dgm:cxn modelId="{13FD94D7-D829-764E-82C0-8077D591544C}" type="presParOf" srcId="{C0B3218E-E0F0-414D-94E0-52CEBF9692A8}" destId="{23710988-2539-EA4F-810B-E469BEEDB0DA}" srcOrd="16" destOrd="0" presId="urn:microsoft.com/office/officeart/2005/8/layout/default"/>
    <dgm:cxn modelId="{FCFFAE7A-21CC-C741-A484-027FB7B166DE}" type="presParOf" srcId="{C0B3218E-E0F0-414D-94E0-52CEBF9692A8}" destId="{32D14875-0177-1F41-9613-C678316B50AD}" srcOrd="17" destOrd="0" presId="urn:microsoft.com/office/officeart/2005/8/layout/default"/>
    <dgm:cxn modelId="{1D36DDB0-5FA9-D64F-AD24-BA321A375053}" type="presParOf" srcId="{C0B3218E-E0F0-414D-94E0-52CEBF9692A8}" destId="{1B77CFB4-83A7-984F-88B7-C4D9322F0207}" srcOrd="18" destOrd="0" presId="urn:microsoft.com/office/officeart/2005/8/layout/default"/>
    <dgm:cxn modelId="{B42434C7-771A-4B4C-BF7F-560C301717D6}" type="presParOf" srcId="{C0B3218E-E0F0-414D-94E0-52CEBF9692A8}" destId="{8B3028FA-6042-6347-B048-AA78B671D603}" srcOrd="19" destOrd="0" presId="urn:microsoft.com/office/officeart/2005/8/layout/default"/>
    <dgm:cxn modelId="{DBAD8810-5818-DD46-A1AA-378361A502CD}" type="presParOf" srcId="{C0B3218E-E0F0-414D-94E0-52CEBF9692A8}" destId="{C05FEA22-B476-A745-95B1-A7E3D7272131}" srcOrd="20" destOrd="0" presId="urn:microsoft.com/office/officeart/2005/8/layout/default"/>
    <dgm:cxn modelId="{45848EC9-0E52-524E-B728-B9D9D71759EE}" type="presParOf" srcId="{C0B3218E-E0F0-414D-94E0-52CEBF9692A8}" destId="{9C1E9DA5-2765-F24D-AC1D-73CABA7C8414}" srcOrd="21" destOrd="0" presId="urn:microsoft.com/office/officeart/2005/8/layout/default"/>
    <dgm:cxn modelId="{1C290532-481D-4346-96F0-E07A0721D256}" type="presParOf" srcId="{C0B3218E-E0F0-414D-94E0-52CEBF9692A8}" destId="{4843812E-547C-4545-B575-F1CFB6322769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690AE9F-8FEE-DE47-8913-63E9DCC14F70}" type="doc">
      <dgm:prSet loTypeId="urn:microsoft.com/office/officeart/2005/8/layout/hList7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3C96F52C-5B4A-6946-B8A6-F1746460CAF7}">
      <dgm:prSet/>
      <dgm:spPr/>
      <dgm:t>
        <a:bodyPr/>
        <a:lstStyle/>
        <a:p>
          <a:r>
            <a:rPr lang="en-US"/>
            <a:t>Did we give a clear justification for the campaign?</a:t>
          </a:r>
          <a:endParaRPr lang="en-GB"/>
        </a:p>
      </dgm:t>
    </dgm:pt>
    <dgm:pt modelId="{07713A01-B624-034B-BBF8-ED6AD8E4C708}" type="parTrans" cxnId="{23338CDC-632F-0A43-BACE-4D4A919B61A0}">
      <dgm:prSet/>
      <dgm:spPr/>
      <dgm:t>
        <a:bodyPr/>
        <a:lstStyle/>
        <a:p>
          <a:endParaRPr lang="en-GB"/>
        </a:p>
      </dgm:t>
    </dgm:pt>
    <dgm:pt modelId="{F5249BD5-01B4-7345-9ED3-0A6E91C58300}" type="sibTrans" cxnId="{23338CDC-632F-0A43-BACE-4D4A919B61A0}">
      <dgm:prSet/>
      <dgm:spPr/>
      <dgm:t>
        <a:bodyPr/>
        <a:lstStyle/>
        <a:p>
          <a:endParaRPr lang="en-GB"/>
        </a:p>
      </dgm:t>
    </dgm:pt>
    <dgm:pt modelId="{D2E54603-E7FD-A644-B99A-70DD47EB122E}">
      <dgm:prSet/>
      <dgm:spPr/>
      <dgm:t>
        <a:bodyPr/>
        <a:lstStyle/>
        <a:p>
          <a:r>
            <a:rPr lang="en-US"/>
            <a:t>Did we give people freedom?</a:t>
          </a:r>
          <a:endParaRPr lang="en-GB"/>
        </a:p>
      </dgm:t>
    </dgm:pt>
    <dgm:pt modelId="{42EB72B0-C449-814D-8E51-1246BAE9F00F}" type="parTrans" cxnId="{EED704D1-5247-534E-ADE2-B781C24069A9}">
      <dgm:prSet/>
      <dgm:spPr/>
      <dgm:t>
        <a:bodyPr/>
        <a:lstStyle/>
        <a:p>
          <a:endParaRPr lang="en-GB"/>
        </a:p>
      </dgm:t>
    </dgm:pt>
    <dgm:pt modelId="{C09C18B5-6F9D-4C42-8182-6A8022FF8278}" type="sibTrans" cxnId="{EED704D1-5247-534E-ADE2-B781C24069A9}">
      <dgm:prSet/>
      <dgm:spPr/>
      <dgm:t>
        <a:bodyPr/>
        <a:lstStyle/>
        <a:p>
          <a:endParaRPr lang="en-GB"/>
        </a:p>
      </dgm:t>
    </dgm:pt>
    <dgm:pt modelId="{0B51AA16-802F-D240-B922-4869A937E121}">
      <dgm:prSet/>
      <dgm:spPr/>
      <dgm:t>
        <a:bodyPr/>
        <a:lstStyle/>
        <a:p>
          <a:r>
            <a:rPr lang="en-US"/>
            <a:t>Did people understand accountability?</a:t>
          </a:r>
          <a:endParaRPr lang="en-GB"/>
        </a:p>
      </dgm:t>
    </dgm:pt>
    <dgm:pt modelId="{046CEA4D-6AC4-084B-8D3E-336481A157D7}" type="parTrans" cxnId="{EF1F7091-F321-EA4A-B089-5271002AC1FF}">
      <dgm:prSet/>
      <dgm:spPr/>
      <dgm:t>
        <a:bodyPr/>
        <a:lstStyle/>
        <a:p>
          <a:endParaRPr lang="en-GB"/>
        </a:p>
      </dgm:t>
    </dgm:pt>
    <dgm:pt modelId="{62E9A213-6326-B34E-B7B1-06BB02573227}" type="sibTrans" cxnId="{EF1F7091-F321-EA4A-B089-5271002AC1FF}">
      <dgm:prSet/>
      <dgm:spPr/>
      <dgm:t>
        <a:bodyPr/>
        <a:lstStyle/>
        <a:p>
          <a:endParaRPr lang="en-GB"/>
        </a:p>
      </dgm:t>
    </dgm:pt>
    <dgm:pt modelId="{123E0D75-99AC-8C4E-A6A0-286CF5D97911}">
      <dgm:prSet/>
      <dgm:spPr/>
      <dgm:t>
        <a:bodyPr/>
        <a:lstStyle/>
        <a:p>
          <a:r>
            <a:rPr lang="en-US"/>
            <a:t>Were our expectations clear?</a:t>
          </a:r>
          <a:endParaRPr lang="en-GB"/>
        </a:p>
      </dgm:t>
    </dgm:pt>
    <dgm:pt modelId="{B8E9F00C-FCED-0F45-964D-66518DA26AA4}" type="parTrans" cxnId="{E212C99D-1696-3347-8F84-8F675A73B9E8}">
      <dgm:prSet/>
      <dgm:spPr/>
      <dgm:t>
        <a:bodyPr/>
        <a:lstStyle/>
        <a:p>
          <a:endParaRPr lang="en-GB"/>
        </a:p>
      </dgm:t>
    </dgm:pt>
    <dgm:pt modelId="{57636D40-8E5A-B24C-8B66-3578C753BC48}" type="sibTrans" cxnId="{E212C99D-1696-3347-8F84-8F675A73B9E8}">
      <dgm:prSet/>
      <dgm:spPr/>
      <dgm:t>
        <a:bodyPr/>
        <a:lstStyle/>
        <a:p>
          <a:endParaRPr lang="en-GB"/>
        </a:p>
      </dgm:t>
    </dgm:pt>
    <dgm:pt modelId="{D1C00C41-669A-AB4E-ACA9-A452304ADB32}" type="pres">
      <dgm:prSet presAssocID="{C690AE9F-8FEE-DE47-8913-63E9DCC14F70}" presName="Name0" presStyleCnt="0">
        <dgm:presLayoutVars>
          <dgm:dir/>
          <dgm:resizeHandles val="exact"/>
        </dgm:presLayoutVars>
      </dgm:prSet>
      <dgm:spPr/>
    </dgm:pt>
    <dgm:pt modelId="{DA009760-1172-2E4D-AD3E-513891BCC40F}" type="pres">
      <dgm:prSet presAssocID="{C690AE9F-8FEE-DE47-8913-63E9DCC14F70}" presName="fgShape" presStyleLbl="fgShp" presStyleIdx="0" presStyleCnt="1"/>
      <dgm:spPr/>
    </dgm:pt>
    <dgm:pt modelId="{0D126E41-E943-3647-85C7-784298114534}" type="pres">
      <dgm:prSet presAssocID="{C690AE9F-8FEE-DE47-8913-63E9DCC14F70}" presName="linComp" presStyleCnt="0"/>
      <dgm:spPr/>
    </dgm:pt>
    <dgm:pt modelId="{EDF95742-E761-5842-A36B-BE8E186D2774}" type="pres">
      <dgm:prSet presAssocID="{3C96F52C-5B4A-6946-B8A6-F1746460CAF7}" presName="compNode" presStyleCnt="0"/>
      <dgm:spPr/>
    </dgm:pt>
    <dgm:pt modelId="{6BB09BEF-4288-7A44-87DB-75C78AB264B6}" type="pres">
      <dgm:prSet presAssocID="{3C96F52C-5B4A-6946-B8A6-F1746460CAF7}" presName="bkgdShape" presStyleLbl="node1" presStyleIdx="0" presStyleCnt="4"/>
      <dgm:spPr/>
    </dgm:pt>
    <dgm:pt modelId="{1B2BFEB3-5F81-FF4B-8F19-728B3A78E9F4}" type="pres">
      <dgm:prSet presAssocID="{3C96F52C-5B4A-6946-B8A6-F1746460CAF7}" presName="nodeTx" presStyleLbl="node1" presStyleIdx="0" presStyleCnt="4">
        <dgm:presLayoutVars>
          <dgm:bulletEnabled val="1"/>
        </dgm:presLayoutVars>
      </dgm:prSet>
      <dgm:spPr/>
    </dgm:pt>
    <dgm:pt modelId="{73EEC8FA-492D-3F4F-B09B-CB0FBFFCD76F}" type="pres">
      <dgm:prSet presAssocID="{3C96F52C-5B4A-6946-B8A6-F1746460CAF7}" presName="invisiNode" presStyleLbl="node1" presStyleIdx="0" presStyleCnt="4"/>
      <dgm:spPr/>
    </dgm:pt>
    <dgm:pt modelId="{7699E20F-29CD-F34E-81A7-34A429A009C6}" type="pres">
      <dgm:prSet presAssocID="{3C96F52C-5B4A-6946-B8A6-F1746460CAF7}" presName="imagNode" presStyleLbl="fgImgPlace1" presStyleIdx="0" presStyleCnt="4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8C2172F1-35D4-1B44-9667-E1E91014E874}" type="pres">
      <dgm:prSet presAssocID="{F5249BD5-01B4-7345-9ED3-0A6E91C58300}" presName="sibTrans" presStyleLbl="sibTrans2D1" presStyleIdx="0" presStyleCnt="0"/>
      <dgm:spPr/>
    </dgm:pt>
    <dgm:pt modelId="{541E4345-AA66-254B-A2AF-08C278E4993C}" type="pres">
      <dgm:prSet presAssocID="{D2E54603-E7FD-A644-B99A-70DD47EB122E}" presName="compNode" presStyleCnt="0"/>
      <dgm:spPr/>
    </dgm:pt>
    <dgm:pt modelId="{4F32EDFE-9595-3D4C-B007-B6B34C49F02C}" type="pres">
      <dgm:prSet presAssocID="{D2E54603-E7FD-A644-B99A-70DD47EB122E}" presName="bkgdShape" presStyleLbl="node1" presStyleIdx="1" presStyleCnt="4"/>
      <dgm:spPr/>
    </dgm:pt>
    <dgm:pt modelId="{5FCF0896-DD9F-7F4E-848A-9AC1957F94D6}" type="pres">
      <dgm:prSet presAssocID="{D2E54603-E7FD-A644-B99A-70DD47EB122E}" presName="nodeTx" presStyleLbl="node1" presStyleIdx="1" presStyleCnt="4">
        <dgm:presLayoutVars>
          <dgm:bulletEnabled val="1"/>
        </dgm:presLayoutVars>
      </dgm:prSet>
      <dgm:spPr/>
    </dgm:pt>
    <dgm:pt modelId="{3EBC6F93-1C59-984B-B69F-AE0B5C65196A}" type="pres">
      <dgm:prSet presAssocID="{D2E54603-E7FD-A644-B99A-70DD47EB122E}" presName="invisiNode" presStyleLbl="node1" presStyleIdx="1" presStyleCnt="4"/>
      <dgm:spPr/>
    </dgm:pt>
    <dgm:pt modelId="{0DD1F16A-D636-1946-98EB-27CEEE07466A}" type="pres">
      <dgm:prSet presAssocID="{D2E54603-E7FD-A644-B99A-70DD47EB122E}" presName="imagNode" presStyleLbl="fgImgPlace1" presStyleIdx="1" presStyleCnt="4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</dgm:pt>
    <dgm:pt modelId="{86B41FF1-33AD-FB4F-81B3-8A116FA0D8C8}" type="pres">
      <dgm:prSet presAssocID="{C09C18B5-6F9D-4C42-8182-6A8022FF8278}" presName="sibTrans" presStyleLbl="sibTrans2D1" presStyleIdx="0" presStyleCnt="0"/>
      <dgm:spPr/>
    </dgm:pt>
    <dgm:pt modelId="{38FCD54D-D29C-9346-A902-DD91FAF73C3B}" type="pres">
      <dgm:prSet presAssocID="{0B51AA16-802F-D240-B922-4869A937E121}" presName="compNode" presStyleCnt="0"/>
      <dgm:spPr/>
    </dgm:pt>
    <dgm:pt modelId="{51EA81FE-6DE4-4C41-81C4-F38BFD320C7C}" type="pres">
      <dgm:prSet presAssocID="{0B51AA16-802F-D240-B922-4869A937E121}" presName="bkgdShape" presStyleLbl="node1" presStyleIdx="2" presStyleCnt="4"/>
      <dgm:spPr/>
    </dgm:pt>
    <dgm:pt modelId="{09263BB1-2974-3A49-AB80-2C4040D82232}" type="pres">
      <dgm:prSet presAssocID="{0B51AA16-802F-D240-B922-4869A937E121}" presName="nodeTx" presStyleLbl="node1" presStyleIdx="2" presStyleCnt="4">
        <dgm:presLayoutVars>
          <dgm:bulletEnabled val="1"/>
        </dgm:presLayoutVars>
      </dgm:prSet>
      <dgm:spPr/>
    </dgm:pt>
    <dgm:pt modelId="{0420B853-0EA1-3A48-9BC2-DA50D8857425}" type="pres">
      <dgm:prSet presAssocID="{0B51AA16-802F-D240-B922-4869A937E121}" presName="invisiNode" presStyleLbl="node1" presStyleIdx="2" presStyleCnt="4"/>
      <dgm:spPr/>
    </dgm:pt>
    <dgm:pt modelId="{638B3CA0-3536-C84E-B81A-6B897CCDA373}" type="pres">
      <dgm:prSet presAssocID="{0B51AA16-802F-D240-B922-4869A937E121}" presName="imagNode" presStyleLbl="fgImgPlace1" presStyleIdx="2" presStyleCnt="4"/>
      <dgm:spPr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</dgm:pt>
    <dgm:pt modelId="{06102187-37C8-AE48-BF24-085EF28E8A49}" type="pres">
      <dgm:prSet presAssocID="{62E9A213-6326-B34E-B7B1-06BB02573227}" presName="sibTrans" presStyleLbl="sibTrans2D1" presStyleIdx="0" presStyleCnt="0"/>
      <dgm:spPr/>
    </dgm:pt>
    <dgm:pt modelId="{22FF6B43-D0CA-0947-B8EE-E2A9ABEA45B1}" type="pres">
      <dgm:prSet presAssocID="{123E0D75-99AC-8C4E-A6A0-286CF5D97911}" presName="compNode" presStyleCnt="0"/>
      <dgm:spPr/>
    </dgm:pt>
    <dgm:pt modelId="{BAE88992-7DFA-B54C-BFD5-E8B8BBEE6996}" type="pres">
      <dgm:prSet presAssocID="{123E0D75-99AC-8C4E-A6A0-286CF5D97911}" presName="bkgdShape" presStyleLbl="node1" presStyleIdx="3" presStyleCnt="4"/>
      <dgm:spPr/>
    </dgm:pt>
    <dgm:pt modelId="{12D2CB31-0F1A-9947-8BD8-B600F97AAF25}" type="pres">
      <dgm:prSet presAssocID="{123E0D75-99AC-8C4E-A6A0-286CF5D97911}" presName="nodeTx" presStyleLbl="node1" presStyleIdx="3" presStyleCnt="4">
        <dgm:presLayoutVars>
          <dgm:bulletEnabled val="1"/>
        </dgm:presLayoutVars>
      </dgm:prSet>
      <dgm:spPr/>
    </dgm:pt>
    <dgm:pt modelId="{3B824207-FDA1-C247-B560-D0FA5AD74344}" type="pres">
      <dgm:prSet presAssocID="{123E0D75-99AC-8C4E-A6A0-286CF5D97911}" presName="invisiNode" presStyleLbl="node1" presStyleIdx="3" presStyleCnt="4"/>
      <dgm:spPr/>
    </dgm:pt>
    <dgm:pt modelId="{87EC18B1-B1A8-3344-A0BD-49667B12AABC}" type="pres">
      <dgm:prSet presAssocID="{123E0D75-99AC-8C4E-A6A0-286CF5D97911}" presName="imagNode" presStyleLbl="fgImgPlace1" presStyleIdx="3" presStyleCnt="4"/>
      <dgm:spPr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</dgm:pt>
  </dgm:ptLst>
  <dgm:cxnLst>
    <dgm:cxn modelId="{0AC81D09-D2E7-2146-B3A9-7093133DBBBE}" type="presOf" srcId="{3C96F52C-5B4A-6946-B8A6-F1746460CAF7}" destId="{6BB09BEF-4288-7A44-87DB-75C78AB264B6}" srcOrd="0" destOrd="0" presId="urn:microsoft.com/office/officeart/2005/8/layout/hList7"/>
    <dgm:cxn modelId="{B9AB4A09-5F90-1E4B-9F8F-F5A7A28225B4}" type="presOf" srcId="{C690AE9F-8FEE-DE47-8913-63E9DCC14F70}" destId="{D1C00C41-669A-AB4E-ACA9-A452304ADB32}" srcOrd="0" destOrd="0" presId="urn:microsoft.com/office/officeart/2005/8/layout/hList7"/>
    <dgm:cxn modelId="{274E3955-D5A0-134D-B44F-4111C88DF641}" type="presOf" srcId="{C09C18B5-6F9D-4C42-8182-6A8022FF8278}" destId="{86B41FF1-33AD-FB4F-81B3-8A116FA0D8C8}" srcOrd="0" destOrd="0" presId="urn:microsoft.com/office/officeart/2005/8/layout/hList7"/>
    <dgm:cxn modelId="{B36AA756-2B87-6741-B2DF-65D228BDFC8C}" type="presOf" srcId="{D2E54603-E7FD-A644-B99A-70DD47EB122E}" destId="{4F32EDFE-9595-3D4C-B007-B6B34C49F02C}" srcOrd="0" destOrd="0" presId="urn:microsoft.com/office/officeart/2005/8/layout/hList7"/>
    <dgm:cxn modelId="{F0CC4972-9CDA-9A49-853D-599CC58474B9}" type="presOf" srcId="{F5249BD5-01B4-7345-9ED3-0A6E91C58300}" destId="{8C2172F1-35D4-1B44-9667-E1E91014E874}" srcOrd="0" destOrd="0" presId="urn:microsoft.com/office/officeart/2005/8/layout/hList7"/>
    <dgm:cxn modelId="{A3CE198A-37E2-BE4B-A480-750505AA1319}" type="presOf" srcId="{D2E54603-E7FD-A644-B99A-70DD47EB122E}" destId="{5FCF0896-DD9F-7F4E-848A-9AC1957F94D6}" srcOrd="1" destOrd="0" presId="urn:microsoft.com/office/officeart/2005/8/layout/hList7"/>
    <dgm:cxn modelId="{EF1F7091-F321-EA4A-B089-5271002AC1FF}" srcId="{C690AE9F-8FEE-DE47-8913-63E9DCC14F70}" destId="{0B51AA16-802F-D240-B922-4869A937E121}" srcOrd="2" destOrd="0" parTransId="{046CEA4D-6AC4-084B-8D3E-336481A157D7}" sibTransId="{62E9A213-6326-B34E-B7B1-06BB02573227}"/>
    <dgm:cxn modelId="{F4146494-4942-144F-B610-B0F30BB66ABB}" type="presOf" srcId="{123E0D75-99AC-8C4E-A6A0-286CF5D97911}" destId="{12D2CB31-0F1A-9947-8BD8-B600F97AAF25}" srcOrd="1" destOrd="0" presId="urn:microsoft.com/office/officeart/2005/8/layout/hList7"/>
    <dgm:cxn modelId="{E212C99D-1696-3347-8F84-8F675A73B9E8}" srcId="{C690AE9F-8FEE-DE47-8913-63E9DCC14F70}" destId="{123E0D75-99AC-8C4E-A6A0-286CF5D97911}" srcOrd="3" destOrd="0" parTransId="{B8E9F00C-FCED-0F45-964D-66518DA26AA4}" sibTransId="{57636D40-8E5A-B24C-8B66-3578C753BC48}"/>
    <dgm:cxn modelId="{F87AACAB-5379-5646-918A-86E856A8B944}" type="presOf" srcId="{123E0D75-99AC-8C4E-A6A0-286CF5D97911}" destId="{BAE88992-7DFA-B54C-BFD5-E8B8BBEE6996}" srcOrd="0" destOrd="0" presId="urn:microsoft.com/office/officeart/2005/8/layout/hList7"/>
    <dgm:cxn modelId="{CF172EB7-5131-6241-A4D5-CFD5EDA89EF5}" type="presOf" srcId="{0B51AA16-802F-D240-B922-4869A937E121}" destId="{09263BB1-2974-3A49-AB80-2C4040D82232}" srcOrd="1" destOrd="0" presId="urn:microsoft.com/office/officeart/2005/8/layout/hList7"/>
    <dgm:cxn modelId="{EED704D1-5247-534E-ADE2-B781C24069A9}" srcId="{C690AE9F-8FEE-DE47-8913-63E9DCC14F70}" destId="{D2E54603-E7FD-A644-B99A-70DD47EB122E}" srcOrd="1" destOrd="0" parTransId="{42EB72B0-C449-814D-8E51-1246BAE9F00F}" sibTransId="{C09C18B5-6F9D-4C42-8182-6A8022FF8278}"/>
    <dgm:cxn modelId="{23338CDC-632F-0A43-BACE-4D4A919B61A0}" srcId="{C690AE9F-8FEE-DE47-8913-63E9DCC14F70}" destId="{3C96F52C-5B4A-6946-B8A6-F1746460CAF7}" srcOrd="0" destOrd="0" parTransId="{07713A01-B624-034B-BBF8-ED6AD8E4C708}" sibTransId="{F5249BD5-01B4-7345-9ED3-0A6E91C58300}"/>
    <dgm:cxn modelId="{F4D185E7-7572-234D-8B84-FF749AF68804}" type="presOf" srcId="{62E9A213-6326-B34E-B7B1-06BB02573227}" destId="{06102187-37C8-AE48-BF24-085EF28E8A49}" srcOrd="0" destOrd="0" presId="urn:microsoft.com/office/officeart/2005/8/layout/hList7"/>
    <dgm:cxn modelId="{BECB74F2-D488-374E-836B-0203592C3995}" type="presOf" srcId="{3C96F52C-5B4A-6946-B8A6-F1746460CAF7}" destId="{1B2BFEB3-5F81-FF4B-8F19-728B3A78E9F4}" srcOrd="1" destOrd="0" presId="urn:microsoft.com/office/officeart/2005/8/layout/hList7"/>
    <dgm:cxn modelId="{C1FFF5FB-1F3E-424B-B869-C227BC9402CA}" type="presOf" srcId="{0B51AA16-802F-D240-B922-4869A937E121}" destId="{51EA81FE-6DE4-4C41-81C4-F38BFD320C7C}" srcOrd="0" destOrd="0" presId="urn:microsoft.com/office/officeart/2005/8/layout/hList7"/>
    <dgm:cxn modelId="{D78AF5F5-6830-DB4C-BBE2-657E578E1AEA}" type="presParOf" srcId="{D1C00C41-669A-AB4E-ACA9-A452304ADB32}" destId="{DA009760-1172-2E4D-AD3E-513891BCC40F}" srcOrd="0" destOrd="0" presId="urn:microsoft.com/office/officeart/2005/8/layout/hList7"/>
    <dgm:cxn modelId="{83CD444A-C4E8-FA4B-ACD3-5DEB83B79BE4}" type="presParOf" srcId="{D1C00C41-669A-AB4E-ACA9-A452304ADB32}" destId="{0D126E41-E943-3647-85C7-784298114534}" srcOrd="1" destOrd="0" presId="urn:microsoft.com/office/officeart/2005/8/layout/hList7"/>
    <dgm:cxn modelId="{CA20F875-622A-0A4E-B375-7F6C25883C05}" type="presParOf" srcId="{0D126E41-E943-3647-85C7-784298114534}" destId="{EDF95742-E761-5842-A36B-BE8E186D2774}" srcOrd="0" destOrd="0" presId="urn:microsoft.com/office/officeart/2005/8/layout/hList7"/>
    <dgm:cxn modelId="{9107813D-DB64-0B40-9063-41CABA5070D4}" type="presParOf" srcId="{EDF95742-E761-5842-A36B-BE8E186D2774}" destId="{6BB09BEF-4288-7A44-87DB-75C78AB264B6}" srcOrd="0" destOrd="0" presId="urn:microsoft.com/office/officeart/2005/8/layout/hList7"/>
    <dgm:cxn modelId="{D3509A1D-19C9-E843-8E93-7FB596D9E83B}" type="presParOf" srcId="{EDF95742-E761-5842-A36B-BE8E186D2774}" destId="{1B2BFEB3-5F81-FF4B-8F19-728B3A78E9F4}" srcOrd="1" destOrd="0" presId="urn:microsoft.com/office/officeart/2005/8/layout/hList7"/>
    <dgm:cxn modelId="{B7205441-9BA2-1044-B439-125A138BFA2B}" type="presParOf" srcId="{EDF95742-E761-5842-A36B-BE8E186D2774}" destId="{73EEC8FA-492D-3F4F-B09B-CB0FBFFCD76F}" srcOrd="2" destOrd="0" presId="urn:microsoft.com/office/officeart/2005/8/layout/hList7"/>
    <dgm:cxn modelId="{0ACF69C8-86AF-174C-AD1D-BBE5D7424E7A}" type="presParOf" srcId="{EDF95742-E761-5842-A36B-BE8E186D2774}" destId="{7699E20F-29CD-F34E-81A7-34A429A009C6}" srcOrd="3" destOrd="0" presId="urn:microsoft.com/office/officeart/2005/8/layout/hList7"/>
    <dgm:cxn modelId="{ADF74988-2CDA-9C43-84D7-11151742BA71}" type="presParOf" srcId="{0D126E41-E943-3647-85C7-784298114534}" destId="{8C2172F1-35D4-1B44-9667-E1E91014E874}" srcOrd="1" destOrd="0" presId="urn:microsoft.com/office/officeart/2005/8/layout/hList7"/>
    <dgm:cxn modelId="{2129EDEB-CEA3-BE4D-9026-6CE170782320}" type="presParOf" srcId="{0D126E41-E943-3647-85C7-784298114534}" destId="{541E4345-AA66-254B-A2AF-08C278E4993C}" srcOrd="2" destOrd="0" presId="urn:microsoft.com/office/officeart/2005/8/layout/hList7"/>
    <dgm:cxn modelId="{42761D93-0B1D-0A44-81BC-5FA4FD605FE3}" type="presParOf" srcId="{541E4345-AA66-254B-A2AF-08C278E4993C}" destId="{4F32EDFE-9595-3D4C-B007-B6B34C49F02C}" srcOrd="0" destOrd="0" presId="urn:microsoft.com/office/officeart/2005/8/layout/hList7"/>
    <dgm:cxn modelId="{87B2D781-D937-0D4A-950A-CE185017144E}" type="presParOf" srcId="{541E4345-AA66-254B-A2AF-08C278E4993C}" destId="{5FCF0896-DD9F-7F4E-848A-9AC1957F94D6}" srcOrd="1" destOrd="0" presId="urn:microsoft.com/office/officeart/2005/8/layout/hList7"/>
    <dgm:cxn modelId="{5D9A6B44-6EF1-EE46-97B3-A7049EE7B07F}" type="presParOf" srcId="{541E4345-AA66-254B-A2AF-08C278E4993C}" destId="{3EBC6F93-1C59-984B-B69F-AE0B5C65196A}" srcOrd="2" destOrd="0" presId="urn:microsoft.com/office/officeart/2005/8/layout/hList7"/>
    <dgm:cxn modelId="{8FF4C27F-3EE7-FB4D-B09B-4DABF60CE3D3}" type="presParOf" srcId="{541E4345-AA66-254B-A2AF-08C278E4993C}" destId="{0DD1F16A-D636-1946-98EB-27CEEE07466A}" srcOrd="3" destOrd="0" presId="urn:microsoft.com/office/officeart/2005/8/layout/hList7"/>
    <dgm:cxn modelId="{490FAB11-4576-314B-A734-7DDE16012E8F}" type="presParOf" srcId="{0D126E41-E943-3647-85C7-784298114534}" destId="{86B41FF1-33AD-FB4F-81B3-8A116FA0D8C8}" srcOrd="3" destOrd="0" presId="urn:microsoft.com/office/officeart/2005/8/layout/hList7"/>
    <dgm:cxn modelId="{1958C3B0-7BF4-CE48-BFFE-49F469211DFB}" type="presParOf" srcId="{0D126E41-E943-3647-85C7-784298114534}" destId="{38FCD54D-D29C-9346-A902-DD91FAF73C3B}" srcOrd="4" destOrd="0" presId="urn:microsoft.com/office/officeart/2005/8/layout/hList7"/>
    <dgm:cxn modelId="{B33CFDC0-BE92-F94E-8537-9F1079F6955C}" type="presParOf" srcId="{38FCD54D-D29C-9346-A902-DD91FAF73C3B}" destId="{51EA81FE-6DE4-4C41-81C4-F38BFD320C7C}" srcOrd="0" destOrd="0" presId="urn:microsoft.com/office/officeart/2005/8/layout/hList7"/>
    <dgm:cxn modelId="{2BF50918-93C5-1A49-9D7E-FDE64C63D713}" type="presParOf" srcId="{38FCD54D-D29C-9346-A902-DD91FAF73C3B}" destId="{09263BB1-2974-3A49-AB80-2C4040D82232}" srcOrd="1" destOrd="0" presId="urn:microsoft.com/office/officeart/2005/8/layout/hList7"/>
    <dgm:cxn modelId="{0E571878-3C87-504B-8C92-67DFA3E82513}" type="presParOf" srcId="{38FCD54D-D29C-9346-A902-DD91FAF73C3B}" destId="{0420B853-0EA1-3A48-9BC2-DA50D8857425}" srcOrd="2" destOrd="0" presId="urn:microsoft.com/office/officeart/2005/8/layout/hList7"/>
    <dgm:cxn modelId="{1FAB56B7-527A-7141-ADA1-54016E3704D2}" type="presParOf" srcId="{38FCD54D-D29C-9346-A902-DD91FAF73C3B}" destId="{638B3CA0-3536-C84E-B81A-6B897CCDA373}" srcOrd="3" destOrd="0" presId="urn:microsoft.com/office/officeart/2005/8/layout/hList7"/>
    <dgm:cxn modelId="{05A82B2C-F31E-AB44-AE71-CA816E09A330}" type="presParOf" srcId="{0D126E41-E943-3647-85C7-784298114534}" destId="{06102187-37C8-AE48-BF24-085EF28E8A49}" srcOrd="5" destOrd="0" presId="urn:microsoft.com/office/officeart/2005/8/layout/hList7"/>
    <dgm:cxn modelId="{67549D55-FF1B-4C42-A17F-CDE4D6456179}" type="presParOf" srcId="{0D126E41-E943-3647-85C7-784298114534}" destId="{22FF6B43-D0CA-0947-B8EE-E2A9ABEA45B1}" srcOrd="6" destOrd="0" presId="urn:microsoft.com/office/officeart/2005/8/layout/hList7"/>
    <dgm:cxn modelId="{F6E5CF31-54C7-FA4E-A56D-2B2A998FDF7E}" type="presParOf" srcId="{22FF6B43-D0CA-0947-B8EE-E2A9ABEA45B1}" destId="{BAE88992-7DFA-B54C-BFD5-E8B8BBEE6996}" srcOrd="0" destOrd="0" presId="urn:microsoft.com/office/officeart/2005/8/layout/hList7"/>
    <dgm:cxn modelId="{2F62A10C-AD8C-564C-8852-87459F5F3D2B}" type="presParOf" srcId="{22FF6B43-D0CA-0947-B8EE-E2A9ABEA45B1}" destId="{12D2CB31-0F1A-9947-8BD8-B600F97AAF25}" srcOrd="1" destOrd="0" presId="urn:microsoft.com/office/officeart/2005/8/layout/hList7"/>
    <dgm:cxn modelId="{83A6C32F-C51B-A648-AA41-AE2A3F7836F3}" type="presParOf" srcId="{22FF6B43-D0CA-0947-B8EE-E2A9ABEA45B1}" destId="{3B824207-FDA1-C247-B560-D0FA5AD74344}" srcOrd="2" destOrd="0" presId="urn:microsoft.com/office/officeart/2005/8/layout/hList7"/>
    <dgm:cxn modelId="{0538FA20-5D60-654B-B8E3-4BAD44A08E5B}" type="presParOf" srcId="{22FF6B43-D0CA-0947-B8EE-E2A9ABEA45B1}" destId="{87EC18B1-B1A8-3344-A0BD-49667B12AABC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82C6EE-7D44-074A-9E06-36C63B6F9EE8}">
      <dsp:nvSpPr>
        <dsp:cNvPr id="0" name=""/>
        <dsp:cNvSpPr/>
      </dsp:nvSpPr>
      <dsp:spPr>
        <a:xfrm rot="10800000">
          <a:off x="2057311" y="2510"/>
          <a:ext cx="7446956" cy="726298"/>
        </a:xfrm>
        <a:prstGeom prst="homePlat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278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Although we have a legal need and an organisational imperative to train staff on security issues, training should not be seen as a tick-box exercise</a:t>
          </a:r>
        </a:p>
      </dsp:txBody>
      <dsp:txXfrm rot="10800000">
        <a:off x="2238885" y="2510"/>
        <a:ext cx="7265382" cy="726298"/>
      </dsp:txXfrm>
    </dsp:sp>
    <dsp:sp modelId="{AA1ECC36-DB1B-9143-A2E0-164DAE6BA35E}">
      <dsp:nvSpPr>
        <dsp:cNvPr id="0" name=""/>
        <dsp:cNvSpPr/>
      </dsp:nvSpPr>
      <dsp:spPr>
        <a:xfrm>
          <a:off x="1694162" y="2510"/>
          <a:ext cx="726298" cy="726298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95B04D-3199-5840-BABA-86EE9A977D2D}">
      <dsp:nvSpPr>
        <dsp:cNvPr id="0" name=""/>
        <dsp:cNvSpPr/>
      </dsp:nvSpPr>
      <dsp:spPr>
        <a:xfrm rot="10800000">
          <a:off x="2057311" y="945614"/>
          <a:ext cx="7446956" cy="726298"/>
        </a:xfrm>
        <a:prstGeom prst="homePlate">
          <a:avLst/>
        </a:prstGeom>
        <a:solidFill>
          <a:schemeClr val="accent2">
            <a:shade val="80000"/>
            <a:hueOff val="186766"/>
            <a:satOff val="-22888"/>
            <a:lumOff val="112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278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Security training at GÉANT will not be punitive in its approach </a:t>
          </a:r>
        </a:p>
      </dsp:txBody>
      <dsp:txXfrm rot="10800000">
        <a:off x="2238885" y="945614"/>
        <a:ext cx="7265382" cy="726298"/>
      </dsp:txXfrm>
    </dsp:sp>
    <dsp:sp modelId="{B536A561-A614-5749-BD8E-7429AA81287D}">
      <dsp:nvSpPr>
        <dsp:cNvPr id="0" name=""/>
        <dsp:cNvSpPr/>
      </dsp:nvSpPr>
      <dsp:spPr>
        <a:xfrm>
          <a:off x="1694162" y="945614"/>
          <a:ext cx="726298" cy="726298"/>
        </a:xfrm>
        <a:prstGeom prst="ellipse">
          <a:avLst/>
        </a:prstGeom>
        <a:solidFill>
          <a:schemeClr val="accent2">
            <a:tint val="50000"/>
            <a:hueOff val="5193"/>
            <a:satOff val="-232"/>
            <a:lumOff val="39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BD7A13-9DF3-E64E-87F8-A00C6D0CD972}">
      <dsp:nvSpPr>
        <dsp:cNvPr id="0" name=""/>
        <dsp:cNvSpPr/>
      </dsp:nvSpPr>
      <dsp:spPr>
        <a:xfrm rot="10800000">
          <a:off x="2057311" y="1888719"/>
          <a:ext cx="7446956" cy="726298"/>
        </a:xfrm>
        <a:prstGeom prst="homePlate">
          <a:avLst/>
        </a:prstGeom>
        <a:solidFill>
          <a:schemeClr val="accent2">
            <a:shade val="80000"/>
            <a:hueOff val="373533"/>
            <a:satOff val="-45775"/>
            <a:lumOff val="225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278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Security training at GÉANT should be engaging and interactive</a:t>
          </a:r>
        </a:p>
      </dsp:txBody>
      <dsp:txXfrm rot="10800000">
        <a:off x="2238885" y="1888719"/>
        <a:ext cx="7265382" cy="726298"/>
      </dsp:txXfrm>
    </dsp:sp>
    <dsp:sp modelId="{159A5425-5F9B-3744-99E2-7D00994EDBFD}">
      <dsp:nvSpPr>
        <dsp:cNvPr id="0" name=""/>
        <dsp:cNvSpPr/>
      </dsp:nvSpPr>
      <dsp:spPr>
        <a:xfrm>
          <a:off x="1694162" y="1888719"/>
          <a:ext cx="726298" cy="726298"/>
        </a:xfrm>
        <a:prstGeom prst="ellipse">
          <a:avLst/>
        </a:prstGeom>
        <a:solidFill>
          <a:schemeClr val="accent2">
            <a:tint val="50000"/>
            <a:hueOff val="10385"/>
            <a:satOff val="-464"/>
            <a:lumOff val="79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E5DCB0-8C8F-D349-9D75-44F0D3232C13}">
      <dsp:nvSpPr>
        <dsp:cNvPr id="0" name=""/>
        <dsp:cNvSpPr/>
      </dsp:nvSpPr>
      <dsp:spPr>
        <a:xfrm rot="10800000">
          <a:off x="2057311" y="2831823"/>
          <a:ext cx="7446956" cy="726298"/>
        </a:xfrm>
        <a:prstGeom prst="homePlate">
          <a:avLst/>
        </a:prstGeom>
        <a:solidFill>
          <a:schemeClr val="accent2">
            <a:shade val="80000"/>
            <a:hueOff val="560299"/>
            <a:satOff val="-68663"/>
            <a:lumOff val="338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278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Training should be bespoke and discuss the GÉANT environment wherever possible</a:t>
          </a:r>
        </a:p>
      </dsp:txBody>
      <dsp:txXfrm rot="10800000">
        <a:off x="2238885" y="2831823"/>
        <a:ext cx="7265382" cy="726298"/>
      </dsp:txXfrm>
    </dsp:sp>
    <dsp:sp modelId="{9375B517-71DA-0A49-93FE-89EB2074E0BB}">
      <dsp:nvSpPr>
        <dsp:cNvPr id="0" name=""/>
        <dsp:cNvSpPr/>
      </dsp:nvSpPr>
      <dsp:spPr>
        <a:xfrm>
          <a:off x="1694162" y="2831823"/>
          <a:ext cx="726298" cy="726298"/>
        </a:xfrm>
        <a:prstGeom prst="ellipse">
          <a:avLst/>
        </a:prstGeom>
        <a:solidFill>
          <a:schemeClr val="accent2">
            <a:tint val="50000"/>
            <a:hueOff val="15578"/>
            <a:satOff val="-696"/>
            <a:lumOff val="119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097231-760B-3347-963F-37D0986AB96E}">
      <dsp:nvSpPr>
        <dsp:cNvPr id="0" name=""/>
        <dsp:cNvSpPr/>
      </dsp:nvSpPr>
      <dsp:spPr>
        <a:xfrm rot="10800000">
          <a:off x="2057311" y="3774927"/>
          <a:ext cx="7446956" cy="726298"/>
        </a:xfrm>
        <a:prstGeom prst="homePlate">
          <a:avLst/>
        </a:prstGeom>
        <a:solidFill>
          <a:schemeClr val="accent2">
            <a:shade val="80000"/>
            <a:hueOff val="747066"/>
            <a:satOff val="-91551"/>
            <a:lumOff val="450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278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Training should be differentiated for groups depending on need (e.g. Exec, privileged users, risk champions)</a:t>
          </a:r>
        </a:p>
      </dsp:txBody>
      <dsp:txXfrm rot="10800000">
        <a:off x="2238885" y="3774927"/>
        <a:ext cx="7265382" cy="726298"/>
      </dsp:txXfrm>
    </dsp:sp>
    <dsp:sp modelId="{92AA69D2-3E0E-D84C-925D-3E4FB8E53588}">
      <dsp:nvSpPr>
        <dsp:cNvPr id="0" name=""/>
        <dsp:cNvSpPr/>
      </dsp:nvSpPr>
      <dsp:spPr>
        <a:xfrm>
          <a:off x="1694162" y="3774927"/>
          <a:ext cx="726298" cy="726298"/>
        </a:xfrm>
        <a:prstGeom prst="ellipse">
          <a:avLst/>
        </a:prstGeom>
        <a:solidFill>
          <a:schemeClr val="accent2">
            <a:tint val="50000"/>
            <a:hueOff val="20771"/>
            <a:satOff val="-928"/>
            <a:lumOff val="158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1C4F4A-7FC5-9F42-A367-D8D6ABC2296C}">
      <dsp:nvSpPr>
        <dsp:cNvPr id="0" name=""/>
        <dsp:cNvSpPr/>
      </dsp:nvSpPr>
      <dsp:spPr>
        <a:xfrm rot="5400000">
          <a:off x="614679" y="1108088"/>
          <a:ext cx="1851044" cy="3080096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D03916-7297-094C-94ED-E03767B6B24E}">
      <dsp:nvSpPr>
        <dsp:cNvPr id="0" name=""/>
        <dsp:cNvSpPr/>
      </dsp:nvSpPr>
      <dsp:spPr>
        <a:xfrm>
          <a:off x="305694" y="2028373"/>
          <a:ext cx="2780728" cy="24374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t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Training</a:t>
          </a:r>
          <a:endParaRPr lang="en-GB" sz="3900" kern="1200"/>
        </a:p>
      </dsp:txBody>
      <dsp:txXfrm>
        <a:off x="305694" y="2028373"/>
        <a:ext cx="2780728" cy="2437471"/>
      </dsp:txXfrm>
    </dsp:sp>
    <dsp:sp modelId="{248B337B-4C2F-D54E-8670-E1D5AEDECC41}">
      <dsp:nvSpPr>
        <dsp:cNvPr id="0" name=""/>
        <dsp:cNvSpPr/>
      </dsp:nvSpPr>
      <dsp:spPr>
        <a:xfrm>
          <a:off x="2561757" y="881328"/>
          <a:ext cx="524665" cy="524665"/>
        </a:xfrm>
        <a:prstGeom prst="triangle">
          <a:avLst>
            <a:gd name="adj" fmla="val 100000"/>
          </a:avLst>
        </a:prstGeom>
        <a:solidFill>
          <a:schemeClr val="accent2">
            <a:shade val="80000"/>
            <a:hueOff val="186766"/>
            <a:satOff val="-22888"/>
            <a:lumOff val="11269"/>
            <a:alphaOff val="0"/>
          </a:schemeClr>
        </a:solidFill>
        <a:ln w="12700" cap="flat" cmpd="sng" algn="ctr">
          <a:solidFill>
            <a:schemeClr val="accent2">
              <a:shade val="80000"/>
              <a:hueOff val="186766"/>
              <a:satOff val="-22888"/>
              <a:lumOff val="112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0BA512-2D50-814C-89AF-5E0B8D6A44A4}">
      <dsp:nvSpPr>
        <dsp:cNvPr id="0" name=""/>
        <dsp:cNvSpPr/>
      </dsp:nvSpPr>
      <dsp:spPr>
        <a:xfrm rot="5400000">
          <a:off x="4018834" y="265726"/>
          <a:ext cx="1851044" cy="3080096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shade val="80000"/>
            <a:hueOff val="373533"/>
            <a:satOff val="-45775"/>
            <a:lumOff val="22538"/>
            <a:alphaOff val="0"/>
          </a:schemeClr>
        </a:solidFill>
        <a:ln w="12700" cap="flat" cmpd="sng" algn="ctr">
          <a:solidFill>
            <a:schemeClr val="accent2">
              <a:shade val="80000"/>
              <a:hueOff val="373533"/>
              <a:satOff val="-45775"/>
              <a:lumOff val="2253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6293A2-07B0-954D-A620-C459204260EB}">
      <dsp:nvSpPr>
        <dsp:cNvPr id="0" name=""/>
        <dsp:cNvSpPr/>
      </dsp:nvSpPr>
      <dsp:spPr>
        <a:xfrm>
          <a:off x="3709849" y="1186012"/>
          <a:ext cx="2780728" cy="24374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t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Doing Something Unto People</a:t>
          </a:r>
          <a:endParaRPr lang="en-GB" sz="3900" kern="1200" dirty="0"/>
        </a:p>
      </dsp:txBody>
      <dsp:txXfrm>
        <a:off x="3709849" y="1186012"/>
        <a:ext cx="2780728" cy="2437471"/>
      </dsp:txXfrm>
    </dsp:sp>
    <dsp:sp modelId="{EBBB69D4-6AD8-C342-A97D-C4E90466E9EC}">
      <dsp:nvSpPr>
        <dsp:cNvPr id="0" name=""/>
        <dsp:cNvSpPr/>
      </dsp:nvSpPr>
      <dsp:spPr>
        <a:xfrm>
          <a:off x="5965912" y="38966"/>
          <a:ext cx="524665" cy="524665"/>
        </a:xfrm>
        <a:prstGeom prst="triangle">
          <a:avLst>
            <a:gd name="adj" fmla="val 100000"/>
          </a:avLst>
        </a:prstGeom>
        <a:solidFill>
          <a:schemeClr val="accent2">
            <a:shade val="80000"/>
            <a:hueOff val="560299"/>
            <a:satOff val="-68663"/>
            <a:lumOff val="33807"/>
            <a:alphaOff val="0"/>
          </a:schemeClr>
        </a:solidFill>
        <a:ln w="12700" cap="flat" cmpd="sng" algn="ctr">
          <a:solidFill>
            <a:schemeClr val="accent2">
              <a:shade val="80000"/>
              <a:hueOff val="560299"/>
              <a:satOff val="-68663"/>
              <a:lumOff val="338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284EAF-AE61-1A4A-9338-C69DC5CC091C}">
      <dsp:nvSpPr>
        <dsp:cNvPr id="0" name=""/>
        <dsp:cNvSpPr/>
      </dsp:nvSpPr>
      <dsp:spPr>
        <a:xfrm rot="5400000">
          <a:off x="7422989" y="-576634"/>
          <a:ext cx="1851044" cy="3080096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shade val="80000"/>
            <a:hueOff val="747066"/>
            <a:satOff val="-91551"/>
            <a:lumOff val="45076"/>
            <a:alphaOff val="0"/>
          </a:schemeClr>
        </a:solidFill>
        <a:ln w="12700" cap="flat" cmpd="sng" algn="ctr">
          <a:solidFill>
            <a:schemeClr val="accent2">
              <a:shade val="80000"/>
              <a:hueOff val="747066"/>
              <a:satOff val="-91551"/>
              <a:lumOff val="450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6FD2E4-DA84-F745-9176-1B3D48016B3A}">
      <dsp:nvSpPr>
        <dsp:cNvPr id="0" name=""/>
        <dsp:cNvSpPr/>
      </dsp:nvSpPr>
      <dsp:spPr>
        <a:xfrm>
          <a:off x="7114004" y="343650"/>
          <a:ext cx="2780728" cy="24374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t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Behavioural Response</a:t>
          </a:r>
          <a:endParaRPr lang="en-GB" sz="3900" kern="1200"/>
        </a:p>
      </dsp:txBody>
      <dsp:txXfrm>
        <a:off x="7114004" y="343650"/>
        <a:ext cx="2780728" cy="24374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B993D0-1E8F-EB4D-9081-9FB03A6001F9}">
      <dsp:nvSpPr>
        <dsp:cNvPr id="0" name=""/>
        <dsp:cNvSpPr/>
      </dsp:nvSpPr>
      <dsp:spPr>
        <a:xfrm>
          <a:off x="4088559" y="47219"/>
          <a:ext cx="2455405" cy="2455405"/>
        </a:xfrm>
        <a:prstGeom prst="ellipse">
          <a:avLst/>
        </a:prstGeom>
        <a:solidFill>
          <a:schemeClr val="accent2">
            <a:shade val="80000"/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>
              <a:solidFill>
                <a:schemeClr val="bg1"/>
              </a:solidFill>
            </a:rPr>
            <a:t>Pseudoscience</a:t>
          </a:r>
          <a:endParaRPr lang="en-GB" sz="2300" kern="1200" dirty="0">
            <a:solidFill>
              <a:schemeClr val="bg1"/>
            </a:solidFill>
          </a:endParaRPr>
        </a:p>
      </dsp:txBody>
      <dsp:txXfrm>
        <a:off x="4371875" y="377754"/>
        <a:ext cx="1888773" cy="779118"/>
      </dsp:txXfrm>
    </dsp:sp>
    <dsp:sp modelId="{3517A2B2-90CF-024A-89E0-C6FBECDA802E}">
      <dsp:nvSpPr>
        <dsp:cNvPr id="0" name=""/>
        <dsp:cNvSpPr/>
      </dsp:nvSpPr>
      <dsp:spPr>
        <a:xfrm>
          <a:off x="5174604" y="1133263"/>
          <a:ext cx="2455405" cy="2455405"/>
        </a:xfrm>
        <a:prstGeom prst="ellipse">
          <a:avLst/>
        </a:prstGeom>
        <a:solidFill>
          <a:schemeClr val="accent2">
            <a:shade val="80000"/>
            <a:alpha val="50000"/>
            <a:hueOff val="249022"/>
            <a:satOff val="-30517"/>
            <a:lumOff val="1502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1"/>
              </a:solidFill>
            </a:rPr>
            <a:t>Like to be in fours</a:t>
          </a:r>
          <a:endParaRPr lang="en-GB" sz="2300" kern="1200" dirty="0">
            <a:solidFill>
              <a:schemeClr val="bg1"/>
            </a:solidFill>
          </a:endParaRPr>
        </a:p>
      </dsp:txBody>
      <dsp:txXfrm>
        <a:off x="6496745" y="1416579"/>
        <a:ext cx="944386" cy="1888773"/>
      </dsp:txXfrm>
    </dsp:sp>
    <dsp:sp modelId="{1E2345BF-D322-E341-BF4B-F168A1ED9EE7}">
      <dsp:nvSpPr>
        <dsp:cNvPr id="0" name=""/>
        <dsp:cNvSpPr/>
      </dsp:nvSpPr>
      <dsp:spPr>
        <a:xfrm>
          <a:off x="4088559" y="2219308"/>
          <a:ext cx="2455405" cy="2455405"/>
        </a:xfrm>
        <a:prstGeom prst="ellipse">
          <a:avLst/>
        </a:prstGeom>
        <a:solidFill>
          <a:schemeClr val="accent2">
            <a:shade val="80000"/>
            <a:alpha val="50000"/>
            <a:hueOff val="498044"/>
            <a:satOff val="-61034"/>
            <a:lumOff val="300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1"/>
              </a:solidFill>
            </a:rPr>
            <a:t>Very subjective</a:t>
          </a:r>
          <a:endParaRPr lang="en-GB" sz="2300" kern="1200" dirty="0">
            <a:solidFill>
              <a:schemeClr val="bg1"/>
            </a:solidFill>
          </a:endParaRPr>
        </a:p>
      </dsp:txBody>
      <dsp:txXfrm>
        <a:off x="4371875" y="3565059"/>
        <a:ext cx="1888773" cy="779118"/>
      </dsp:txXfrm>
    </dsp:sp>
    <dsp:sp modelId="{99770F94-EFBE-4C44-A20A-317E02D4EA48}">
      <dsp:nvSpPr>
        <dsp:cNvPr id="0" name=""/>
        <dsp:cNvSpPr/>
      </dsp:nvSpPr>
      <dsp:spPr>
        <a:xfrm>
          <a:off x="3002515" y="1133263"/>
          <a:ext cx="2455405" cy="2455405"/>
        </a:xfrm>
        <a:prstGeom prst="ellipse">
          <a:avLst/>
        </a:prstGeom>
        <a:solidFill>
          <a:schemeClr val="accent2">
            <a:shade val="80000"/>
            <a:alpha val="50000"/>
            <a:hueOff val="747066"/>
            <a:satOff val="-91551"/>
            <a:lumOff val="450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1"/>
              </a:solidFill>
            </a:rPr>
            <a:t>Can be a useful framing</a:t>
          </a:r>
          <a:endParaRPr lang="en-GB" sz="2300" kern="1200" dirty="0">
            <a:solidFill>
              <a:schemeClr val="bg1"/>
            </a:solidFill>
          </a:endParaRPr>
        </a:p>
      </dsp:txBody>
      <dsp:txXfrm>
        <a:off x="3191392" y="1416579"/>
        <a:ext cx="944386" cy="18887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EE865E-D73E-2F43-800D-5F0B9C57B0E9}">
      <dsp:nvSpPr>
        <dsp:cNvPr id="0" name=""/>
        <dsp:cNvSpPr/>
      </dsp:nvSpPr>
      <dsp:spPr>
        <a:xfrm>
          <a:off x="2695575" y="0"/>
          <a:ext cx="4503737" cy="4503737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8BE09D-ABA3-8C44-B8E4-4341428AF868}">
      <dsp:nvSpPr>
        <dsp:cNvPr id="0" name=""/>
        <dsp:cNvSpPr/>
      </dsp:nvSpPr>
      <dsp:spPr>
        <a:xfrm>
          <a:off x="3123430" y="427855"/>
          <a:ext cx="1756457" cy="1756457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Conscientious</a:t>
          </a:r>
          <a:endParaRPr lang="en-GB" sz="1900" kern="1200" dirty="0"/>
        </a:p>
      </dsp:txBody>
      <dsp:txXfrm>
        <a:off x="3209173" y="513598"/>
        <a:ext cx="1584971" cy="1584971"/>
      </dsp:txXfrm>
    </dsp:sp>
    <dsp:sp modelId="{103B1A17-CC87-014F-8774-11140C99BD1E}">
      <dsp:nvSpPr>
        <dsp:cNvPr id="0" name=""/>
        <dsp:cNvSpPr/>
      </dsp:nvSpPr>
      <dsp:spPr>
        <a:xfrm>
          <a:off x="5014999" y="427855"/>
          <a:ext cx="1756457" cy="1756457"/>
        </a:xfrm>
        <a:prstGeom prst="roundRect">
          <a:avLst/>
        </a:prstGeom>
        <a:solidFill>
          <a:schemeClr val="accent2">
            <a:shade val="80000"/>
            <a:hueOff val="249022"/>
            <a:satOff val="-30517"/>
            <a:lumOff val="1502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Dominance</a:t>
          </a:r>
          <a:endParaRPr lang="en-GB" sz="1900" kern="1200" dirty="0"/>
        </a:p>
      </dsp:txBody>
      <dsp:txXfrm>
        <a:off x="5100742" y="513598"/>
        <a:ext cx="1584971" cy="1584971"/>
      </dsp:txXfrm>
    </dsp:sp>
    <dsp:sp modelId="{232ECF38-1079-F841-8419-29FFE4C6A83F}">
      <dsp:nvSpPr>
        <dsp:cNvPr id="0" name=""/>
        <dsp:cNvSpPr/>
      </dsp:nvSpPr>
      <dsp:spPr>
        <a:xfrm>
          <a:off x="3123430" y="2319424"/>
          <a:ext cx="1756457" cy="1756457"/>
        </a:xfrm>
        <a:prstGeom prst="roundRect">
          <a:avLst/>
        </a:prstGeom>
        <a:solidFill>
          <a:schemeClr val="accent2">
            <a:shade val="80000"/>
            <a:hueOff val="498044"/>
            <a:satOff val="-61034"/>
            <a:lumOff val="300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Steadiness</a:t>
          </a:r>
          <a:endParaRPr lang="en-GB" sz="1900" kern="1200" dirty="0"/>
        </a:p>
      </dsp:txBody>
      <dsp:txXfrm>
        <a:off x="3209173" y="2405167"/>
        <a:ext cx="1584971" cy="1584971"/>
      </dsp:txXfrm>
    </dsp:sp>
    <dsp:sp modelId="{F3030AC4-DACD-214D-9706-2752E379FA9B}">
      <dsp:nvSpPr>
        <dsp:cNvPr id="0" name=""/>
        <dsp:cNvSpPr/>
      </dsp:nvSpPr>
      <dsp:spPr>
        <a:xfrm>
          <a:off x="5014999" y="2319424"/>
          <a:ext cx="1756457" cy="1756457"/>
        </a:xfrm>
        <a:prstGeom prst="roundRect">
          <a:avLst/>
        </a:prstGeom>
        <a:solidFill>
          <a:schemeClr val="accent2">
            <a:shade val="80000"/>
            <a:hueOff val="747066"/>
            <a:satOff val="-91551"/>
            <a:lumOff val="450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Influence</a:t>
          </a:r>
          <a:endParaRPr lang="en-GB" sz="1900" kern="1200" dirty="0"/>
        </a:p>
      </dsp:txBody>
      <dsp:txXfrm>
        <a:off x="5100742" y="2405167"/>
        <a:ext cx="1584971" cy="158497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EE865E-D73E-2F43-800D-5F0B9C57B0E9}">
      <dsp:nvSpPr>
        <dsp:cNvPr id="0" name=""/>
        <dsp:cNvSpPr/>
      </dsp:nvSpPr>
      <dsp:spPr>
        <a:xfrm>
          <a:off x="2654588" y="0"/>
          <a:ext cx="4039087" cy="4039087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8BE09D-ABA3-8C44-B8E4-4341428AF868}">
      <dsp:nvSpPr>
        <dsp:cNvPr id="0" name=""/>
        <dsp:cNvSpPr/>
      </dsp:nvSpPr>
      <dsp:spPr>
        <a:xfrm>
          <a:off x="3038301" y="383713"/>
          <a:ext cx="1575243" cy="1575243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Blue</a:t>
          </a:r>
          <a:endParaRPr lang="en-GB" sz="3400" kern="1200" dirty="0"/>
        </a:p>
      </dsp:txBody>
      <dsp:txXfrm>
        <a:off x="3115198" y="460610"/>
        <a:ext cx="1421449" cy="1421449"/>
      </dsp:txXfrm>
    </dsp:sp>
    <dsp:sp modelId="{103B1A17-CC87-014F-8774-11140C99BD1E}">
      <dsp:nvSpPr>
        <dsp:cNvPr id="0" name=""/>
        <dsp:cNvSpPr/>
      </dsp:nvSpPr>
      <dsp:spPr>
        <a:xfrm>
          <a:off x="4734717" y="383713"/>
          <a:ext cx="1575243" cy="1575243"/>
        </a:xfrm>
        <a:prstGeom prst="roundRect">
          <a:avLst/>
        </a:prstGeom>
        <a:solidFill>
          <a:schemeClr val="accent2">
            <a:shade val="80000"/>
            <a:hueOff val="249022"/>
            <a:satOff val="-30517"/>
            <a:lumOff val="1502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Red</a:t>
          </a:r>
          <a:endParaRPr lang="en-GB" sz="3400" kern="1200" dirty="0"/>
        </a:p>
      </dsp:txBody>
      <dsp:txXfrm>
        <a:off x="4811614" y="460610"/>
        <a:ext cx="1421449" cy="1421449"/>
      </dsp:txXfrm>
    </dsp:sp>
    <dsp:sp modelId="{232ECF38-1079-F841-8419-29FFE4C6A83F}">
      <dsp:nvSpPr>
        <dsp:cNvPr id="0" name=""/>
        <dsp:cNvSpPr/>
      </dsp:nvSpPr>
      <dsp:spPr>
        <a:xfrm>
          <a:off x="3038301" y="2080129"/>
          <a:ext cx="1575243" cy="1575243"/>
        </a:xfrm>
        <a:prstGeom prst="roundRect">
          <a:avLst/>
        </a:prstGeom>
        <a:solidFill>
          <a:schemeClr val="accent2">
            <a:shade val="80000"/>
            <a:hueOff val="498044"/>
            <a:satOff val="-61034"/>
            <a:lumOff val="300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dirty="0"/>
            <a:t>Green</a:t>
          </a:r>
        </a:p>
      </dsp:txBody>
      <dsp:txXfrm>
        <a:off x="3115198" y="2157026"/>
        <a:ext cx="1421449" cy="1421449"/>
      </dsp:txXfrm>
    </dsp:sp>
    <dsp:sp modelId="{F3030AC4-DACD-214D-9706-2752E379FA9B}">
      <dsp:nvSpPr>
        <dsp:cNvPr id="0" name=""/>
        <dsp:cNvSpPr/>
      </dsp:nvSpPr>
      <dsp:spPr>
        <a:xfrm>
          <a:off x="4734717" y="2080129"/>
          <a:ext cx="1575243" cy="1575243"/>
        </a:xfrm>
        <a:prstGeom prst="roundRect">
          <a:avLst/>
        </a:prstGeom>
        <a:solidFill>
          <a:schemeClr val="accent2">
            <a:shade val="80000"/>
            <a:hueOff val="747066"/>
            <a:satOff val="-91551"/>
            <a:lumOff val="450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Yellow</a:t>
          </a:r>
          <a:endParaRPr lang="en-GB" sz="3400" kern="1200" dirty="0"/>
        </a:p>
      </dsp:txBody>
      <dsp:txXfrm>
        <a:off x="4811614" y="2157026"/>
        <a:ext cx="1421449" cy="14214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C043B8-5E77-F34A-8328-C01527AB13C2}">
      <dsp:nvSpPr>
        <dsp:cNvPr id="0" name=""/>
        <dsp:cNvSpPr/>
      </dsp:nvSpPr>
      <dsp:spPr>
        <a:xfrm>
          <a:off x="2695575" y="0"/>
          <a:ext cx="4503737" cy="4503737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76465B-0D83-E34A-9196-0B46210A6ED6}">
      <dsp:nvSpPr>
        <dsp:cNvPr id="0" name=""/>
        <dsp:cNvSpPr/>
      </dsp:nvSpPr>
      <dsp:spPr>
        <a:xfrm>
          <a:off x="3123430" y="427855"/>
          <a:ext cx="1756457" cy="1756457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Upholders</a:t>
          </a:r>
          <a:endParaRPr lang="en-GB" sz="2200" kern="1200"/>
        </a:p>
      </dsp:txBody>
      <dsp:txXfrm>
        <a:off x="3209173" y="513598"/>
        <a:ext cx="1584971" cy="1584971"/>
      </dsp:txXfrm>
    </dsp:sp>
    <dsp:sp modelId="{A116A204-B69E-BB48-AF53-6CDB9C79C74E}">
      <dsp:nvSpPr>
        <dsp:cNvPr id="0" name=""/>
        <dsp:cNvSpPr/>
      </dsp:nvSpPr>
      <dsp:spPr>
        <a:xfrm>
          <a:off x="5014999" y="427855"/>
          <a:ext cx="1756457" cy="1756457"/>
        </a:xfrm>
        <a:prstGeom prst="roundRect">
          <a:avLst/>
        </a:prstGeom>
        <a:solidFill>
          <a:schemeClr val="accent2">
            <a:shade val="80000"/>
            <a:hueOff val="249022"/>
            <a:satOff val="-30517"/>
            <a:lumOff val="1502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Questioners</a:t>
          </a:r>
          <a:endParaRPr lang="en-GB" sz="2200" kern="1200"/>
        </a:p>
      </dsp:txBody>
      <dsp:txXfrm>
        <a:off x="5100742" y="513598"/>
        <a:ext cx="1584971" cy="1584971"/>
      </dsp:txXfrm>
    </dsp:sp>
    <dsp:sp modelId="{3FAF4465-847E-F449-9565-2A11D9FCAA0C}">
      <dsp:nvSpPr>
        <dsp:cNvPr id="0" name=""/>
        <dsp:cNvSpPr/>
      </dsp:nvSpPr>
      <dsp:spPr>
        <a:xfrm>
          <a:off x="3123430" y="2319424"/>
          <a:ext cx="1756457" cy="1756457"/>
        </a:xfrm>
        <a:prstGeom prst="roundRect">
          <a:avLst/>
        </a:prstGeom>
        <a:solidFill>
          <a:schemeClr val="accent2">
            <a:shade val="80000"/>
            <a:hueOff val="498044"/>
            <a:satOff val="-61034"/>
            <a:lumOff val="300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Obligers</a:t>
          </a:r>
          <a:endParaRPr lang="en-GB" sz="2200" kern="1200"/>
        </a:p>
      </dsp:txBody>
      <dsp:txXfrm>
        <a:off x="3209173" y="2405167"/>
        <a:ext cx="1584971" cy="1584971"/>
      </dsp:txXfrm>
    </dsp:sp>
    <dsp:sp modelId="{B384E9A2-10CE-1042-845C-8461A174EDAE}">
      <dsp:nvSpPr>
        <dsp:cNvPr id="0" name=""/>
        <dsp:cNvSpPr/>
      </dsp:nvSpPr>
      <dsp:spPr>
        <a:xfrm>
          <a:off x="5014999" y="2319424"/>
          <a:ext cx="1756457" cy="1756457"/>
        </a:xfrm>
        <a:prstGeom prst="roundRect">
          <a:avLst/>
        </a:prstGeom>
        <a:solidFill>
          <a:schemeClr val="accent2">
            <a:shade val="80000"/>
            <a:hueOff val="747066"/>
            <a:satOff val="-91551"/>
            <a:lumOff val="450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Rebels</a:t>
          </a:r>
          <a:endParaRPr lang="en-GB" sz="2200" kern="1200"/>
        </a:p>
      </dsp:txBody>
      <dsp:txXfrm>
        <a:off x="5100742" y="2405167"/>
        <a:ext cx="1584971" cy="158497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75E022-058E-A640-925A-441C958CD8D5}">
      <dsp:nvSpPr>
        <dsp:cNvPr id="0" name=""/>
        <dsp:cNvSpPr/>
      </dsp:nvSpPr>
      <dsp:spPr>
        <a:xfrm>
          <a:off x="106775" y="395"/>
          <a:ext cx="2251473" cy="1350883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Someone leaves channel</a:t>
          </a:r>
          <a:endParaRPr lang="en-GB" sz="2100" kern="1200"/>
        </a:p>
      </dsp:txBody>
      <dsp:txXfrm>
        <a:off x="106775" y="395"/>
        <a:ext cx="2251473" cy="1350883"/>
      </dsp:txXfrm>
    </dsp:sp>
    <dsp:sp modelId="{BA184FA3-A1FC-E849-8BBB-226D108BE7D4}">
      <dsp:nvSpPr>
        <dsp:cNvPr id="0" name=""/>
        <dsp:cNvSpPr/>
      </dsp:nvSpPr>
      <dsp:spPr>
        <a:xfrm>
          <a:off x="2583396" y="395"/>
          <a:ext cx="2251473" cy="1350883"/>
        </a:xfrm>
        <a:prstGeom prst="rect">
          <a:avLst/>
        </a:prstGeom>
        <a:solidFill>
          <a:schemeClr val="accent2">
            <a:shade val="80000"/>
            <a:hueOff val="67915"/>
            <a:satOff val="-8323"/>
            <a:lumOff val="40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Mansplaining </a:t>
          </a:r>
          <a:endParaRPr lang="en-GB" sz="2100" kern="1200"/>
        </a:p>
      </dsp:txBody>
      <dsp:txXfrm>
        <a:off x="2583396" y="395"/>
        <a:ext cx="2251473" cy="1350883"/>
      </dsp:txXfrm>
    </dsp:sp>
    <dsp:sp modelId="{23C2868D-A7AA-6A49-B27C-AC3B3C6E49B5}">
      <dsp:nvSpPr>
        <dsp:cNvPr id="0" name=""/>
        <dsp:cNvSpPr/>
      </dsp:nvSpPr>
      <dsp:spPr>
        <a:xfrm>
          <a:off x="5060017" y="395"/>
          <a:ext cx="2251473" cy="1350883"/>
        </a:xfrm>
        <a:prstGeom prst="rect">
          <a:avLst/>
        </a:prstGeom>
        <a:solidFill>
          <a:schemeClr val="accent2">
            <a:shade val="80000"/>
            <a:hueOff val="135830"/>
            <a:satOff val="-16646"/>
            <a:lumOff val="81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Advice deemed wrong</a:t>
          </a:r>
          <a:endParaRPr lang="en-GB" sz="2100" kern="1200"/>
        </a:p>
      </dsp:txBody>
      <dsp:txXfrm>
        <a:off x="5060017" y="395"/>
        <a:ext cx="2251473" cy="1350883"/>
      </dsp:txXfrm>
    </dsp:sp>
    <dsp:sp modelId="{1AA426BC-5941-1241-B460-A40BC9E44DC3}">
      <dsp:nvSpPr>
        <dsp:cNvPr id="0" name=""/>
        <dsp:cNvSpPr/>
      </dsp:nvSpPr>
      <dsp:spPr>
        <a:xfrm>
          <a:off x="7536637" y="395"/>
          <a:ext cx="2251473" cy="1350883"/>
        </a:xfrm>
        <a:prstGeom prst="rect">
          <a:avLst/>
        </a:prstGeom>
        <a:solidFill>
          <a:schemeClr val="accent2">
            <a:shade val="80000"/>
            <a:hueOff val="203745"/>
            <a:satOff val="-24968"/>
            <a:lumOff val="1229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Passive/Aggressive fight breaks out</a:t>
          </a:r>
          <a:endParaRPr lang="en-GB" sz="2100" kern="1200"/>
        </a:p>
      </dsp:txBody>
      <dsp:txXfrm>
        <a:off x="7536637" y="395"/>
        <a:ext cx="2251473" cy="1350883"/>
      </dsp:txXfrm>
    </dsp:sp>
    <dsp:sp modelId="{67122D2E-42C7-484D-9C5D-91E48AED4ED7}">
      <dsp:nvSpPr>
        <dsp:cNvPr id="0" name=""/>
        <dsp:cNvSpPr/>
      </dsp:nvSpPr>
      <dsp:spPr>
        <a:xfrm>
          <a:off x="106775" y="1576426"/>
          <a:ext cx="2251473" cy="1350883"/>
        </a:xfrm>
        <a:prstGeom prst="rect">
          <a:avLst/>
        </a:prstGeom>
        <a:solidFill>
          <a:schemeClr val="accent2">
            <a:shade val="80000"/>
            <a:hueOff val="271660"/>
            <a:satOff val="-33291"/>
            <a:lumOff val="1639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Staff share helpful tips</a:t>
          </a:r>
          <a:endParaRPr lang="en-GB" sz="2100" kern="1200"/>
        </a:p>
      </dsp:txBody>
      <dsp:txXfrm>
        <a:off x="106775" y="1576426"/>
        <a:ext cx="2251473" cy="1350883"/>
      </dsp:txXfrm>
    </dsp:sp>
    <dsp:sp modelId="{9C1AC0A2-46A8-3C45-B7BC-09672A19ECBB}">
      <dsp:nvSpPr>
        <dsp:cNvPr id="0" name=""/>
        <dsp:cNvSpPr/>
      </dsp:nvSpPr>
      <dsp:spPr>
        <a:xfrm>
          <a:off x="2583396" y="1576426"/>
          <a:ext cx="2251473" cy="1350883"/>
        </a:xfrm>
        <a:prstGeom prst="rect">
          <a:avLst/>
        </a:prstGeom>
        <a:solidFill>
          <a:schemeClr val="accent2">
            <a:shade val="80000"/>
            <a:hueOff val="339575"/>
            <a:satOff val="-41614"/>
            <a:lumOff val="204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People mute channel</a:t>
          </a:r>
          <a:endParaRPr lang="en-GB" sz="2100" kern="1200"/>
        </a:p>
      </dsp:txBody>
      <dsp:txXfrm>
        <a:off x="2583396" y="1576426"/>
        <a:ext cx="2251473" cy="1350883"/>
      </dsp:txXfrm>
    </dsp:sp>
    <dsp:sp modelId="{F3A3FF7A-8F41-964C-AC8C-B24603591C3F}">
      <dsp:nvSpPr>
        <dsp:cNvPr id="0" name=""/>
        <dsp:cNvSpPr/>
      </dsp:nvSpPr>
      <dsp:spPr>
        <a:xfrm>
          <a:off x="5060017" y="1576426"/>
          <a:ext cx="2251473" cy="1350883"/>
        </a:xfrm>
        <a:prstGeom prst="rect">
          <a:avLst/>
        </a:prstGeom>
        <a:solidFill>
          <a:schemeClr val="accent2">
            <a:shade val="80000"/>
            <a:hueOff val="407490"/>
            <a:satOff val="-49937"/>
            <a:lumOff val="2458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Great training ideas suggested</a:t>
          </a:r>
          <a:endParaRPr lang="en-GB" sz="2100" kern="1200"/>
        </a:p>
      </dsp:txBody>
      <dsp:txXfrm>
        <a:off x="5060017" y="1576426"/>
        <a:ext cx="2251473" cy="1350883"/>
      </dsp:txXfrm>
    </dsp:sp>
    <dsp:sp modelId="{93422948-BDA2-1241-AB39-54DF5D9B79F7}">
      <dsp:nvSpPr>
        <dsp:cNvPr id="0" name=""/>
        <dsp:cNvSpPr/>
      </dsp:nvSpPr>
      <dsp:spPr>
        <a:xfrm>
          <a:off x="7536637" y="1576426"/>
          <a:ext cx="2251473" cy="1350883"/>
        </a:xfrm>
        <a:prstGeom prst="rect">
          <a:avLst/>
        </a:prstGeom>
        <a:solidFill>
          <a:schemeClr val="accent2">
            <a:shade val="80000"/>
            <a:hueOff val="475405"/>
            <a:satOff val="-58260"/>
            <a:lumOff val="286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Tips adopted by staff</a:t>
          </a:r>
          <a:endParaRPr lang="en-GB" sz="2100" kern="1200"/>
        </a:p>
      </dsp:txBody>
      <dsp:txXfrm>
        <a:off x="7536637" y="1576426"/>
        <a:ext cx="2251473" cy="1350883"/>
      </dsp:txXfrm>
    </dsp:sp>
    <dsp:sp modelId="{23710988-2539-EA4F-810B-E469BEEDB0DA}">
      <dsp:nvSpPr>
        <dsp:cNvPr id="0" name=""/>
        <dsp:cNvSpPr/>
      </dsp:nvSpPr>
      <dsp:spPr>
        <a:xfrm>
          <a:off x="106775" y="3152457"/>
          <a:ext cx="2251473" cy="1350883"/>
        </a:xfrm>
        <a:prstGeom prst="rect">
          <a:avLst/>
        </a:prstGeom>
        <a:solidFill>
          <a:schemeClr val="accent2">
            <a:shade val="80000"/>
            <a:hueOff val="543321"/>
            <a:satOff val="-66583"/>
            <a:lumOff val="327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Existing problems fixed</a:t>
          </a:r>
          <a:endParaRPr lang="en-GB" sz="2100" kern="1200" dirty="0"/>
        </a:p>
      </dsp:txBody>
      <dsp:txXfrm>
        <a:off x="106775" y="3152457"/>
        <a:ext cx="2251473" cy="1350883"/>
      </dsp:txXfrm>
    </dsp:sp>
    <dsp:sp modelId="{1B77CFB4-83A7-984F-88B7-C4D9322F0207}">
      <dsp:nvSpPr>
        <dsp:cNvPr id="0" name=""/>
        <dsp:cNvSpPr/>
      </dsp:nvSpPr>
      <dsp:spPr>
        <a:xfrm>
          <a:off x="2583396" y="3152457"/>
          <a:ext cx="2251473" cy="1350883"/>
        </a:xfrm>
        <a:prstGeom prst="rect">
          <a:avLst/>
        </a:prstGeom>
        <a:solidFill>
          <a:schemeClr val="accent2">
            <a:shade val="80000"/>
            <a:hueOff val="611236"/>
            <a:satOff val="-74905"/>
            <a:lumOff val="3688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Planned tips shared by others</a:t>
          </a:r>
        </a:p>
      </dsp:txBody>
      <dsp:txXfrm>
        <a:off x="2583396" y="3152457"/>
        <a:ext cx="2251473" cy="1350883"/>
      </dsp:txXfrm>
    </dsp:sp>
    <dsp:sp modelId="{C05FEA22-B476-A745-95B1-A7E3D7272131}">
      <dsp:nvSpPr>
        <dsp:cNvPr id="0" name=""/>
        <dsp:cNvSpPr/>
      </dsp:nvSpPr>
      <dsp:spPr>
        <a:xfrm>
          <a:off x="5060017" y="3152457"/>
          <a:ext cx="2251473" cy="1350883"/>
        </a:xfrm>
        <a:prstGeom prst="rect">
          <a:avLst/>
        </a:prstGeom>
        <a:solidFill>
          <a:schemeClr val="accent2">
            <a:shade val="80000"/>
            <a:hueOff val="679151"/>
            <a:satOff val="-83228"/>
            <a:lumOff val="409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This information is too frequent</a:t>
          </a:r>
        </a:p>
      </dsp:txBody>
      <dsp:txXfrm>
        <a:off x="5060017" y="3152457"/>
        <a:ext cx="2251473" cy="1350883"/>
      </dsp:txXfrm>
    </dsp:sp>
    <dsp:sp modelId="{4843812E-547C-4545-B575-F1CFB6322769}">
      <dsp:nvSpPr>
        <dsp:cNvPr id="0" name=""/>
        <dsp:cNvSpPr/>
      </dsp:nvSpPr>
      <dsp:spPr>
        <a:xfrm>
          <a:off x="7536637" y="3152457"/>
          <a:ext cx="2251473" cy="1350883"/>
        </a:xfrm>
        <a:prstGeom prst="rect">
          <a:avLst/>
        </a:prstGeom>
        <a:solidFill>
          <a:schemeClr val="accent2">
            <a:shade val="80000"/>
            <a:hueOff val="747066"/>
            <a:satOff val="-91551"/>
            <a:lumOff val="450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Everyone appreciates the effort</a:t>
          </a:r>
        </a:p>
      </dsp:txBody>
      <dsp:txXfrm>
        <a:off x="7536637" y="3152457"/>
        <a:ext cx="2251473" cy="135088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B09BEF-4288-7A44-87DB-75C78AB264B6}">
      <dsp:nvSpPr>
        <dsp:cNvPr id="0" name=""/>
        <dsp:cNvSpPr/>
      </dsp:nvSpPr>
      <dsp:spPr>
        <a:xfrm>
          <a:off x="2307" y="0"/>
          <a:ext cx="2418159" cy="4503737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Did we give a clear justification for the campaign?</a:t>
          </a:r>
          <a:endParaRPr lang="en-GB" sz="2500" kern="1200"/>
        </a:p>
      </dsp:txBody>
      <dsp:txXfrm>
        <a:off x="2307" y="1801494"/>
        <a:ext cx="2418159" cy="1801494"/>
      </dsp:txXfrm>
    </dsp:sp>
    <dsp:sp modelId="{7699E20F-29CD-F34E-81A7-34A429A009C6}">
      <dsp:nvSpPr>
        <dsp:cNvPr id="0" name=""/>
        <dsp:cNvSpPr/>
      </dsp:nvSpPr>
      <dsp:spPr>
        <a:xfrm>
          <a:off x="461514" y="270224"/>
          <a:ext cx="1499744" cy="1499744"/>
        </a:xfrm>
        <a:prstGeom prst="ellipse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32EDFE-9595-3D4C-B007-B6B34C49F02C}">
      <dsp:nvSpPr>
        <dsp:cNvPr id="0" name=""/>
        <dsp:cNvSpPr/>
      </dsp:nvSpPr>
      <dsp:spPr>
        <a:xfrm>
          <a:off x="2493011" y="0"/>
          <a:ext cx="2418159" cy="4503737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249022"/>
            <a:satOff val="-30517"/>
            <a:lumOff val="1502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Did we give people freedom?</a:t>
          </a:r>
          <a:endParaRPr lang="en-GB" sz="2500" kern="1200"/>
        </a:p>
      </dsp:txBody>
      <dsp:txXfrm>
        <a:off x="2493011" y="1801494"/>
        <a:ext cx="2418159" cy="1801494"/>
      </dsp:txXfrm>
    </dsp:sp>
    <dsp:sp modelId="{0DD1F16A-D636-1946-98EB-27CEEE07466A}">
      <dsp:nvSpPr>
        <dsp:cNvPr id="0" name=""/>
        <dsp:cNvSpPr/>
      </dsp:nvSpPr>
      <dsp:spPr>
        <a:xfrm>
          <a:off x="2952219" y="270224"/>
          <a:ext cx="1499744" cy="1499744"/>
        </a:xfrm>
        <a:prstGeom prst="ellipse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EA81FE-6DE4-4C41-81C4-F38BFD320C7C}">
      <dsp:nvSpPr>
        <dsp:cNvPr id="0" name=""/>
        <dsp:cNvSpPr/>
      </dsp:nvSpPr>
      <dsp:spPr>
        <a:xfrm>
          <a:off x="4983715" y="0"/>
          <a:ext cx="2418159" cy="4503737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498044"/>
            <a:satOff val="-61034"/>
            <a:lumOff val="300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Did people understand accountability?</a:t>
          </a:r>
          <a:endParaRPr lang="en-GB" sz="2500" kern="1200"/>
        </a:p>
      </dsp:txBody>
      <dsp:txXfrm>
        <a:off x="4983715" y="1801494"/>
        <a:ext cx="2418159" cy="1801494"/>
      </dsp:txXfrm>
    </dsp:sp>
    <dsp:sp modelId="{638B3CA0-3536-C84E-B81A-6B897CCDA373}">
      <dsp:nvSpPr>
        <dsp:cNvPr id="0" name=""/>
        <dsp:cNvSpPr/>
      </dsp:nvSpPr>
      <dsp:spPr>
        <a:xfrm>
          <a:off x="5442923" y="270224"/>
          <a:ext cx="1499744" cy="1499744"/>
        </a:xfrm>
        <a:prstGeom prst="ellipse">
          <a:avLst/>
        </a:prstGeom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E88992-7DFA-B54C-BFD5-E8B8BBEE6996}">
      <dsp:nvSpPr>
        <dsp:cNvPr id="0" name=""/>
        <dsp:cNvSpPr/>
      </dsp:nvSpPr>
      <dsp:spPr>
        <a:xfrm>
          <a:off x="7474420" y="0"/>
          <a:ext cx="2418159" cy="4503737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747066"/>
            <a:satOff val="-91551"/>
            <a:lumOff val="450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Were our expectations clear?</a:t>
          </a:r>
          <a:endParaRPr lang="en-GB" sz="2500" kern="1200"/>
        </a:p>
      </dsp:txBody>
      <dsp:txXfrm>
        <a:off x="7474420" y="1801494"/>
        <a:ext cx="2418159" cy="1801494"/>
      </dsp:txXfrm>
    </dsp:sp>
    <dsp:sp modelId="{87EC18B1-B1A8-3344-A0BD-49667B12AABC}">
      <dsp:nvSpPr>
        <dsp:cNvPr id="0" name=""/>
        <dsp:cNvSpPr/>
      </dsp:nvSpPr>
      <dsp:spPr>
        <a:xfrm>
          <a:off x="7933627" y="270224"/>
          <a:ext cx="1499744" cy="1499744"/>
        </a:xfrm>
        <a:prstGeom prst="ellipse">
          <a:avLst/>
        </a:prstGeom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009760-1172-2E4D-AD3E-513891BCC40F}">
      <dsp:nvSpPr>
        <dsp:cNvPr id="0" name=""/>
        <dsp:cNvSpPr/>
      </dsp:nvSpPr>
      <dsp:spPr>
        <a:xfrm>
          <a:off x="395795" y="3602989"/>
          <a:ext cx="9103296" cy="675560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Social_environment" TargetMode="External"/><Relationship Id="rId3" Type="http://schemas.openxmlformats.org/officeDocument/2006/relationships/hyperlink" Target="https://en.wikipedia.org/wiki/Function_(mathematics)" TargetMode="External"/><Relationship Id="rId7" Type="http://schemas.openxmlformats.org/officeDocument/2006/relationships/hyperlink" Target="https://en.wikipedia.org/wiki/Personal_identity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en.wikipedia.org/wiki/Social_behavior" TargetMode="External"/><Relationship Id="rId5" Type="http://schemas.openxmlformats.org/officeDocument/2006/relationships/hyperlink" Target="https://en.wikipedia.org/wiki/Lewin%27s_equation#cite_note-1" TargetMode="External"/><Relationship Id="rId4" Type="http://schemas.openxmlformats.org/officeDocument/2006/relationships/hyperlink" Target="https://en.wikipedia.org/wiki/Environmental_psychology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493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For our questioners</a:t>
            </a:r>
          </a:p>
          <a:p>
            <a:pPr marL="228600" indent="-228600">
              <a:buAutoNum type="arabicPeriod"/>
            </a:pPr>
            <a:r>
              <a:rPr lang="en-US" dirty="0"/>
              <a:t>For our rebels</a:t>
            </a:r>
          </a:p>
          <a:p>
            <a:pPr marL="228600" indent="-228600">
              <a:buAutoNum type="arabicPeriod"/>
            </a:pPr>
            <a:r>
              <a:rPr lang="en-US" dirty="0"/>
              <a:t>For our obligers</a:t>
            </a:r>
          </a:p>
          <a:p>
            <a:pPr marL="228600" indent="-228600">
              <a:buAutoNum type="arabicPeriod"/>
            </a:pPr>
            <a:r>
              <a:rPr lang="en-US" dirty="0"/>
              <a:t>For our upholders</a:t>
            </a:r>
          </a:p>
          <a:p>
            <a:pPr marL="228600" indent="-228600">
              <a:buAutoNum type="arabicPeriod"/>
            </a:pPr>
            <a:endParaRPr lang="en-US" dirty="0"/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564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077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decided to completely redo our approach to security training at GÉANT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33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Roman physician Galen - </a:t>
            </a:r>
            <a:r>
              <a:rPr lang="en-GB" b="1" dirty="0"/>
              <a:t>Sanguine</a:t>
            </a:r>
            <a:r>
              <a:rPr lang="en-GB" dirty="0"/>
              <a:t>: whose temperament is controlled by the excess of “blood” (Latin: </a:t>
            </a:r>
            <a:r>
              <a:rPr lang="en-GB" i="1" dirty="0" err="1"/>
              <a:t>sanguis</a:t>
            </a:r>
            <a:r>
              <a:rPr lang="en-GB" dirty="0"/>
              <a:t>) in his body. These people are happy-go-lucky optimists who spread positive vibes around </a:t>
            </a:r>
            <a:r>
              <a:rPr lang="en-GB" dirty="0" err="1"/>
              <a:t>them.</a:t>
            </a:r>
            <a:r>
              <a:rPr lang="en-GB" b="1" dirty="0" err="1"/>
              <a:t>Choleric</a:t>
            </a:r>
            <a:r>
              <a:rPr lang="en-GB" dirty="0"/>
              <a:t>: whose temperament is controlled by his “yellow bile” or his liver (Greek: </a:t>
            </a:r>
            <a:r>
              <a:rPr lang="en-GB" i="1" dirty="0" err="1"/>
              <a:t>chloe</a:t>
            </a:r>
            <a:r>
              <a:rPr lang="en-GB" dirty="0"/>
              <a:t>). Choleric people are fiery and temperamental and sometimes frighten those around </a:t>
            </a:r>
            <a:r>
              <a:rPr lang="en-GB" dirty="0" err="1"/>
              <a:t>them.</a:t>
            </a:r>
            <a:r>
              <a:rPr lang="en-GB" b="1" dirty="0" err="1"/>
              <a:t>Melancholic</a:t>
            </a:r>
            <a:r>
              <a:rPr lang="en-GB" dirty="0"/>
              <a:t>:</a:t>
            </a:r>
            <a:r>
              <a:rPr lang="en-GB" b="1" dirty="0"/>
              <a:t> </a:t>
            </a:r>
            <a:r>
              <a:rPr lang="en-GB" dirty="0"/>
              <a:t>whose</a:t>
            </a:r>
            <a:r>
              <a:rPr lang="en-GB" b="1" dirty="0"/>
              <a:t> </a:t>
            </a:r>
            <a:r>
              <a:rPr lang="en-GB" dirty="0"/>
              <a:t>temperament</a:t>
            </a:r>
            <a:r>
              <a:rPr lang="en-GB" b="1" dirty="0"/>
              <a:t> </a:t>
            </a:r>
            <a:r>
              <a:rPr lang="en-GB" dirty="0"/>
              <a:t>is the result of an excess of “black bile,” supposedly found in the spleen (</a:t>
            </a:r>
            <a:r>
              <a:rPr lang="en-GB" i="1" dirty="0" err="1"/>
              <a:t>melaina</a:t>
            </a:r>
            <a:r>
              <a:rPr lang="en-GB" i="1" dirty="0"/>
              <a:t> </a:t>
            </a:r>
            <a:r>
              <a:rPr lang="en-GB" i="1" dirty="0" err="1"/>
              <a:t>chloe</a:t>
            </a:r>
            <a:r>
              <a:rPr lang="en-GB" i="1" dirty="0"/>
              <a:t> </a:t>
            </a:r>
            <a:r>
              <a:rPr lang="en-GB" dirty="0"/>
              <a:t>means “black bile” in Greek). Melancholy people are gloomy </a:t>
            </a:r>
            <a:r>
              <a:rPr lang="en-GB" dirty="0" err="1"/>
              <a:t>pessimists.</a:t>
            </a:r>
            <a:r>
              <a:rPr lang="en-GB" b="1" dirty="0" err="1"/>
              <a:t>Phlegmatic</a:t>
            </a:r>
            <a:r>
              <a:rPr lang="en-GB" dirty="0"/>
              <a:t>: whose temperament is influenced by his brain from where the Greeks believed mucus (Greek: </a:t>
            </a:r>
            <a:r>
              <a:rPr lang="en-GB" i="1" dirty="0" err="1"/>
              <a:t>phlegma</a:t>
            </a:r>
            <a:r>
              <a:rPr lang="en-GB" dirty="0"/>
              <a:t>) comes from. Phlegmatic people, just like mucus, are viscous, i.e., slow and sluggish.</a:t>
            </a:r>
          </a:p>
          <a:p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Aztecs: </a:t>
            </a:r>
            <a:r>
              <a:rPr lang="en-GB" b="1" dirty="0"/>
              <a:t>Fire people </a:t>
            </a:r>
            <a:r>
              <a:rPr lang="en-GB" dirty="0"/>
              <a:t>were warriors and leaders, explosive and hot-headed.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Air people </a:t>
            </a:r>
            <a:r>
              <a:rPr lang="en-GB" dirty="0"/>
              <a:t>were much more </a:t>
            </a:r>
            <a:r>
              <a:rPr lang="en-GB" dirty="0" err="1"/>
              <a:t>easygoing</a:t>
            </a:r>
            <a:r>
              <a:rPr lang="en-GB" dirty="0"/>
              <a:t> but quite captivating and determined.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Earth people </a:t>
            </a:r>
            <a:r>
              <a:rPr lang="en-GB" dirty="0"/>
              <a:t>were workers, stable and secure.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Water people </a:t>
            </a:r>
            <a:r>
              <a:rPr lang="en-GB" dirty="0"/>
              <a:t>were wallflowers, quiet and secure, but observing and smart as well.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779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Also the person who invented the lie </a:t>
            </a:r>
            <a:r>
              <a:rPr lang="en-US" dirty="0" err="1"/>
              <a:t>dector</a:t>
            </a:r>
            <a:r>
              <a:rPr lang="en-US" dirty="0"/>
              <a:t>, and wonder woman </a:t>
            </a:r>
          </a:p>
          <a:p>
            <a:endParaRPr lang="en-US" dirty="0"/>
          </a:p>
          <a:p>
            <a:r>
              <a:rPr lang="en-US" dirty="0"/>
              <a:t>Words have changed over time to try and give them a more positive spin</a:t>
            </a:r>
          </a:p>
          <a:p>
            <a:endParaRPr lang="en-US" dirty="0"/>
          </a:p>
          <a:p>
            <a:r>
              <a:rPr lang="en-GB" dirty="0"/>
              <a:t>•  </a:t>
            </a:r>
            <a:r>
              <a:rPr lang="en-GB" b="1" dirty="0"/>
              <a:t>D</a:t>
            </a:r>
            <a:r>
              <a:rPr lang="en-GB" dirty="0"/>
              <a:t>ominance produces activity in an antagonistic environment. </a:t>
            </a:r>
            <a:br>
              <a:rPr lang="en-GB" dirty="0"/>
            </a:br>
            <a:r>
              <a:rPr lang="en-GB" dirty="0"/>
              <a:t>•  </a:t>
            </a:r>
            <a:r>
              <a:rPr lang="en-GB" b="1" dirty="0"/>
              <a:t>I</a:t>
            </a:r>
            <a:r>
              <a:rPr lang="en-GB" dirty="0"/>
              <a:t>nspiration produces activity in a </a:t>
            </a:r>
            <a:r>
              <a:rPr lang="en-GB" dirty="0" err="1"/>
              <a:t>favorable</a:t>
            </a:r>
            <a:r>
              <a:rPr lang="en-GB" dirty="0"/>
              <a:t> environment. </a:t>
            </a:r>
            <a:br>
              <a:rPr lang="en-GB" dirty="0"/>
            </a:br>
            <a:r>
              <a:rPr lang="en-GB" dirty="0"/>
              <a:t>•  </a:t>
            </a:r>
            <a:r>
              <a:rPr lang="en-GB" b="1" dirty="0"/>
              <a:t>S</a:t>
            </a:r>
            <a:r>
              <a:rPr lang="en-GB" dirty="0"/>
              <a:t>ubmission produces passivity in a </a:t>
            </a:r>
            <a:r>
              <a:rPr lang="en-GB" dirty="0" err="1"/>
              <a:t>favorable</a:t>
            </a:r>
            <a:r>
              <a:rPr lang="en-GB" dirty="0"/>
              <a:t> environment. </a:t>
            </a:r>
            <a:br>
              <a:rPr lang="en-GB" dirty="0"/>
            </a:br>
            <a:r>
              <a:rPr lang="en-GB" dirty="0"/>
              <a:t>•  </a:t>
            </a:r>
            <a:r>
              <a:rPr lang="en-GB" b="1" dirty="0"/>
              <a:t>C</a:t>
            </a:r>
            <a:r>
              <a:rPr lang="en-GB" dirty="0"/>
              <a:t>ompliance produces passivity in an antagonistic environment.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000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idiot is just someone with a different personality type from you</a:t>
            </a:r>
          </a:p>
          <a:p>
            <a:endParaRPr lang="en-US" dirty="0"/>
          </a:p>
          <a:p>
            <a:r>
              <a:rPr lang="en-GB" dirty="0"/>
              <a:t>The most common </a:t>
            </a:r>
            <a:r>
              <a:rPr lang="en-GB" dirty="0" err="1"/>
              <a:t>behavior</a:t>
            </a:r>
            <a:r>
              <a:rPr lang="en-GB" dirty="0"/>
              <a:t> among people is Green in combination with another </a:t>
            </a:r>
            <a:r>
              <a:rPr lang="en-GB" dirty="0" err="1"/>
              <a:t>color</a:t>
            </a:r>
            <a:r>
              <a:rPr lang="en-GB" dirty="0"/>
              <a:t> (or even entirely Green </a:t>
            </a:r>
            <a:r>
              <a:rPr lang="en-GB" dirty="0" err="1"/>
              <a:t>behavior</a:t>
            </a:r>
            <a:r>
              <a:rPr lang="en-GB" dirty="0"/>
              <a:t>). The least common is entirely Red </a:t>
            </a:r>
            <a:r>
              <a:rPr lang="en-GB" dirty="0" err="1"/>
              <a:t>behavior</a:t>
            </a:r>
            <a:r>
              <a:rPr lang="en-GB" dirty="0"/>
              <a:t> or Red </a:t>
            </a:r>
            <a:r>
              <a:rPr lang="en-GB" dirty="0" err="1"/>
              <a:t>behavior</a:t>
            </a:r>
            <a:r>
              <a:rPr lang="en-GB" dirty="0"/>
              <a:t> in combination with one other </a:t>
            </a:r>
            <a:r>
              <a:rPr lang="en-GB" dirty="0" err="1"/>
              <a:t>color</a:t>
            </a:r>
            <a:r>
              <a:rPr lang="en-GB" dirty="0"/>
              <a:t>.</a:t>
            </a:r>
            <a:endParaRPr lang="en-US" dirty="0"/>
          </a:p>
          <a:p>
            <a:endParaRPr lang="en-US" dirty="0"/>
          </a:p>
          <a:p>
            <a:r>
              <a:rPr lang="en-GB" dirty="0"/>
              <a:t>Lewin’s formula states that </a:t>
            </a:r>
            <a:r>
              <a:rPr lang="en-GB" dirty="0" err="1"/>
              <a:t>behavior</a:t>
            </a:r>
            <a:r>
              <a:rPr lang="en-GB" dirty="0"/>
              <a:t> is a </a:t>
            </a:r>
            <a:r>
              <a:rPr lang="en-GB" dirty="0">
                <a:hlinkClick r:id="rId3" tooltip="Function (mathematics)"/>
              </a:rPr>
              <a:t>function</a:t>
            </a:r>
            <a:r>
              <a:rPr lang="en-GB" dirty="0"/>
              <a:t> of the person and </a:t>
            </a:r>
            <a:r>
              <a:rPr lang="en-GB" dirty="0">
                <a:hlinkClick r:id="rId4" tooltip="Environmental psychology"/>
              </a:rPr>
              <a:t>his or her environment</a:t>
            </a:r>
            <a:r>
              <a:rPr lang="en-GB" dirty="0"/>
              <a:t>:</a:t>
            </a:r>
            <a:r>
              <a:rPr lang="en-GB" baseline="30000" dirty="0">
                <a:hlinkClick r:id="rId5"/>
              </a:rPr>
              <a:t>[1]</a:t>
            </a:r>
            <a:r>
              <a:rPr lang="en-GB" dirty="0"/>
              <a:t> </a:t>
            </a:r>
          </a:p>
          <a:p>
            <a:r>
              <a:rPr lang="en-GB" dirty="0">
                <a:effectLst/>
              </a:rPr>
              <a:t>B = f ( P , E ) </a:t>
            </a:r>
            <a:r>
              <a:rPr lang="en-GB" dirty="0"/>
              <a:t>Where </a:t>
            </a:r>
            <a:r>
              <a:rPr lang="en-GB" dirty="0">
                <a:effectLst/>
              </a:rPr>
              <a:t>B </a:t>
            </a:r>
            <a:r>
              <a:rPr lang="en-GB" dirty="0"/>
              <a:t>is </a:t>
            </a:r>
            <a:r>
              <a:rPr lang="en-GB" dirty="0">
                <a:hlinkClick r:id="rId6" tooltip="Social behavior"/>
              </a:rPr>
              <a:t>behavior</a:t>
            </a:r>
            <a:r>
              <a:rPr lang="en-GB" dirty="0"/>
              <a:t>, </a:t>
            </a:r>
            <a:r>
              <a:rPr lang="en-GB" dirty="0">
                <a:effectLst/>
              </a:rPr>
              <a:t>P </a:t>
            </a:r>
            <a:r>
              <a:rPr lang="en-GB" dirty="0"/>
              <a:t>is </a:t>
            </a:r>
            <a:r>
              <a:rPr lang="en-GB" dirty="0">
                <a:hlinkClick r:id="rId7" tooltip="Personal identity"/>
              </a:rPr>
              <a:t>person</a:t>
            </a:r>
            <a:r>
              <a:rPr lang="en-GB" dirty="0"/>
              <a:t>, and </a:t>
            </a:r>
            <a:r>
              <a:rPr lang="en-GB" dirty="0">
                <a:effectLst/>
              </a:rPr>
              <a:t>E </a:t>
            </a:r>
            <a:r>
              <a:rPr lang="en-GB" dirty="0"/>
              <a:t>is the </a:t>
            </a:r>
            <a:r>
              <a:rPr lang="en-GB" dirty="0">
                <a:hlinkClick r:id="rId8" tooltip="Social environment"/>
              </a:rPr>
              <a:t>environment</a:t>
            </a:r>
            <a:r>
              <a:rPr lang="en-GB" dirty="0"/>
              <a:t>. </a:t>
            </a:r>
          </a:p>
          <a:p>
            <a:endParaRPr lang="en-GB" dirty="0"/>
          </a:p>
          <a:p>
            <a:r>
              <a:rPr lang="en-GB" dirty="0" err="1"/>
              <a:t>Erkison</a:t>
            </a:r>
            <a:r>
              <a:rPr lang="en-GB" dirty="0"/>
              <a:t> BEHAVIOR = f (P × Sf)</a:t>
            </a:r>
          </a:p>
          <a:p>
            <a:r>
              <a:rPr lang="en-GB" dirty="0"/>
              <a:t>In other words, </a:t>
            </a:r>
            <a:r>
              <a:rPr lang="en-GB" i="1" dirty="0" err="1"/>
              <a:t>Behavior</a:t>
            </a:r>
            <a:r>
              <a:rPr lang="en-GB" i="1" dirty="0"/>
              <a:t> </a:t>
            </a:r>
            <a:r>
              <a:rPr lang="en-GB" dirty="0"/>
              <a:t>is a function of </a:t>
            </a:r>
            <a:r>
              <a:rPr lang="en-GB" i="1" dirty="0"/>
              <a:t>Personality</a:t>
            </a:r>
            <a:r>
              <a:rPr lang="en-GB" dirty="0"/>
              <a:t> and </a:t>
            </a:r>
            <a:r>
              <a:rPr lang="en-GB" i="1" dirty="0"/>
              <a:t>Surrounding factors</a:t>
            </a:r>
            <a:r>
              <a:rPr lang="en-GB" dirty="0"/>
              <a:t>, where our </a:t>
            </a:r>
            <a:r>
              <a:rPr lang="en-GB" i="1" dirty="0" err="1"/>
              <a:t>Behavior</a:t>
            </a:r>
            <a:r>
              <a:rPr lang="en-GB" dirty="0"/>
              <a:t> is that which we can observe, </a:t>
            </a:r>
            <a:r>
              <a:rPr lang="en-GB" i="1" dirty="0"/>
              <a:t>Personality</a:t>
            </a:r>
            <a:r>
              <a:rPr lang="en-GB" dirty="0"/>
              <a:t> is what we try to figure out, and </a:t>
            </a:r>
            <a:r>
              <a:rPr lang="en-GB" i="1" dirty="0"/>
              <a:t>Surrounding factors</a:t>
            </a:r>
            <a:r>
              <a:rPr lang="en-GB" dirty="0"/>
              <a:t> are things that we have an influence on.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717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outer expectations</a:t>
            </a:r>
            <a:r>
              <a:rPr lang="en-GB" dirty="0"/>
              <a:t> that others impose on you, like meeting a work deadline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inner expectations</a:t>
            </a:r>
            <a:r>
              <a:rPr lang="en-GB" dirty="0"/>
              <a:t> that you impose on yourself, like keeping a New Year's resolution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9683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was ”wrong”: MFA doesn’t work if you lose your device</a:t>
            </a:r>
          </a:p>
          <a:p>
            <a:r>
              <a:rPr lang="en-US" dirty="0"/>
              <a:t>Useful  tips: </a:t>
            </a:r>
            <a:r>
              <a:rPr lang="en-US" dirty="0" err="1"/>
              <a:t>bitwarden</a:t>
            </a:r>
            <a:r>
              <a:rPr lang="en-US" dirty="0"/>
              <a:t>, </a:t>
            </a:r>
            <a:r>
              <a:rPr lang="en-US" dirty="0" err="1"/>
              <a:t>protonmail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Hacking google docuseries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6247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021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dirty="0">
                <a:solidFill>
                  <a:schemeClr val="bg1"/>
                </a:solidFill>
              </a:rPr>
              <a:t>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2">
              <a:lumMod val="90000"/>
              <a:lumOff val="1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9283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</a:rPr>
              <a:t>Changing </a:t>
            </a:r>
            <a:r>
              <a:rPr lang="en-GB" sz="3000" dirty="0" err="1">
                <a:solidFill>
                  <a:schemeClr val="bg1"/>
                </a:solidFill>
              </a:rPr>
              <a:t>Approachs</a:t>
            </a:r>
            <a:r>
              <a:rPr lang="en-GB" sz="3000" dirty="0">
                <a:solidFill>
                  <a:schemeClr val="bg1"/>
                </a:solidFill>
              </a:rPr>
              <a:t> to Security Training at GÉANT (Org)</a:t>
            </a:r>
            <a:endParaRPr lang="en-US" sz="30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Nicole Harris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Senior Trust and Security Manager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 / Confidential / Restricted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SIG-ISM, Online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31</a:t>
            </a:r>
            <a:r>
              <a:rPr lang="en-US" sz="1600" baseline="30000" dirty="0">
                <a:solidFill>
                  <a:schemeClr val="bg1"/>
                </a:solidFill>
              </a:rPr>
              <a:t>st</a:t>
            </a:r>
            <a:r>
              <a:rPr lang="en-US" sz="1600" dirty="0">
                <a:solidFill>
                  <a:schemeClr val="bg1"/>
                </a:solidFill>
              </a:rPr>
              <a:t> October 2022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92E87-C493-8D73-B27B-6CFC8F731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10674B-3B20-7600-5211-084C6051C91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7% of staff left the channel.   Mostly technical staff.  All “alpha male” types.</a:t>
            </a:r>
          </a:p>
          <a:p>
            <a:r>
              <a:rPr lang="en-US" dirty="0"/>
              <a:t>11 out of 154 staff.  </a:t>
            </a:r>
          </a:p>
          <a:p>
            <a:r>
              <a:rPr lang="en-US" dirty="0"/>
              <a:t>Set the expectations better, introduce earlier. </a:t>
            </a:r>
          </a:p>
          <a:p>
            <a:r>
              <a:rPr lang="en-US" dirty="0"/>
              <a:t>Lots of great advice for home setup (e.g. </a:t>
            </a:r>
            <a:r>
              <a:rPr lang="en-US" dirty="0" err="1"/>
              <a:t>bitwarden</a:t>
            </a:r>
            <a:r>
              <a:rPr lang="en-US" dirty="0"/>
              <a:t>, </a:t>
            </a:r>
            <a:r>
              <a:rPr lang="en-US" dirty="0" err="1"/>
              <a:t>protonmail</a:t>
            </a:r>
            <a:r>
              <a:rPr lang="en-US" dirty="0"/>
              <a:t>). </a:t>
            </a:r>
          </a:p>
          <a:p>
            <a:r>
              <a:rPr lang="en-US" dirty="0"/>
              <a:t>Energy was lost by week 4 – 2 weeks could have been enough. </a:t>
            </a:r>
          </a:p>
          <a:p>
            <a:r>
              <a:rPr lang="en-US" dirty="0"/>
              <a:t>Actions were taken by staff – increased use of LastPass, passwords reset etc.</a:t>
            </a:r>
          </a:p>
          <a:p>
            <a:r>
              <a:rPr lang="en-US" dirty="0"/>
              <a:t>Mix of styles of presenting tips to appeal to different personality types.   </a:t>
            </a:r>
          </a:p>
        </p:txBody>
      </p:sp>
    </p:spTree>
    <p:extLst>
      <p:ext uri="{BB962C8B-B14F-4D97-AF65-F5344CB8AC3E}">
        <p14:creationId xmlns:p14="http://schemas.microsoft.com/office/powerpoint/2010/main" val="3096437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D3D2C-51C1-0792-AB7E-59A08B858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Questions for Evaluation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EDADD89-155E-E408-FC61-2CAF22122437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091951968"/>
              </p:ext>
            </p:extLst>
          </p:nvPr>
        </p:nvGraphicFramePr>
        <p:xfrm>
          <a:off x="998895" y="1567629"/>
          <a:ext cx="9894887" cy="4503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26988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46DAD9-03C7-D24A-ACAC-77B72C202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96B17A-DDB4-0945-83E0-F9C51D7E05CC}"/>
              </a:ext>
            </a:extLst>
          </p:cNvPr>
          <p:cNvSpPr txBox="1"/>
          <p:nvPr/>
        </p:nvSpPr>
        <p:spPr>
          <a:xfrm>
            <a:off x="1921699" y="5794248"/>
            <a:ext cx="2838388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© GÉANT Association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As part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 of the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GÉANT 2020 Framework Partnership Agreement (FPA), the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project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receives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funding from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the European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Union's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Horizon 2020 research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and innovation programme under Grant Agreement No.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856726 </a:t>
            </a:r>
            <a:r>
              <a:rPr lang="en-GB" sz="600" dirty="0">
                <a:solidFill>
                  <a:schemeClr val="bg1"/>
                </a:solidFill>
                <a:effectLst/>
                <a:ea typeface="+mn-lt"/>
                <a:cs typeface="+mn-lt"/>
              </a:rPr>
              <a:t>(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GN4-3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).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GB" sz="600" dirty="0">
              <a:solidFill>
                <a:schemeClr val="bg1"/>
              </a:solidFill>
              <a:effectLst/>
              <a:latin typeface="+mn-lt"/>
              <a:cs typeface="Calibri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934EF87-1E44-3B44-A628-F062ED6BF3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030" y="5843620"/>
            <a:ext cx="568670" cy="36292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7F5B7-1CA9-3849-B8E4-79FD96C47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2932" y="3213545"/>
            <a:ext cx="9894723" cy="430909"/>
          </a:xfrm>
        </p:spPr>
        <p:txBody>
          <a:bodyPr>
            <a:noAutofit/>
          </a:bodyPr>
          <a:lstStyle/>
          <a:p>
            <a:r>
              <a:rPr lang="en-US" sz="4000" dirty="0"/>
              <a:t>I have Strong Opinions on Security Training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        This is not a talk about Security</a:t>
            </a:r>
          </a:p>
        </p:txBody>
      </p:sp>
    </p:spTree>
    <p:extLst>
      <p:ext uri="{BB962C8B-B14F-4D97-AF65-F5344CB8AC3E}">
        <p14:creationId xmlns:p14="http://schemas.microsoft.com/office/powerpoint/2010/main" val="2659635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5DBC6-DB85-F46D-6386-7964BEDF2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Principles for Security Training and Awareness at GÉANT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C562CC9-3AB0-1167-8574-20A23C07312C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213137690"/>
              </p:ext>
            </p:extLst>
          </p:nvPr>
        </p:nvGraphicFramePr>
        <p:xfrm>
          <a:off x="368135" y="1567629"/>
          <a:ext cx="11198431" cy="4503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92969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44F8D-75B0-5C7D-7B65-68F1ED566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Human Factor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F80ADF6-984F-90AB-B814-A40F73D1D008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038438643"/>
              </p:ext>
            </p:extLst>
          </p:nvPr>
        </p:nvGraphicFramePr>
        <p:xfrm>
          <a:off x="998895" y="1567629"/>
          <a:ext cx="9894887" cy="4503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63165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C896A-6090-F975-537C-05CD44108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257" y="86072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US" dirty="0"/>
              <a:t>A Warning About </a:t>
            </a:r>
            <a:r>
              <a:rPr lang="en-US" dirty="0" err="1"/>
              <a:t>Behavioural</a:t>
            </a:r>
            <a:r>
              <a:rPr lang="en-US" dirty="0"/>
              <a:t> Models…..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15A16ED-1D31-2C32-77D7-0655B531F26E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448376380"/>
              </p:ext>
            </p:extLst>
          </p:nvPr>
        </p:nvGraphicFramePr>
        <p:xfrm>
          <a:off x="1559475" y="1566002"/>
          <a:ext cx="10632525" cy="4721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63065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D3C3D-813C-AB9C-D3F4-B1C1CDA1F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Behavioural</a:t>
            </a:r>
            <a:r>
              <a:rPr lang="en-US" dirty="0"/>
              <a:t> Models: DISC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DBB89F5-0BD1-8D20-DFF5-A185460D39FE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471284240"/>
              </p:ext>
            </p:extLst>
          </p:nvPr>
        </p:nvGraphicFramePr>
        <p:xfrm>
          <a:off x="998895" y="1567629"/>
          <a:ext cx="9894887" cy="4503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9BE2488-6AE7-BFE6-A235-08D2E5E0AD24}"/>
              </a:ext>
            </a:extLst>
          </p:cNvPr>
          <p:cNvSpPr txBox="1"/>
          <p:nvPr/>
        </p:nvSpPr>
        <p:spPr>
          <a:xfrm>
            <a:off x="8198084" y="2312317"/>
            <a:ext cx="1567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A2E84"/>
                </a:solidFill>
              </a:rPr>
              <a:t>direct</a:t>
            </a:r>
          </a:p>
          <a:p>
            <a:r>
              <a:rPr lang="en-US" sz="1400" dirty="0">
                <a:solidFill>
                  <a:srgbClr val="2A2E84"/>
                </a:solidFill>
              </a:rPr>
              <a:t>results-oriented</a:t>
            </a:r>
          </a:p>
          <a:p>
            <a:r>
              <a:rPr lang="en-US" sz="1400" dirty="0">
                <a:solidFill>
                  <a:srgbClr val="2A2E84"/>
                </a:solidFill>
              </a:rPr>
              <a:t>strong-willed</a:t>
            </a:r>
          </a:p>
          <a:p>
            <a:r>
              <a:rPr lang="en-US" sz="1400" dirty="0">
                <a:solidFill>
                  <a:srgbClr val="2A2E84"/>
                </a:solidFill>
              </a:rPr>
              <a:t>ACTING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5EF3E1-CD46-0845-DB15-F93AB701E1A1}"/>
              </a:ext>
            </a:extLst>
          </p:cNvPr>
          <p:cNvSpPr txBox="1"/>
          <p:nvPr/>
        </p:nvSpPr>
        <p:spPr>
          <a:xfrm>
            <a:off x="8198084" y="4545683"/>
            <a:ext cx="1567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30348F"/>
                </a:solidFill>
              </a:rPr>
              <a:t>outgoing</a:t>
            </a:r>
          </a:p>
          <a:p>
            <a:r>
              <a:rPr lang="en-US" sz="1400" dirty="0">
                <a:solidFill>
                  <a:srgbClr val="30348F"/>
                </a:solidFill>
              </a:rPr>
              <a:t>enthusiastic</a:t>
            </a:r>
          </a:p>
          <a:p>
            <a:r>
              <a:rPr lang="en-US" sz="1400" dirty="0">
                <a:solidFill>
                  <a:srgbClr val="30348F"/>
                </a:solidFill>
              </a:rPr>
              <a:t>Optimistic</a:t>
            </a:r>
          </a:p>
          <a:p>
            <a:r>
              <a:rPr lang="en-US" sz="1400" dirty="0">
                <a:solidFill>
                  <a:srgbClr val="30348F"/>
                </a:solidFill>
              </a:rPr>
              <a:t>INTERACTING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8794CB-EAAC-3D2C-004D-0D82A0395132}"/>
              </a:ext>
            </a:extLst>
          </p:cNvPr>
          <p:cNvSpPr txBox="1"/>
          <p:nvPr/>
        </p:nvSpPr>
        <p:spPr>
          <a:xfrm>
            <a:off x="2247174" y="2365634"/>
            <a:ext cx="1567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A2E84"/>
                </a:solidFill>
              </a:rPr>
              <a:t>analytical</a:t>
            </a:r>
          </a:p>
          <a:p>
            <a:r>
              <a:rPr lang="en-US" sz="1400" dirty="0">
                <a:solidFill>
                  <a:srgbClr val="2A2E84"/>
                </a:solidFill>
              </a:rPr>
              <a:t>reserved</a:t>
            </a:r>
          </a:p>
          <a:p>
            <a:r>
              <a:rPr lang="en-US" sz="1400" dirty="0">
                <a:solidFill>
                  <a:srgbClr val="2A2E84"/>
                </a:solidFill>
              </a:rPr>
              <a:t>Quality</a:t>
            </a:r>
            <a:br>
              <a:rPr lang="en-US" sz="1400" dirty="0">
                <a:solidFill>
                  <a:srgbClr val="2A2E84"/>
                </a:solidFill>
              </a:rPr>
            </a:br>
            <a:r>
              <a:rPr lang="en-US" sz="1400" dirty="0">
                <a:solidFill>
                  <a:srgbClr val="2A2E84"/>
                </a:solidFill>
              </a:rPr>
              <a:t>ORGANISATION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39981B-995F-8B89-8E5F-96A88824C220}"/>
              </a:ext>
            </a:extLst>
          </p:cNvPr>
          <p:cNvSpPr txBox="1"/>
          <p:nvPr/>
        </p:nvSpPr>
        <p:spPr>
          <a:xfrm>
            <a:off x="2422367" y="4545683"/>
            <a:ext cx="156754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A2E84"/>
                </a:solidFill>
              </a:rPr>
              <a:t>dependable</a:t>
            </a:r>
          </a:p>
          <a:p>
            <a:r>
              <a:rPr lang="en-US" sz="1400" dirty="0">
                <a:solidFill>
                  <a:srgbClr val="2A2E84"/>
                </a:solidFill>
              </a:rPr>
              <a:t>Sincere</a:t>
            </a:r>
          </a:p>
          <a:p>
            <a:r>
              <a:rPr lang="en-US" sz="1400" dirty="0">
                <a:solidFill>
                  <a:srgbClr val="2A2E84"/>
                </a:solidFill>
              </a:rPr>
              <a:t>Cooperative</a:t>
            </a:r>
          </a:p>
          <a:p>
            <a:r>
              <a:rPr lang="en-US" sz="1400" dirty="0">
                <a:solidFill>
                  <a:srgbClr val="2A2E84"/>
                </a:solidFill>
              </a:rPr>
              <a:t>CONNECTION</a:t>
            </a:r>
          </a:p>
          <a:p>
            <a:endParaRPr lang="en-US" sz="1400" dirty="0">
              <a:solidFill>
                <a:srgbClr val="2A2E84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B82945-2035-7A3F-EAA6-DDC4B7D61317}"/>
              </a:ext>
            </a:extLst>
          </p:cNvPr>
          <p:cNvSpPr txBox="1"/>
          <p:nvPr/>
        </p:nvSpPr>
        <p:spPr>
          <a:xfrm>
            <a:off x="467833" y="6230679"/>
            <a:ext cx="3182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2A2E84"/>
                </a:solidFill>
              </a:rPr>
              <a:t>William Moulton Marston, 1928</a:t>
            </a:r>
            <a:endParaRPr lang="en-US" dirty="0">
              <a:solidFill>
                <a:srgbClr val="2A2E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252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D2673-370F-BF3C-225F-8EB3A45D8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Behavioural</a:t>
            </a:r>
            <a:r>
              <a:rPr lang="en-US" dirty="0"/>
              <a:t> Models: Surrounded by Idiots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C619F15-9EA7-E0B8-2AB8-EE264AB896E4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602830939"/>
              </p:ext>
            </p:extLst>
          </p:nvPr>
        </p:nvGraphicFramePr>
        <p:xfrm>
          <a:off x="1215463" y="1900389"/>
          <a:ext cx="9348263" cy="4039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5D448F0-AF0B-30C8-AB97-438BBBD4FFDD}"/>
              </a:ext>
            </a:extLst>
          </p:cNvPr>
          <p:cNvSpPr txBox="1"/>
          <p:nvPr/>
        </p:nvSpPr>
        <p:spPr>
          <a:xfrm>
            <a:off x="4891022" y="6042290"/>
            <a:ext cx="2409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0348F"/>
                </a:solidFill>
              </a:rPr>
              <a:t>Relationship Orientated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252A34-8A9D-8415-8B9C-59059D6A2466}"/>
              </a:ext>
            </a:extLst>
          </p:cNvPr>
          <p:cNvSpPr txBox="1"/>
          <p:nvPr/>
        </p:nvSpPr>
        <p:spPr>
          <a:xfrm>
            <a:off x="5091547" y="1383567"/>
            <a:ext cx="165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0348F"/>
                </a:solidFill>
              </a:rPr>
              <a:t>Task Orientated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5F74D1-BFC9-B78C-817B-84828DDE7DBA}"/>
              </a:ext>
            </a:extLst>
          </p:cNvPr>
          <p:cNvSpPr txBox="1"/>
          <p:nvPr/>
        </p:nvSpPr>
        <p:spPr>
          <a:xfrm>
            <a:off x="8153771" y="3735266"/>
            <a:ext cx="1819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0348F"/>
                </a:solidFill>
              </a:rPr>
              <a:t>Extrovert / Active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949EE5-F5D5-4DD4-D729-AC4A2048C986}"/>
              </a:ext>
            </a:extLst>
          </p:cNvPr>
          <p:cNvSpPr txBox="1"/>
          <p:nvPr/>
        </p:nvSpPr>
        <p:spPr>
          <a:xfrm>
            <a:off x="1643906" y="3728175"/>
            <a:ext cx="1880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0348F"/>
                </a:solidFill>
              </a:rPr>
              <a:t>Introvert / Passive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2498DE-1F36-2F25-585F-0A7262317840}"/>
              </a:ext>
            </a:extLst>
          </p:cNvPr>
          <p:cNvSpPr txBox="1"/>
          <p:nvPr/>
        </p:nvSpPr>
        <p:spPr>
          <a:xfrm>
            <a:off x="525106" y="6226956"/>
            <a:ext cx="22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A2E84"/>
                </a:solidFill>
              </a:rPr>
              <a:t>Thomas Erikson, 2014</a:t>
            </a:r>
          </a:p>
        </p:txBody>
      </p:sp>
    </p:spTree>
    <p:extLst>
      <p:ext uri="{BB962C8B-B14F-4D97-AF65-F5344CB8AC3E}">
        <p14:creationId xmlns:p14="http://schemas.microsoft.com/office/powerpoint/2010/main" val="2013706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8EC15-033D-734E-9A9A-C5E7C27D3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Behavioural</a:t>
            </a:r>
            <a:r>
              <a:rPr lang="en-US" dirty="0"/>
              <a:t> Models: The Happiness Project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11750F8-BBCE-39AC-68A9-0367957D030D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19148457"/>
              </p:ext>
            </p:extLst>
          </p:nvPr>
        </p:nvGraphicFramePr>
        <p:xfrm>
          <a:off x="998895" y="1567629"/>
          <a:ext cx="9894887" cy="4503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A374E03-AE2E-353D-0F15-DB23FB58D8E1}"/>
              </a:ext>
            </a:extLst>
          </p:cNvPr>
          <p:cNvSpPr txBox="1"/>
          <p:nvPr/>
        </p:nvSpPr>
        <p:spPr>
          <a:xfrm>
            <a:off x="998895" y="6104896"/>
            <a:ext cx="2227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0348F"/>
                </a:solidFill>
              </a:rPr>
              <a:t>Gretchen Rubin, 2009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2FB96-0F22-8B74-8E9A-2A5F74EAE7DD}"/>
              </a:ext>
            </a:extLst>
          </p:cNvPr>
          <p:cNvSpPr txBox="1"/>
          <p:nvPr/>
        </p:nvSpPr>
        <p:spPr>
          <a:xfrm>
            <a:off x="1540042" y="2550694"/>
            <a:ext cx="2227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A2E84"/>
                </a:solidFill>
              </a:rPr>
              <a:t>Want to know what should be done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9A0BDB-42B4-8795-3290-6EC6C53BA3D4}"/>
              </a:ext>
            </a:extLst>
          </p:cNvPr>
          <p:cNvSpPr txBox="1"/>
          <p:nvPr/>
        </p:nvSpPr>
        <p:spPr>
          <a:xfrm>
            <a:off x="8189494" y="2550693"/>
            <a:ext cx="2227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A2E84"/>
                </a:solidFill>
              </a:rPr>
              <a:t>Want justifications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6113FA-F062-558B-F9C7-720FA8D9ED10}"/>
              </a:ext>
            </a:extLst>
          </p:cNvPr>
          <p:cNvSpPr txBox="1"/>
          <p:nvPr/>
        </p:nvSpPr>
        <p:spPr>
          <a:xfrm>
            <a:off x="1540042" y="4577942"/>
            <a:ext cx="2227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A2E84"/>
                </a:solidFill>
              </a:rPr>
              <a:t>Need accountability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DE5820-80D3-45BF-9F7D-CEEA4875DE06}"/>
              </a:ext>
            </a:extLst>
          </p:cNvPr>
          <p:cNvSpPr txBox="1"/>
          <p:nvPr/>
        </p:nvSpPr>
        <p:spPr>
          <a:xfrm>
            <a:off x="8191780" y="4553879"/>
            <a:ext cx="2227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A2E84"/>
                </a:solidFill>
              </a:rPr>
              <a:t>Want freedom</a:t>
            </a:r>
          </a:p>
        </p:txBody>
      </p:sp>
    </p:spTree>
    <p:extLst>
      <p:ext uri="{BB962C8B-B14F-4D97-AF65-F5344CB8AC3E}">
        <p14:creationId xmlns:p14="http://schemas.microsoft.com/office/powerpoint/2010/main" val="1799822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4F948-773C-9122-C18B-856994C4E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Security Tips Bingo Card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62F7268-5DEB-8C93-A541-9DB35BA998A1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552434513"/>
              </p:ext>
            </p:extLst>
          </p:nvPr>
        </p:nvGraphicFramePr>
        <p:xfrm>
          <a:off x="998895" y="1567629"/>
          <a:ext cx="9894887" cy="4503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82694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ANT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1556"/>
      </a:accent1>
      <a:accent2>
        <a:srgbClr val="003E5E"/>
      </a:accent2>
      <a:accent3>
        <a:srgbClr val="702077"/>
      </a:accent3>
      <a:accent4>
        <a:srgbClr val="E14200"/>
      </a:accent4>
      <a:accent5>
        <a:srgbClr val="CC007B"/>
      </a:accent5>
      <a:accent6>
        <a:srgbClr val="A7B2B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_Presentation_Template_2022" id="{4BE2BC52-70CB-804F-8000-929BD1B6A85B}" vid="{DC141317-625F-DC42-A6EE-F36CBAE4B3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6287</TotalTime>
  <Words>953</Words>
  <Application>Microsoft Macintosh PowerPoint</Application>
  <PresentationFormat>Widescreen</PresentationFormat>
  <Paragraphs>135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PowerPoint Presentation</vt:lpstr>
      <vt:lpstr>I have Strong Opinions on Security Training          This is not a talk about Security</vt:lpstr>
      <vt:lpstr>Principles for Security Training and Awareness at GÉANT</vt:lpstr>
      <vt:lpstr>The Human Factor</vt:lpstr>
      <vt:lpstr>A Warning About Behavioural Models…..</vt:lpstr>
      <vt:lpstr>Behavioural Models: DISC</vt:lpstr>
      <vt:lpstr>Behavioural Models: Surrounded by Idiots</vt:lpstr>
      <vt:lpstr>Behavioural Models: The Happiness Project </vt:lpstr>
      <vt:lpstr>Security Tips Bingo Card</vt:lpstr>
      <vt:lpstr>Outcomes</vt:lpstr>
      <vt:lpstr>Questions for Evaluation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Nicole Harris</cp:lastModifiedBy>
  <cp:revision>5</cp:revision>
  <dcterms:created xsi:type="dcterms:W3CDTF">2022-09-06T15:15:15Z</dcterms:created>
  <dcterms:modified xsi:type="dcterms:W3CDTF">2022-10-31T13:41:22Z</dcterms:modified>
</cp:coreProperties>
</file>