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Lst>
  <p:notesMasterIdLst>
    <p:notesMasterId r:id="rId16"/>
  </p:notesMasterIdLst>
  <p:handoutMasterIdLst>
    <p:handoutMasterId r:id="rId17"/>
  </p:handoutMasterIdLst>
  <p:sldIdLst>
    <p:sldId id="952" r:id="rId2"/>
    <p:sldId id="947" r:id="rId3"/>
    <p:sldId id="945" r:id="rId4"/>
    <p:sldId id="2076136704" r:id="rId5"/>
    <p:sldId id="2076136701" r:id="rId6"/>
    <p:sldId id="2076136698" r:id="rId7"/>
    <p:sldId id="2076136700" r:id="rId8"/>
    <p:sldId id="2076136690" r:id="rId9"/>
    <p:sldId id="2076136691" r:id="rId10"/>
    <p:sldId id="2076136689" r:id="rId11"/>
    <p:sldId id="2076136692" r:id="rId12"/>
    <p:sldId id="2076136693" r:id="rId13"/>
    <p:sldId id="2076136702" r:id="rId14"/>
    <p:sldId id="2076136694" r:id="rId15"/>
  </p:sldIdLst>
  <p:sldSz cx="12192000" cy="6858000"/>
  <p:notesSz cx="6858000" cy="9144000"/>
  <p:custDataLst>
    <p:tags r:id="rId18"/>
  </p:custDataLst>
  <p:defaultTextStyle>
    <a:defPPr lvl="0">
      <a:defRPr lang="nl-NL"/>
    </a:defPPr>
    <a:lvl1pPr marL="0" lvl="1" algn="l" defTabSz="914400" rtl="0" eaLnBrk="1" latinLnBrk="0" hangingPunct="1">
      <a:defRPr sz="1800" kern="1200">
        <a:solidFill>
          <a:schemeClr val="tx1"/>
        </a:solidFill>
        <a:latin typeface="+mn-lt"/>
        <a:ea typeface="+mn-ea"/>
        <a:cs typeface="+mn-cs"/>
      </a:defRPr>
    </a:lvl1pPr>
    <a:lvl2pPr marL="457200" lvl="2" algn="l" defTabSz="914400" rtl="0" eaLnBrk="1" latinLnBrk="0" hangingPunct="1">
      <a:defRPr sz="1800" kern="1200">
        <a:solidFill>
          <a:schemeClr val="tx1"/>
        </a:solidFill>
        <a:latin typeface="+mn-lt"/>
        <a:ea typeface="+mn-ea"/>
        <a:cs typeface="+mn-cs"/>
      </a:defRPr>
    </a:lvl2pPr>
    <a:lvl3pPr marL="914400" lvl="3" algn="l" defTabSz="914400" rtl="0" eaLnBrk="1" latinLnBrk="0" hangingPunct="1">
      <a:defRPr sz="1800" kern="1200">
        <a:solidFill>
          <a:schemeClr val="tx1"/>
        </a:solidFill>
        <a:latin typeface="+mn-lt"/>
        <a:ea typeface="+mn-ea"/>
        <a:cs typeface="+mn-cs"/>
      </a:defRPr>
    </a:lvl3pPr>
    <a:lvl4pPr marL="1371600" lvl="4"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mplate-set voorbeeld indelingen" id="{130FA196-B901-4748-8A24-CE4C5D292687}">
          <p14:sldIdLst>
            <p14:sldId id="952"/>
            <p14:sldId id="947"/>
            <p14:sldId id="945"/>
            <p14:sldId id="2076136704"/>
            <p14:sldId id="2076136701"/>
            <p14:sldId id="2076136698"/>
            <p14:sldId id="2076136700"/>
            <p14:sldId id="2076136690"/>
            <p14:sldId id="2076136691"/>
            <p14:sldId id="2076136689"/>
            <p14:sldId id="2076136692"/>
            <p14:sldId id="2076136693"/>
            <p14:sldId id="2076136702"/>
            <p14:sldId id="2076136694"/>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lse de Groot" initials="IdG" lastIdx="12" clrIdx="0">
    <p:extLst>
      <p:ext uri="{19B8F6BF-5375-455C-9EA6-DF929625EA0E}">
        <p15:presenceInfo xmlns:p15="http://schemas.microsoft.com/office/powerpoint/2012/main" userId="S-1-5-21-2890558824-3927818043-3374662254-1188" providerId="AD"/>
      </p:ext>
    </p:extLst>
  </p:cmAuthor>
  <p:cmAuthor id="2" name="Tess Hoogenraad" initials="TH" lastIdx="1" clrIdx="1">
    <p:extLst>
      <p:ext uri="{19B8F6BF-5375-455C-9EA6-DF929625EA0E}">
        <p15:presenceInfo xmlns:p15="http://schemas.microsoft.com/office/powerpoint/2012/main" userId="S-1-5-21-2890558824-3927818043-3374662254-1209" providerId="AD"/>
      </p:ext>
    </p:extLst>
  </p:cmAuthor>
  <p:cmAuthor id="3" name="PPT Solutions" initials="PS" lastIdx="20" clrIdx="2">
    <p:extLst>
      <p:ext uri="{19B8F6BF-5375-455C-9EA6-DF929625EA0E}">
        <p15:presenceInfo xmlns:p15="http://schemas.microsoft.com/office/powerpoint/2012/main" userId="PPT Solutions" providerId="None"/>
      </p:ext>
    </p:extLst>
  </p:cmAuthor>
  <p:cmAuthor id="4" name="Kelly Kok" initials="KK" lastIdx="7" clrIdx="3">
    <p:extLst>
      <p:ext uri="{19B8F6BF-5375-455C-9EA6-DF929625EA0E}">
        <p15:presenceInfo xmlns:p15="http://schemas.microsoft.com/office/powerpoint/2012/main" userId="S-1-5-21-2890558824-3927818043-3374662254-1238" providerId="AD"/>
      </p:ext>
    </p:extLst>
  </p:cmAuthor>
  <p:cmAuthor id="5" name="Marjolijn de Kruijff" initials="MdK" lastIdx="40" clrIdx="4">
    <p:extLst>
      <p:ext uri="{19B8F6BF-5375-455C-9EA6-DF929625EA0E}">
        <p15:presenceInfo xmlns:p15="http://schemas.microsoft.com/office/powerpoint/2012/main" userId="S-1-5-21-2890558824-3927818043-3374662254-12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063" autoAdjust="0"/>
    <p:restoredTop sz="70864" autoAdjust="0"/>
  </p:normalViewPr>
  <p:slideViewPr>
    <p:cSldViewPr snapToGrid="0">
      <p:cViewPr varScale="1">
        <p:scale>
          <a:sx n="80" d="100"/>
          <a:sy n="80" d="100"/>
        </p:scale>
        <p:origin x="2352" y="192"/>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AC98AC25-4A32-4075-AA3C-3DCF4F62177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a:extLst>
              <a:ext uri="{FF2B5EF4-FFF2-40B4-BE49-F238E27FC236}">
                <a16:creationId xmlns:a16="http://schemas.microsoft.com/office/drawing/2014/main" id="{EA63CC90-5761-4E4D-B50A-D607A56B090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25E3D1E-5615-46D1-96C4-ABA4000F4F11}" type="datetimeFigureOut">
              <a:rPr lang="nl-NL" smtClean="0"/>
              <a:t>28-11-2022</a:t>
            </a:fld>
            <a:endParaRPr lang="nl-NL" dirty="0"/>
          </a:p>
        </p:txBody>
      </p:sp>
      <p:sp>
        <p:nvSpPr>
          <p:cNvPr id="4" name="Tijdelijke aanduiding voor voettekst 3">
            <a:extLst>
              <a:ext uri="{FF2B5EF4-FFF2-40B4-BE49-F238E27FC236}">
                <a16:creationId xmlns:a16="http://schemas.microsoft.com/office/drawing/2014/main" id="{66C10707-9097-4F7F-9E9C-CFC233DA454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a:extLst>
              <a:ext uri="{FF2B5EF4-FFF2-40B4-BE49-F238E27FC236}">
                <a16:creationId xmlns:a16="http://schemas.microsoft.com/office/drawing/2014/main" id="{E2507002-0427-45CE-9E16-40BA0BD287E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89EB24-5BCB-40EE-913C-A4E03839A772}" type="slidenum">
              <a:rPr lang="nl-NL" smtClean="0"/>
              <a:t>‹nr.›</a:t>
            </a:fld>
            <a:endParaRPr lang="nl-NL"/>
          </a:p>
        </p:txBody>
      </p:sp>
    </p:spTree>
    <p:extLst>
      <p:ext uri="{BB962C8B-B14F-4D97-AF65-F5344CB8AC3E}">
        <p14:creationId xmlns:p14="http://schemas.microsoft.com/office/powerpoint/2010/main" val="1834848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dirty="0"/>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C596BC-FA37-459B-A0D2-0B7FE8790135}" type="datetimeFigureOut">
              <a:rPr lang="nl-NL" smtClean="0"/>
              <a:t>28-11-2022</a:t>
            </a:fld>
            <a:endParaRPr lang="nl-NL" dirty="0"/>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4D7F65-5299-4383-99A9-3EF851E1080D}" type="slidenum">
              <a:rPr lang="nl-NL" smtClean="0"/>
              <a:t>‹nr.›</a:t>
            </a:fld>
            <a:endParaRPr lang="nl-NL"/>
          </a:p>
        </p:txBody>
      </p:sp>
    </p:spTree>
    <p:extLst>
      <p:ext uri="{BB962C8B-B14F-4D97-AF65-F5344CB8AC3E}">
        <p14:creationId xmlns:p14="http://schemas.microsoft.com/office/powerpoint/2010/main" val="2631312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544D7F65-5299-4383-99A9-3EF851E1080D}" type="slidenum">
              <a:rPr lang="nl-NL" smtClean="0"/>
              <a:t>1</a:t>
            </a:fld>
            <a:endParaRPr lang="nl-NL"/>
          </a:p>
        </p:txBody>
      </p:sp>
    </p:spTree>
    <p:extLst>
      <p:ext uri="{BB962C8B-B14F-4D97-AF65-F5344CB8AC3E}">
        <p14:creationId xmlns:p14="http://schemas.microsoft.com/office/powerpoint/2010/main" val="28237406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noProof="0" dirty="0"/>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13</a:t>
            </a:fld>
            <a:endParaRPr lang="nl-NL"/>
          </a:p>
        </p:txBody>
      </p:sp>
    </p:spTree>
    <p:extLst>
      <p:ext uri="{BB962C8B-B14F-4D97-AF65-F5344CB8AC3E}">
        <p14:creationId xmlns:p14="http://schemas.microsoft.com/office/powerpoint/2010/main" val="13982271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14</a:t>
            </a:fld>
            <a:endParaRPr lang="nl-NL"/>
          </a:p>
        </p:txBody>
      </p:sp>
    </p:spTree>
    <p:extLst>
      <p:ext uri="{BB962C8B-B14F-4D97-AF65-F5344CB8AC3E}">
        <p14:creationId xmlns:p14="http://schemas.microsoft.com/office/powerpoint/2010/main" val="1059703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3</a:t>
            </a:fld>
            <a:endParaRPr lang="nl-NL"/>
          </a:p>
        </p:txBody>
      </p:sp>
    </p:spTree>
    <p:extLst>
      <p:ext uri="{BB962C8B-B14F-4D97-AF65-F5344CB8AC3E}">
        <p14:creationId xmlns:p14="http://schemas.microsoft.com/office/powerpoint/2010/main" val="1461173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4</a:t>
            </a:fld>
            <a:endParaRPr lang="nl-NL"/>
          </a:p>
        </p:txBody>
      </p:sp>
    </p:spTree>
    <p:extLst>
      <p:ext uri="{BB962C8B-B14F-4D97-AF65-F5344CB8AC3E}">
        <p14:creationId xmlns:p14="http://schemas.microsoft.com/office/powerpoint/2010/main" val="2493798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6</a:t>
            </a:fld>
            <a:endParaRPr lang="nl-NL"/>
          </a:p>
        </p:txBody>
      </p:sp>
    </p:spTree>
    <p:extLst>
      <p:ext uri="{BB962C8B-B14F-4D97-AF65-F5344CB8AC3E}">
        <p14:creationId xmlns:p14="http://schemas.microsoft.com/office/powerpoint/2010/main" val="6936099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7</a:t>
            </a:fld>
            <a:endParaRPr lang="nl-NL"/>
          </a:p>
        </p:txBody>
      </p:sp>
    </p:spTree>
    <p:extLst>
      <p:ext uri="{BB962C8B-B14F-4D97-AF65-F5344CB8AC3E}">
        <p14:creationId xmlns:p14="http://schemas.microsoft.com/office/powerpoint/2010/main" val="5032663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noProof="0" dirty="0"/>
              <a:t>The sweet spot for the CMP is delivering a single pane of glass and self-service across multiple clouds; organizations with a multi-cloud strategy can therefore derive the most value from it. In practice, we see that there are actually no groups at institutions that really use multiple cloud platforms. Of course there are faculties, research and product groups that use other clouds, but individually those groups appear to work with a single platform. We also see that the platform's own portals (for example that of Microsoft Azure) are becoming increasingly mature and are developing functionalities (cost control, approval processes) that erode the added value of the CMP.</a:t>
            </a:r>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8</a:t>
            </a:fld>
            <a:endParaRPr lang="nl-NL"/>
          </a:p>
        </p:txBody>
      </p:sp>
    </p:spTree>
    <p:extLst>
      <p:ext uri="{BB962C8B-B14F-4D97-AF65-F5344CB8AC3E}">
        <p14:creationId xmlns:p14="http://schemas.microsoft.com/office/powerpoint/2010/main" val="3388430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GB" noProof="0" dirty="0"/>
              <a:t>Understand that true multi cloud is expensive </a:t>
            </a:r>
          </a:p>
          <a:p>
            <a:r>
              <a:rPr lang="en-GB" noProof="0" dirty="0"/>
              <a:t>Requires additional staff, training, certification</a:t>
            </a:r>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10</a:t>
            </a:fld>
            <a:endParaRPr lang="nl-NL"/>
          </a:p>
        </p:txBody>
      </p:sp>
    </p:spTree>
    <p:extLst>
      <p:ext uri="{BB962C8B-B14F-4D97-AF65-F5344CB8AC3E}">
        <p14:creationId xmlns:p14="http://schemas.microsoft.com/office/powerpoint/2010/main" val="6723600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Suppliers like </a:t>
            </a:r>
            <a:r>
              <a:rPr lang="en-GB" sz="1200" dirty="0" err="1"/>
              <a:t>CloudHealth</a:t>
            </a:r>
            <a:r>
              <a:rPr lang="en-GB" sz="1200" dirty="0"/>
              <a:t> and </a:t>
            </a:r>
            <a:r>
              <a:rPr lang="en-GB" sz="1200" dirty="0" err="1"/>
              <a:t>Cloudcheckr</a:t>
            </a:r>
            <a:endParaRPr lang="en-GB" noProof="0" dirty="0"/>
          </a:p>
          <a:p>
            <a:r>
              <a:rPr lang="en-GB" noProof="0" dirty="0"/>
              <a:t>Excel in reporting, tagging, show back/charge back costs per research group or faculty</a:t>
            </a:r>
          </a:p>
          <a:p>
            <a:r>
              <a:rPr lang="en-GB" noProof="0" dirty="0"/>
              <a:t>You’d want these over all clouds used, but is it essential and are you willing to pay for it?</a:t>
            </a:r>
          </a:p>
          <a:p>
            <a:r>
              <a:rPr lang="en-GB" noProof="0" dirty="0"/>
              <a:t>Often charge a percentage of your total cloud spend</a:t>
            </a:r>
          </a:p>
          <a:p>
            <a:r>
              <a:rPr lang="en-GB" sz="1200" dirty="0"/>
              <a:t>Native supplier portals lag but are catching up</a:t>
            </a:r>
          </a:p>
          <a:p>
            <a:endParaRPr lang="en-GB" noProof="0" dirty="0"/>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11</a:t>
            </a:fld>
            <a:endParaRPr lang="nl-NL"/>
          </a:p>
        </p:txBody>
      </p:sp>
    </p:spTree>
    <p:extLst>
      <p:ext uri="{BB962C8B-B14F-4D97-AF65-F5344CB8AC3E}">
        <p14:creationId xmlns:p14="http://schemas.microsoft.com/office/powerpoint/2010/main" val="10341188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GB" noProof="0" dirty="0"/>
          </a:p>
        </p:txBody>
      </p:sp>
      <p:sp>
        <p:nvSpPr>
          <p:cNvPr id="4" name="Tijdelijke aanduiding voor dianummer 3"/>
          <p:cNvSpPr>
            <a:spLocks noGrp="1"/>
          </p:cNvSpPr>
          <p:nvPr>
            <p:ph type="sldNum" sz="quarter" idx="5"/>
          </p:nvPr>
        </p:nvSpPr>
        <p:spPr/>
        <p:txBody>
          <a:bodyPr/>
          <a:lstStyle/>
          <a:p>
            <a:fld id="{544D7F65-5299-4383-99A9-3EF851E1080D}" type="slidenum">
              <a:rPr lang="nl-NL" smtClean="0"/>
              <a:t>12</a:t>
            </a:fld>
            <a:endParaRPr lang="nl-NL"/>
          </a:p>
        </p:txBody>
      </p:sp>
    </p:spTree>
    <p:extLst>
      <p:ext uri="{BB962C8B-B14F-4D97-AF65-F5344CB8AC3E}">
        <p14:creationId xmlns:p14="http://schemas.microsoft.com/office/powerpoint/2010/main" val="680527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blad">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8C867F64-C16A-4958-8FCE-A2FB9753FA85}" type="datetime1">
              <a:rPr lang="nl-NL" smtClean="0"/>
              <a:t>28-11-2022</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dirty="0"/>
              <a:t>Klik op het pictogram hiernaast</a:t>
            </a:r>
            <a:br>
              <a:rPr lang="nl-NL" dirty="0"/>
            </a:br>
            <a:r>
              <a:rPr lang="nl-NL" dirty="0"/>
              <a:t>om een afbeelding in te voegen</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432772" y="-885712"/>
            <a:ext cx="132649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Titelblad</a:t>
            </a:r>
          </a:p>
        </p:txBody>
      </p:sp>
      <p:sp>
        <p:nvSpPr>
          <p:cNvPr id="86" name="wolk">
            <a:extLst>
              <a:ext uri="{FF2B5EF4-FFF2-40B4-BE49-F238E27FC236}">
                <a16:creationId xmlns:a16="http://schemas.microsoft.com/office/drawing/2014/main" id="{7BD14135-453A-4E43-96D6-867167DD967F}"/>
              </a:ext>
            </a:extLst>
          </p:cNvPr>
          <p:cNvSpPr>
            <a:spLocks noGrp="1"/>
          </p:cNvSpPr>
          <p:nvPr>
            <p:ph type="body" sz="quarter" idx="61" hasCustomPrompt="1"/>
          </p:nvPr>
        </p:nvSpPr>
        <p:spPr>
          <a:xfrm>
            <a:off x="423435" y="524498"/>
            <a:ext cx="5556741" cy="2645107"/>
          </a:xfrm>
          <a:blipFill dpi="0" rotWithShape="1">
            <a:blip r:embed="rId2"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pPr marL="0" marR="0" lvl="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a:pPr>
            <a:r>
              <a:rPr lang="nl-NL" noProof="0" dirty="0"/>
              <a:t>Plaats hier de titel van de presentatie</a:t>
            </a:r>
            <a:endParaRPr lang="en-US" dirty="0"/>
          </a:p>
        </p:txBody>
      </p:sp>
      <p:sp>
        <p:nvSpPr>
          <p:cNvPr id="87" name="tekst">
            <a:extLst>
              <a:ext uri="{FF2B5EF4-FFF2-40B4-BE49-F238E27FC236}">
                <a16:creationId xmlns:a16="http://schemas.microsoft.com/office/drawing/2014/main" id="{95CEE5E6-3AA7-411A-9A5D-B22740BCD27D}"/>
              </a:ext>
            </a:extLst>
          </p:cNvPr>
          <p:cNvSpPr>
            <a:spLocks noGrp="1"/>
          </p:cNvSpPr>
          <p:nvPr>
            <p:ph type="body" sz="quarter" idx="53" hasCustomPrompt="1"/>
          </p:nvPr>
        </p:nvSpPr>
        <p:spPr>
          <a:xfrm>
            <a:off x="1013091" y="2183753"/>
            <a:ext cx="4875645" cy="974116"/>
          </a:xfrm>
        </p:spPr>
        <p:txBody>
          <a:bodyPr lIns="324000" rIns="252000" anchor="t"/>
          <a:lstStyle>
            <a:lvl1pPr marL="0" indent="0" algn="l">
              <a:lnSpc>
                <a:spcPct val="90000"/>
              </a:lnSpc>
              <a:spcBef>
                <a:spcPts val="100"/>
              </a:spcBef>
              <a:spcAft>
                <a:spcPts val="100"/>
              </a:spcAft>
              <a:buNone/>
              <a:defRPr sz="1800" b="0" cap="none" baseline="0">
                <a:solidFill>
                  <a:schemeClr val="tx1"/>
                </a:solidFill>
                <a:effectLst/>
                <a:latin typeface="+mj-lt"/>
              </a:defRPr>
            </a:lvl1pPr>
          </a:lstStyle>
          <a:p>
            <a:pPr lvl="0"/>
            <a:r>
              <a:rPr lang="nl-NL" dirty="0"/>
              <a:t>Plaats hier de naam van </a:t>
            </a:r>
            <a:br>
              <a:rPr lang="nl-NL" dirty="0"/>
            </a:br>
            <a:r>
              <a:rPr lang="nl-NL" dirty="0"/>
              <a:t>De spreker óf subtitel</a:t>
            </a:r>
            <a:endParaRPr lang="en-US" dirty="0"/>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3"/>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104" name="Tijdelijke aanduiding voor tekst 103">
            <a:extLst>
              <a:ext uri="{FF2B5EF4-FFF2-40B4-BE49-F238E27FC236}">
                <a16:creationId xmlns:a16="http://schemas.microsoft.com/office/drawing/2014/main" id="{C95E6A41-0DB4-405A-B296-ED86636C6275}"/>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96" name="Tijdelijke aanduiding voor dianummer 5">
            <a:extLst>
              <a:ext uri="{FF2B5EF4-FFF2-40B4-BE49-F238E27FC236}">
                <a16:creationId xmlns:a16="http://schemas.microsoft.com/office/drawing/2014/main" id="{D6A528FE-D3FB-4684-8AA2-43392FC2038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05103371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KST MET TABEL (50%/ 5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20856"/>
            <a:ext cx="3140325" cy="216909"/>
          </a:xfrm>
        </p:spPr>
        <p:txBody>
          <a:bodyPr/>
          <a:lstStyle/>
          <a:p>
            <a:fld id="{C8226F51-BA4F-47DD-BB27-1D52D814875C}" type="datetime1">
              <a:rPr lang="nl-NL" smtClean="0"/>
              <a:t>28-11-2022</a:t>
            </a:fld>
            <a:endParaRPr lang="nl-NL" dirty="0"/>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20856"/>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11146223" cy="600744"/>
          </a:xfrm>
        </p:spPr>
        <p:txBody>
          <a:bodyPr/>
          <a:lstStyle>
            <a:lvl1pPr>
              <a:defRPr/>
            </a:lvl1pPr>
          </a:lstStyle>
          <a:p>
            <a:r>
              <a:rPr lang="nl-NL" noProof="0" dirty="0"/>
              <a:t>Plaats hier je titel</a:t>
            </a:r>
            <a:endParaRPr lang="nl-NL" dirty="0"/>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639252" y="-885712"/>
            <a:ext cx="2913528"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TABEL (50%/ 50%)</a:t>
            </a:r>
          </a:p>
        </p:txBody>
      </p:sp>
      <p:sp>
        <p:nvSpPr>
          <p:cNvPr id="152" name="tabel">
            <a:extLst>
              <a:ext uri="{FF2B5EF4-FFF2-40B4-BE49-F238E27FC236}">
                <a16:creationId xmlns:a16="http://schemas.microsoft.com/office/drawing/2014/main" id="{A53CAFF0-6C2E-4CED-9470-8DA99266AE50}"/>
              </a:ext>
            </a:extLst>
          </p:cNvPr>
          <p:cNvSpPr>
            <a:spLocks noGrp="1"/>
          </p:cNvSpPr>
          <p:nvPr>
            <p:ph type="tbl" sz="quarter" idx="14" hasCustomPrompt="1"/>
          </p:nvPr>
        </p:nvSpPr>
        <p:spPr>
          <a:xfrm>
            <a:off x="6247711" y="1407861"/>
            <a:ext cx="5412132" cy="4454808"/>
          </a:xfrm>
          <a:solidFill>
            <a:schemeClr val="bg1">
              <a:lumMod val="95000"/>
            </a:schemeClr>
          </a:solidFill>
        </p:spPr>
        <p:txBody>
          <a:bodyPr tIns="1620000"/>
          <a:lstStyle>
            <a:lvl1pPr marL="0" indent="0" algn="ctr">
              <a:spcBef>
                <a:spcPts val="0"/>
              </a:spcBef>
              <a:spcAft>
                <a:spcPts val="0"/>
              </a:spcAft>
              <a:buNone/>
              <a:defRPr sz="1100" b="0"/>
            </a:lvl1pPr>
          </a:lstStyle>
          <a:p>
            <a:r>
              <a:rPr lang="nl-NL" dirty="0"/>
              <a:t>Klik op onderstaand pictogram</a:t>
            </a:r>
            <a:br>
              <a:rPr lang="nl-NL" dirty="0"/>
            </a:br>
            <a:r>
              <a:rPr lang="nl-NL" dirty="0"/>
              <a:t>om een tabel in te voegen</a:t>
            </a:r>
          </a:p>
        </p:txBody>
      </p:sp>
      <p:sp>
        <p:nvSpPr>
          <p:cNvPr id="51" name="tekst">
            <a:extLst>
              <a:ext uri="{FF2B5EF4-FFF2-40B4-BE49-F238E27FC236}">
                <a16:creationId xmlns:a16="http://schemas.microsoft.com/office/drawing/2014/main" id="{2277963E-BB3D-4657-8FDB-59BC2A5ACE82}"/>
              </a:ext>
            </a:extLst>
          </p:cNvPr>
          <p:cNvSpPr>
            <a:spLocks noGrp="1"/>
          </p:cNvSpPr>
          <p:nvPr>
            <p:ph type="body" orient="vert" idx="1" hasCustomPrompt="1"/>
          </p:nvPr>
        </p:nvSpPr>
        <p:spPr>
          <a:xfrm>
            <a:off x="521864" y="1401494"/>
            <a:ext cx="5426486" cy="4451377"/>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53" name="Onder balkje">
            <a:extLst>
              <a:ext uri="{FF2B5EF4-FFF2-40B4-BE49-F238E27FC236}">
                <a16:creationId xmlns:a16="http://schemas.microsoft.com/office/drawing/2014/main" id="{11CB7B56-D687-4517-BBBD-5752B48393E8}"/>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4" name="Tijdelijke aanduiding voor dianummer 5">
            <a:extLst>
              <a:ext uri="{FF2B5EF4-FFF2-40B4-BE49-F238E27FC236}">
                <a16:creationId xmlns:a16="http://schemas.microsoft.com/office/drawing/2014/main" id="{96F150C4-E3A4-40F1-9ED4-DC76B003B2EC}"/>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410426545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EL (10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07893"/>
            <a:ext cx="3140325" cy="216909"/>
          </a:xfrm>
        </p:spPr>
        <p:txBody>
          <a:bodyPr/>
          <a:lstStyle/>
          <a:p>
            <a:fld id="{45804E2F-6799-4914-A5D0-6B51B35EFB93}" type="datetime1">
              <a:rPr lang="nl-NL" smtClean="0"/>
              <a:t>28-11-2022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07893"/>
            <a:ext cx="6718797" cy="216909"/>
          </a:xfrm>
        </p:spPr>
        <p:txBody>
          <a:bodyPr/>
          <a:lstStyle/>
          <a:p>
            <a:r>
              <a:rPr lang="nl-NL"/>
              <a:t>&lt;Plaats hier je voettekst&gt;</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219539" y="-885712"/>
            <a:ext cx="1752954"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TABEL (100%)</a:t>
            </a:r>
          </a:p>
        </p:txBody>
      </p:sp>
      <p:sp>
        <p:nvSpPr>
          <p:cNvPr id="152" name="tabel">
            <a:extLst>
              <a:ext uri="{FF2B5EF4-FFF2-40B4-BE49-F238E27FC236}">
                <a16:creationId xmlns:a16="http://schemas.microsoft.com/office/drawing/2014/main" id="{A53CAFF0-6C2E-4CED-9470-8DA99266AE50}"/>
              </a:ext>
            </a:extLst>
          </p:cNvPr>
          <p:cNvSpPr>
            <a:spLocks noGrp="1"/>
          </p:cNvSpPr>
          <p:nvPr>
            <p:ph type="tbl" sz="quarter" idx="14" hasCustomPrompt="1"/>
          </p:nvPr>
        </p:nvSpPr>
        <p:spPr>
          <a:xfrm>
            <a:off x="516221" y="1395160"/>
            <a:ext cx="11143622" cy="4471547"/>
          </a:xfrm>
          <a:solidFill>
            <a:schemeClr val="bg1">
              <a:lumMod val="95000"/>
            </a:schemeClr>
          </a:solidFill>
        </p:spPr>
        <p:txBody>
          <a:bodyPr tIns="1620000"/>
          <a:lstStyle>
            <a:lvl1pPr marL="0" indent="0" algn="ctr">
              <a:spcBef>
                <a:spcPts val="0"/>
              </a:spcBef>
              <a:spcAft>
                <a:spcPts val="0"/>
              </a:spcAft>
              <a:buNone/>
              <a:defRPr sz="1100" b="0"/>
            </a:lvl1pPr>
          </a:lstStyle>
          <a:p>
            <a:r>
              <a:rPr lang="nl-NL" dirty="0"/>
              <a:t>Klik op onderstaand pictogram</a:t>
            </a:r>
            <a:br>
              <a:rPr lang="nl-NL" dirty="0"/>
            </a:br>
            <a:r>
              <a:rPr lang="nl-NL" dirty="0"/>
              <a:t>om een tabel in te voegen</a:t>
            </a:r>
          </a:p>
        </p:txBody>
      </p:sp>
      <p:sp>
        <p:nvSpPr>
          <p:cNvPr id="51" name="Titel 1">
            <a:extLst>
              <a:ext uri="{FF2B5EF4-FFF2-40B4-BE49-F238E27FC236}">
                <a16:creationId xmlns:a16="http://schemas.microsoft.com/office/drawing/2014/main" id="{8EEC04D4-F0CA-43BD-BFB9-58F71B9D4F2E}"/>
              </a:ext>
            </a:extLst>
          </p:cNvPr>
          <p:cNvSpPr>
            <a:spLocks noGrp="1"/>
          </p:cNvSpPr>
          <p:nvPr>
            <p:ph type="title" hasCustomPrompt="1"/>
          </p:nvPr>
        </p:nvSpPr>
        <p:spPr>
          <a:xfrm>
            <a:off x="521863" y="272177"/>
            <a:ext cx="11146224" cy="600744"/>
          </a:xfrm>
        </p:spPr>
        <p:txBody>
          <a:bodyPr/>
          <a:lstStyle>
            <a:lvl1pPr>
              <a:defRPr/>
            </a:lvl1pPr>
          </a:lstStyle>
          <a:p>
            <a:r>
              <a:rPr lang="nl-NL" noProof="0" dirty="0"/>
              <a:t>Plaats hier je titel</a:t>
            </a:r>
            <a:endParaRPr lang="nl-NL" dirty="0"/>
          </a:p>
        </p:txBody>
      </p:sp>
      <p:sp>
        <p:nvSpPr>
          <p:cNvPr id="52" name="Onder balkje">
            <a:extLst>
              <a:ext uri="{FF2B5EF4-FFF2-40B4-BE49-F238E27FC236}">
                <a16:creationId xmlns:a16="http://schemas.microsoft.com/office/drawing/2014/main" id="{B2ACF3EC-2949-48DB-9FF3-371DCF605862}"/>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4" name="Tijdelijke aanduiding voor dianummer 5">
            <a:extLst>
              <a:ext uri="{FF2B5EF4-FFF2-40B4-BE49-F238E27FC236}">
                <a16:creationId xmlns:a16="http://schemas.microsoft.com/office/drawing/2014/main" id="{6AF92EA9-37D8-4C42-88F3-48205D95F9C2}"/>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53133009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TO 100%">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A9F8B797-7D29-405C-AA62-7DA8D2E9F83B}" type="datetime1">
              <a:rPr lang="nl-NL" smtClean="0"/>
              <a:t>28-11-2022</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dirty="0"/>
              <a:t>Klik op het pictogram hiernaast</a:t>
            </a:r>
            <a:br>
              <a:rPr lang="nl-NL" dirty="0"/>
            </a:br>
            <a:r>
              <a:rPr lang="nl-NL" dirty="0"/>
              <a:t>om een afbeelding in te voegen</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289370" y="-885712"/>
            <a:ext cx="161330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FOTO (100%)</a:t>
            </a:r>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87" name="Tijdelijke aanduiding voor dianummer 5">
            <a:extLst>
              <a:ext uri="{FF2B5EF4-FFF2-40B4-BE49-F238E27FC236}">
                <a16:creationId xmlns:a16="http://schemas.microsoft.com/office/drawing/2014/main" id="{1ADB3DF9-1775-4B02-BB3B-7CA5D78347E5}"/>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296529493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OTO 100% (wit log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dirty="0"/>
              <a:t>Klik op het pictogram hiernaast</a:t>
            </a:r>
            <a:br>
              <a:rPr lang="nl-NL" dirty="0"/>
            </a:br>
            <a:r>
              <a:rPr lang="nl-NL" dirty="0"/>
              <a:t>om een afbeelding in te voegen</a:t>
            </a:r>
            <a:endParaRPr lang="en-GB" dirty="0"/>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801320" y="-885712"/>
            <a:ext cx="258940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PICTURE 100% (</a:t>
            </a:r>
            <a:r>
              <a:rPr lang="nl-NL" sz="1200" b="0" spc="50" baseline="0" dirty="0" err="1">
                <a:solidFill>
                  <a:srgbClr val="212121"/>
                </a:solidFill>
                <a:latin typeface="+mn-lt"/>
                <a:cs typeface="Calibri" panose="020F0502020204030204" pitchFamily="34" charset="0"/>
              </a:rPr>
              <a:t>white</a:t>
            </a:r>
            <a:r>
              <a:rPr lang="nl-NL" sz="1200" b="0" spc="50" baseline="0" dirty="0">
                <a:solidFill>
                  <a:srgbClr val="212121"/>
                </a:solidFill>
                <a:latin typeface="+mn-lt"/>
                <a:cs typeface="Calibri" panose="020F0502020204030204" pitchFamily="34" charset="0"/>
              </a:rPr>
              <a:t> logo)</a:t>
            </a:r>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dpi="0" rotWithShape="1">
            <a:blip r:embed="rId2">
              <a:extLst>
                <a:ext uri="{28A0092B-C50C-407E-A947-70E740481C1C}">
                  <a14:useLocalDpi xmlns:a14="http://schemas.microsoft.com/office/drawing/2010/main" val="0"/>
                </a:ext>
              </a:extLst>
            </a:blip>
            <a:srcRect/>
            <a:stretch>
              <a:fillRect/>
            </a:stretch>
          </a:blipFill>
        </p:spPr>
        <p:txBody>
          <a:bodyPr anchor="t"/>
          <a:lstStyle>
            <a:lvl1pPr marL="0" indent="0" algn="ctr">
              <a:lnSpc>
                <a:spcPct val="80000"/>
              </a:lnSpc>
              <a:buNone/>
              <a:defRPr sz="1600" b="0">
                <a:solidFill>
                  <a:schemeClr val="tx1"/>
                </a:solidFill>
                <a:effectLst/>
                <a:latin typeface="+mj-lt"/>
              </a:defRPr>
            </a:lvl1pPr>
          </a:lstStyle>
          <a:p>
            <a:pPr lvl="0"/>
            <a:r>
              <a:rPr lang="nl-NL" dirty="0"/>
              <a:t>  </a:t>
            </a:r>
          </a:p>
        </p:txBody>
      </p:sp>
      <p:sp>
        <p:nvSpPr>
          <p:cNvPr id="10" name="Slide Number Placeholder 9"/>
          <p:cNvSpPr>
            <a:spLocks noGrp="1"/>
          </p:cNvSpPr>
          <p:nvPr>
            <p:ph type="sldNum" sz="quarter" idx="67"/>
          </p:nvPr>
        </p:nvSpPr>
        <p:spPr/>
        <p:txBody>
          <a:bodyPr/>
          <a:lstStyle>
            <a:lvl1pPr>
              <a:defRPr>
                <a:solidFill>
                  <a:srgbClr val="FFFFFF"/>
                </a:solidFill>
              </a:defRPr>
            </a:lvl1pPr>
          </a:lstStyle>
          <a:p>
            <a:fld id="{0E7476D2-0896-4839-9387-ABF8745D58E4}" type="slidenum">
              <a:rPr lang="nl-NL" smtClean="0"/>
              <a:pPr/>
              <a:t>‹nr.›</a:t>
            </a:fld>
            <a:endParaRPr lang="nl-NL" dirty="0"/>
          </a:p>
        </p:txBody>
      </p:sp>
    </p:spTree>
    <p:extLst>
      <p:ext uri="{BB962C8B-B14F-4D97-AF65-F5344CB8AC3E}">
        <p14:creationId xmlns:p14="http://schemas.microsoft.com/office/powerpoint/2010/main" val="181026631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ITAAT - ZWART (100% FOT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B7BF963E-A335-4EFC-96E2-BC5DDD288207}" type="datetime1">
              <a:rPr lang="nl-NL" smtClean="0"/>
              <a:t>28-11-2022</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dirty="0"/>
              <a:t>Klik op het pictogram hiernaast</a:t>
            </a:r>
            <a:br>
              <a:rPr lang="nl-NL" dirty="0"/>
            </a:br>
            <a:r>
              <a:rPr lang="nl-NL" dirty="0"/>
              <a:t>om een afbeelding in te voegen</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728033" y="-885712"/>
            <a:ext cx="2735979"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CITAAT - ZWART (FOTO 100%)</a:t>
            </a:r>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5" name="Tijdelijke aanduiding voor tekst 4">
            <a:extLst>
              <a:ext uri="{FF2B5EF4-FFF2-40B4-BE49-F238E27FC236}">
                <a16:creationId xmlns:a16="http://schemas.microsoft.com/office/drawing/2014/main" id="{7AF0307D-613D-4A4A-87F3-837BD313BCE6}"/>
              </a:ext>
            </a:extLst>
          </p:cNvPr>
          <p:cNvSpPr>
            <a:spLocks noGrp="1"/>
          </p:cNvSpPr>
          <p:nvPr>
            <p:ph type="body" sz="quarter" idx="65" hasCustomPrompt="1"/>
          </p:nvPr>
        </p:nvSpPr>
        <p:spPr>
          <a:xfrm>
            <a:off x="820498" y="824593"/>
            <a:ext cx="4448188" cy="5233988"/>
          </a:xfrm>
          <a:prstGeom prst="roundRect">
            <a:avLst>
              <a:gd name="adj" fmla="val 3255"/>
            </a:avLst>
          </a:prstGeom>
          <a:solidFill>
            <a:schemeClr val="bg1">
              <a:alpha val="70000"/>
            </a:schemeClr>
          </a:solidFill>
          <a:ln w="12700">
            <a:noFill/>
          </a:ln>
        </p:spPr>
        <p:txBody>
          <a:bodyPr lIns="180000" tIns="252000" rIns="180000" bIns="252000" anchor="ctr" anchorCtr="0"/>
          <a:lstStyle>
            <a:lvl1pPr marL="0" indent="0" algn="ctr">
              <a:buFont typeface="Arial" panose="020B0604020202020204" pitchFamily="34" charset="0"/>
              <a:buNone/>
              <a:defRPr sz="4000"/>
            </a:lvl1pPr>
            <a:lvl2pPr marL="0" indent="0" algn="ctr">
              <a:buFont typeface="Arial" panose="020B0604020202020204" pitchFamily="34" charset="0"/>
              <a:buNone/>
              <a:defRPr/>
            </a:lvl2pPr>
            <a:lvl3pPr marL="0" indent="0" algn="ctr">
              <a:buFont typeface="Arial" panose="020B0604020202020204" pitchFamily="34" charset="0"/>
              <a:buNone/>
              <a:defRPr/>
            </a:lvl3pPr>
            <a:lvl4pPr marL="0" indent="0" algn="ctr">
              <a:buFont typeface="Arial" panose="020B0604020202020204" pitchFamily="34" charset="0"/>
              <a:buNone/>
              <a:defRPr/>
            </a:lvl4pPr>
            <a:lvl5pPr marL="0" indent="0" algn="ctr">
              <a:buFont typeface="Arial" panose="020B0604020202020204" pitchFamily="34" charset="0"/>
              <a:buNone/>
              <a:defRPr/>
            </a:lvl5pPr>
            <a:lvl6pPr algn="ctr">
              <a:defRPr sz="4000" b="0"/>
            </a:lvl6pPr>
          </a:lstStyle>
          <a:p>
            <a:pPr lvl="0"/>
            <a:r>
              <a:rPr lang="nl-NL" dirty="0"/>
              <a:t>‘’Plaats hier </a:t>
            </a:r>
            <a:br>
              <a:rPr lang="nl-NL" dirty="0"/>
            </a:br>
            <a:r>
              <a:rPr lang="nl-NL" dirty="0"/>
              <a:t>de citaat’’</a:t>
            </a:r>
          </a:p>
          <a:p>
            <a:pPr lvl="0"/>
            <a:r>
              <a:rPr lang="nl-NL" dirty="0"/>
              <a:t>JU-LEVEL1=Citaat</a:t>
            </a:r>
          </a:p>
        </p:txBody>
      </p:sp>
      <p:sp>
        <p:nvSpPr>
          <p:cNvPr id="95" name="Tijdelijke aanduiding voor dianummer 5">
            <a:extLst>
              <a:ext uri="{FF2B5EF4-FFF2-40B4-BE49-F238E27FC236}">
                <a16:creationId xmlns:a16="http://schemas.microsoft.com/office/drawing/2014/main" id="{CC4936A4-A609-4DB4-B771-319DE3996ABF}"/>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301229574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ITAAT - WIT (100% FOT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3" name="Tijdelijke aanduiding voor datum 3">
            <a:extLst>
              <a:ext uri="{FF2B5EF4-FFF2-40B4-BE49-F238E27FC236}">
                <a16:creationId xmlns:a16="http://schemas.microsoft.com/office/drawing/2014/main" id="{C920EDDF-0CF0-40F2-A240-62F1DBE1BD6B}"/>
              </a:ext>
            </a:extLst>
          </p:cNvPr>
          <p:cNvSpPr>
            <a:spLocks noGrp="1"/>
          </p:cNvSpPr>
          <p:nvPr>
            <p:ph type="dt" sz="half" idx="10"/>
          </p:nvPr>
        </p:nvSpPr>
        <p:spPr>
          <a:xfrm>
            <a:off x="7645707" y="7004037"/>
            <a:ext cx="3140325" cy="216909"/>
          </a:xfrm>
        </p:spPr>
        <p:txBody>
          <a:bodyPr/>
          <a:lstStyle/>
          <a:p>
            <a:fld id="{715CEF43-AFAE-4401-A83A-77818006065C}" type="datetime1">
              <a:rPr lang="nl-NL" smtClean="0"/>
              <a:t>28-11-2022</a:t>
            </a:fld>
            <a:endParaRPr lang="nl-NL"/>
          </a:p>
        </p:txBody>
      </p:sp>
      <p:sp>
        <p:nvSpPr>
          <p:cNvPr id="64" name="Tijdelijke aanduiding voor voettekst 4">
            <a:extLst>
              <a:ext uri="{FF2B5EF4-FFF2-40B4-BE49-F238E27FC236}">
                <a16:creationId xmlns:a16="http://schemas.microsoft.com/office/drawing/2014/main" id="{D9BD7BD9-035F-447F-81D8-F794B396CC5E}"/>
              </a:ext>
            </a:extLst>
          </p:cNvPr>
          <p:cNvSpPr>
            <a:spLocks noGrp="1"/>
          </p:cNvSpPr>
          <p:nvPr>
            <p:ph type="ftr" sz="quarter" idx="11"/>
          </p:nvPr>
        </p:nvSpPr>
        <p:spPr>
          <a:xfrm>
            <a:off x="926910" y="7004037"/>
            <a:ext cx="6718797" cy="216909"/>
          </a:xfrm>
        </p:spPr>
        <p:txBody>
          <a:bodyPr/>
          <a:lstStyle/>
          <a:p>
            <a:r>
              <a:rPr lang="nl-NL" dirty="0"/>
              <a:t>&lt;Plaats hier je voettekst&gt;</a:t>
            </a:r>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dirty="0"/>
              <a:t>Klik op het pictogram hiernaast</a:t>
            </a:r>
            <a:br>
              <a:rPr lang="nl-NL" dirty="0"/>
            </a:br>
            <a:r>
              <a:rPr lang="nl-NL" dirty="0"/>
              <a:t>om een afbeelding in te voegen</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833351" y="-885712"/>
            <a:ext cx="2525344"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CITAAT - WIT (FOTO 100%)</a:t>
            </a:r>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5" name="Tijdelijke aanduiding voor tekst 4">
            <a:extLst>
              <a:ext uri="{FF2B5EF4-FFF2-40B4-BE49-F238E27FC236}">
                <a16:creationId xmlns:a16="http://schemas.microsoft.com/office/drawing/2014/main" id="{7AF0307D-613D-4A4A-87F3-837BD313BCE6}"/>
              </a:ext>
            </a:extLst>
          </p:cNvPr>
          <p:cNvSpPr>
            <a:spLocks noGrp="1"/>
          </p:cNvSpPr>
          <p:nvPr>
            <p:ph type="body" sz="quarter" idx="65" hasCustomPrompt="1"/>
          </p:nvPr>
        </p:nvSpPr>
        <p:spPr>
          <a:xfrm>
            <a:off x="820498" y="824593"/>
            <a:ext cx="4448188" cy="5233988"/>
          </a:xfrm>
          <a:prstGeom prst="roundRect">
            <a:avLst>
              <a:gd name="adj" fmla="val 3255"/>
            </a:avLst>
          </a:prstGeom>
          <a:solidFill>
            <a:schemeClr val="bg1">
              <a:alpha val="70000"/>
            </a:schemeClr>
          </a:solidFill>
          <a:ln w="12700">
            <a:noFill/>
          </a:ln>
        </p:spPr>
        <p:txBody>
          <a:bodyPr lIns="180000" tIns="252000" rIns="180000" bIns="252000" anchor="ctr" anchorCtr="0"/>
          <a:lstStyle>
            <a:lvl1pPr marL="0" indent="0" algn="ctr">
              <a:buFont typeface="Arial" panose="020B0604020202020204" pitchFamily="34" charset="0"/>
              <a:buNone/>
              <a:defRPr sz="4000" b="0">
                <a:solidFill>
                  <a:schemeClr val="tx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nl-NL" dirty="0"/>
              <a:t>‘’Plaats hier </a:t>
            </a:r>
            <a:br>
              <a:rPr lang="nl-NL" dirty="0"/>
            </a:br>
            <a:r>
              <a:rPr lang="nl-NL" dirty="0"/>
              <a:t>de citaat’’</a:t>
            </a:r>
          </a:p>
          <a:p>
            <a:pPr lvl="0"/>
            <a:r>
              <a:rPr lang="nl-NL" dirty="0"/>
              <a:t>JU-LEVEL1=Citaat</a:t>
            </a:r>
          </a:p>
        </p:txBody>
      </p:sp>
      <p:sp>
        <p:nvSpPr>
          <p:cNvPr id="95" name="Tijdelijke aanduiding voor dianummer 5">
            <a:extLst>
              <a:ext uri="{FF2B5EF4-FFF2-40B4-BE49-F238E27FC236}">
                <a16:creationId xmlns:a16="http://schemas.microsoft.com/office/drawing/2014/main" id="{621E4A0F-D5B5-4E58-B6EA-4A7F4DFB61E7}"/>
              </a:ext>
            </a:extLst>
          </p:cNvPr>
          <p:cNvSpPr>
            <a:spLocks noGrp="1"/>
          </p:cNvSpPr>
          <p:nvPr>
            <p:ph type="sldNum" sz="quarter" idx="12"/>
          </p:nvPr>
        </p:nvSpPr>
        <p:spPr>
          <a:xfrm>
            <a:off x="516362" y="6376061"/>
            <a:ext cx="392576" cy="216909"/>
          </a:xfrm>
        </p:spPr>
        <p:txBody>
          <a:bodyPr/>
          <a:lstStyle>
            <a:lvl1pPr>
              <a:defRPr>
                <a:solidFill>
                  <a:srgbClr val="FFFFFF"/>
                </a:solidFill>
              </a:defRPr>
            </a:lvl1pPr>
          </a:lstStyle>
          <a:p>
            <a:fld id="{7AD0FE45-509C-4BDF-9EDE-64426F8DF3D2}" type="slidenum">
              <a:rPr lang="nl-NL" smtClean="0"/>
              <a:pPr/>
              <a:t>‹nr.›</a:t>
            </a:fld>
            <a:endParaRPr lang="nl-NL" dirty="0"/>
          </a:p>
        </p:txBody>
      </p:sp>
    </p:spTree>
    <p:extLst>
      <p:ext uri="{BB962C8B-B14F-4D97-AF65-F5344CB8AC3E}">
        <p14:creationId xmlns:p14="http://schemas.microsoft.com/office/powerpoint/2010/main" val="184923179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07893"/>
            <a:ext cx="3140325" cy="216909"/>
          </a:xfrm>
        </p:spPr>
        <p:txBody>
          <a:bodyPr/>
          <a:lstStyle/>
          <a:p>
            <a:fld id="{83364D3C-7064-4347-94A0-F2074AB9AB5B}" type="datetime1">
              <a:rPr lang="nl-NL" smtClean="0"/>
              <a:t>28-11-2022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07893"/>
            <a:ext cx="6718797" cy="216909"/>
          </a:xfrm>
        </p:spPr>
        <p:txBody>
          <a:bodyPr/>
          <a:lstStyle/>
          <a:p>
            <a:r>
              <a:rPr lang="nl-NL"/>
              <a:t>&lt;Plaats hier je voettekst&gt;</a:t>
            </a:r>
          </a:p>
        </p:txBody>
      </p:sp>
      <p:sp>
        <p:nvSpPr>
          <p:cNvPr id="6" name="Tijdelijke aanduiding voor dianummer 5">
            <a:extLst>
              <a:ext uri="{FF2B5EF4-FFF2-40B4-BE49-F238E27FC236}">
                <a16:creationId xmlns:a16="http://schemas.microsoft.com/office/drawing/2014/main" id="{4D6B08DF-E31D-400F-9D49-014B2090B3C2}"/>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278050" y="-885712"/>
            <a:ext cx="1635934"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ALLEEN TITEL</a:t>
            </a:r>
          </a:p>
        </p:txBody>
      </p:sp>
      <p:sp>
        <p:nvSpPr>
          <p:cNvPr id="51" name="Titel 1">
            <a:extLst>
              <a:ext uri="{FF2B5EF4-FFF2-40B4-BE49-F238E27FC236}">
                <a16:creationId xmlns:a16="http://schemas.microsoft.com/office/drawing/2014/main" id="{8EEC04D4-F0CA-43BD-BFB9-58F71B9D4F2E}"/>
              </a:ext>
            </a:extLst>
          </p:cNvPr>
          <p:cNvSpPr>
            <a:spLocks noGrp="1"/>
          </p:cNvSpPr>
          <p:nvPr>
            <p:ph type="title" hasCustomPrompt="1"/>
          </p:nvPr>
        </p:nvSpPr>
        <p:spPr>
          <a:xfrm>
            <a:off x="521863" y="272177"/>
            <a:ext cx="11146224" cy="600744"/>
          </a:xfrm>
        </p:spPr>
        <p:txBody>
          <a:bodyPr/>
          <a:lstStyle>
            <a:lvl1pPr>
              <a:defRPr/>
            </a:lvl1pPr>
          </a:lstStyle>
          <a:p>
            <a:r>
              <a:rPr lang="nl-NL" noProof="0" dirty="0"/>
              <a:t>Plaats hier je titel</a:t>
            </a:r>
            <a:endParaRPr lang="nl-NL" dirty="0"/>
          </a:p>
        </p:txBody>
      </p:sp>
      <p:sp>
        <p:nvSpPr>
          <p:cNvPr id="52" name="Onder balkje">
            <a:extLst>
              <a:ext uri="{FF2B5EF4-FFF2-40B4-BE49-F238E27FC236}">
                <a16:creationId xmlns:a16="http://schemas.microsoft.com/office/drawing/2014/main" id="{B2ACF3EC-2949-48DB-9FF3-371DCF605862}"/>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57787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VOORSTELLEN">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53EE96EE-7724-42F6-A3E5-18EEB734E169}" type="datetime1">
              <a:rPr lang="nl-NL" smtClean="0"/>
              <a:t>28-11-2022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dirty="0"/>
              <a:t>&lt;Plaats hier je voettekst&gt;</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128974" y="-885712"/>
            <a:ext cx="1934093"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VOORSTELLEN</a:t>
            </a:r>
          </a:p>
        </p:txBody>
      </p:sp>
      <p:sp>
        <p:nvSpPr>
          <p:cNvPr id="206" name="foto">
            <a:extLst>
              <a:ext uri="{FF2B5EF4-FFF2-40B4-BE49-F238E27FC236}">
                <a16:creationId xmlns:a16="http://schemas.microsoft.com/office/drawing/2014/main" id="{CB6B8576-11F8-41EC-8333-F7B206A9E57C}"/>
              </a:ext>
            </a:extLst>
          </p:cNvPr>
          <p:cNvSpPr>
            <a:spLocks noGrp="1"/>
          </p:cNvSpPr>
          <p:nvPr>
            <p:ph type="pic" sz="quarter" idx="14" hasCustomPrompt="1"/>
          </p:nvPr>
        </p:nvSpPr>
        <p:spPr>
          <a:xfrm>
            <a:off x="525244" y="1388695"/>
            <a:ext cx="2602608" cy="2887574"/>
          </a:xfrm>
          <a:prstGeom prst="roundRect">
            <a:avLst>
              <a:gd name="adj" fmla="val 2713"/>
            </a:avLst>
          </a:prstGeom>
          <a:solidFill>
            <a:schemeClr val="bg1">
              <a:lumMod val="95000"/>
            </a:schemeClr>
          </a:solidFill>
        </p:spPr>
        <p:txBody>
          <a:bodyPr tIns="720000" anchor="t"/>
          <a:lstStyle>
            <a:lvl1pPr marL="0" indent="0" algn="ctr">
              <a:spcBef>
                <a:spcPts val="0"/>
              </a:spcBef>
              <a:spcAft>
                <a:spcPts val="0"/>
              </a:spcAft>
              <a:buNone/>
              <a:defRPr sz="1100" b="0" baseline="0"/>
            </a:lvl1pPr>
          </a:lstStyle>
          <a:p>
            <a:r>
              <a:rPr lang="nl-NL" dirty="0"/>
              <a:t>Klik op onderstaand pictogram</a:t>
            </a:r>
            <a:br>
              <a:rPr lang="nl-NL" dirty="0"/>
            </a:br>
            <a:r>
              <a:rPr lang="nl-NL" dirty="0"/>
              <a:t>om een afbeelding in te voegen</a:t>
            </a:r>
          </a:p>
        </p:txBody>
      </p:sp>
      <p:sp>
        <p:nvSpPr>
          <p:cNvPr id="207" name="foto">
            <a:extLst>
              <a:ext uri="{FF2B5EF4-FFF2-40B4-BE49-F238E27FC236}">
                <a16:creationId xmlns:a16="http://schemas.microsoft.com/office/drawing/2014/main" id="{93B9B46A-56EE-4744-A5B8-9CD0C972CCD3}"/>
              </a:ext>
            </a:extLst>
          </p:cNvPr>
          <p:cNvSpPr>
            <a:spLocks noGrp="1"/>
          </p:cNvSpPr>
          <p:nvPr>
            <p:ph type="pic" sz="quarter" idx="56" hasCustomPrompt="1"/>
          </p:nvPr>
        </p:nvSpPr>
        <p:spPr>
          <a:xfrm>
            <a:off x="3377953" y="1388695"/>
            <a:ext cx="2602608" cy="2887574"/>
          </a:xfrm>
          <a:prstGeom prst="roundRect">
            <a:avLst>
              <a:gd name="adj" fmla="val 2713"/>
            </a:avLst>
          </a:prstGeom>
          <a:solidFill>
            <a:schemeClr val="bg1">
              <a:lumMod val="95000"/>
            </a:schemeClr>
          </a:solidFill>
        </p:spPr>
        <p:txBody>
          <a:bodyPr tIns="720000" anchor="t"/>
          <a:lstStyle>
            <a:lvl1pPr marL="0" indent="0" algn="ctr">
              <a:spcBef>
                <a:spcPts val="0"/>
              </a:spcBef>
              <a:spcAft>
                <a:spcPts val="0"/>
              </a:spcAft>
              <a:buNone/>
              <a:defRPr sz="1100" b="0" baseline="0"/>
            </a:lvl1pPr>
          </a:lstStyle>
          <a:p>
            <a:r>
              <a:rPr lang="nl-NL" dirty="0"/>
              <a:t>Klik op onderstaand pictogram</a:t>
            </a:r>
            <a:br>
              <a:rPr lang="nl-NL" dirty="0"/>
            </a:br>
            <a:r>
              <a:rPr lang="nl-NL" dirty="0"/>
              <a:t>om een afbeelding in te voegen</a:t>
            </a:r>
          </a:p>
        </p:txBody>
      </p:sp>
      <p:sp>
        <p:nvSpPr>
          <p:cNvPr id="208" name="foto">
            <a:extLst>
              <a:ext uri="{FF2B5EF4-FFF2-40B4-BE49-F238E27FC236}">
                <a16:creationId xmlns:a16="http://schemas.microsoft.com/office/drawing/2014/main" id="{147DEBB2-F750-4BC5-8734-F564106F3DB4}"/>
              </a:ext>
            </a:extLst>
          </p:cNvPr>
          <p:cNvSpPr>
            <a:spLocks noGrp="1"/>
          </p:cNvSpPr>
          <p:nvPr>
            <p:ph type="pic" sz="quarter" idx="57" hasCustomPrompt="1"/>
          </p:nvPr>
        </p:nvSpPr>
        <p:spPr>
          <a:xfrm>
            <a:off x="6226121" y="1388695"/>
            <a:ext cx="2602608" cy="2887574"/>
          </a:xfrm>
          <a:prstGeom prst="roundRect">
            <a:avLst>
              <a:gd name="adj" fmla="val 2713"/>
            </a:avLst>
          </a:prstGeom>
          <a:solidFill>
            <a:schemeClr val="bg1">
              <a:lumMod val="95000"/>
            </a:schemeClr>
          </a:solidFill>
        </p:spPr>
        <p:txBody>
          <a:bodyPr tIns="720000" anchor="t"/>
          <a:lstStyle>
            <a:lvl1pPr marL="0" indent="0" algn="ctr">
              <a:spcBef>
                <a:spcPts val="0"/>
              </a:spcBef>
              <a:spcAft>
                <a:spcPts val="0"/>
              </a:spcAft>
              <a:buNone/>
              <a:defRPr sz="1100" b="0" baseline="0"/>
            </a:lvl1pPr>
          </a:lstStyle>
          <a:p>
            <a:r>
              <a:rPr lang="nl-NL" dirty="0"/>
              <a:t>Klik op onderstaand pictogram</a:t>
            </a:r>
            <a:br>
              <a:rPr lang="nl-NL" dirty="0"/>
            </a:br>
            <a:r>
              <a:rPr lang="nl-NL" dirty="0"/>
              <a:t>om een afbeelding in te voegen</a:t>
            </a:r>
          </a:p>
        </p:txBody>
      </p:sp>
      <p:sp>
        <p:nvSpPr>
          <p:cNvPr id="209" name="foto">
            <a:extLst>
              <a:ext uri="{FF2B5EF4-FFF2-40B4-BE49-F238E27FC236}">
                <a16:creationId xmlns:a16="http://schemas.microsoft.com/office/drawing/2014/main" id="{92997DD6-3C3E-4D4F-A561-2FBB6E2CB16F}"/>
              </a:ext>
            </a:extLst>
          </p:cNvPr>
          <p:cNvSpPr>
            <a:spLocks noGrp="1"/>
          </p:cNvSpPr>
          <p:nvPr>
            <p:ph type="pic" sz="quarter" idx="58" hasCustomPrompt="1"/>
          </p:nvPr>
        </p:nvSpPr>
        <p:spPr>
          <a:xfrm>
            <a:off x="9074288" y="1388695"/>
            <a:ext cx="2602608" cy="2887574"/>
          </a:xfrm>
          <a:prstGeom prst="roundRect">
            <a:avLst>
              <a:gd name="adj" fmla="val 2713"/>
            </a:avLst>
          </a:prstGeom>
          <a:solidFill>
            <a:schemeClr val="bg1">
              <a:lumMod val="95000"/>
            </a:schemeClr>
          </a:solidFill>
        </p:spPr>
        <p:txBody>
          <a:bodyPr tIns="720000" anchor="t"/>
          <a:lstStyle>
            <a:lvl1pPr marL="0" indent="0" algn="ctr">
              <a:spcBef>
                <a:spcPts val="0"/>
              </a:spcBef>
              <a:spcAft>
                <a:spcPts val="0"/>
              </a:spcAft>
              <a:buNone/>
              <a:defRPr sz="1100" b="0" baseline="0"/>
            </a:lvl1pPr>
          </a:lstStyle>
          <a:p>
            <a:r>
              <a:rPr lang="nl-NL" dirty="0"/>
              <a:t>Klik op onderstaand pictogram</a:t>
            </a:r>
            <a:br>
              <a:rPr lang="nl-NL" dirty="0"/>
            </a:br>
            <a:r>
              <a:rPr lang="nl-NL" dirty="0"/>
              <a:t>om een afbeelding in te voegen</a:t>
            </a:r>
          </a:p>
        </p:txBody>
      </p:sp>
      <p:sp>
        <p:nvSpPr>
          <p:cNvPr id="211" name="tekst">
            <a:extLst>
              <a:ext uri="{FF2B5EF4-FFF2-40B4-BE49-F238E27FC236}">
                <a16:creationId xmlns:a16="http://schemas.microsoft.com/office/drawing/2014/main" id="{A2E8DCEB-4330-49AA-A7C5-2DAED7A4A97B}"/>
              </a:ext>
            </a:extLst>
          </p:cNvPr>
          <p:cNvSpPr>
            <a:spLocks noGrp="1"/>
          </p:cNvSpPr>
          <p:nvPr>
            <p:ph type="body" orient="vert" idx="59" hasCustomPrompt="1"/>
          </p:nvPr>
        </p:nvSpPr>
        <p:spPr>
          <a:xfrm>
            <a:off x="525244"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a:t>
            </a:r>
            <a:r>
              <a:rPr lang="nl-NL" noProof="0" dirty="0"/>
              <a:t>voor een </a:t>
            </a:r>
            <a:br>
              <a:rPr lang="nl-NL" noProof="0" dirty="0"/>
            </a:br>
            <a:r>
              <a:rPr lang="nl-NL" noProof="0" dirty="0"/>
              <a:t>extra toevoeging</a:t>
            </a:r>
          </a:p>
        </p:txBody>
      </p:sp>
      <p:sp>
        <p:nvSpPr>
          <p:cNvPr id="216" name="tekst">
            <a:extLst>
              <a:ext uri="{FF2B5EF4-FFF2-40B4-BE49-F238E27FC236}">
                <a16:creationId xmlns:a16="http://schemas.microsoft.com/office/drawing/2014/main" id="{44DC3E61-1D5A-478B-BF82-E05E5C3AB0A1}"/>
              </a:ext>
            </a:extLst>
          </p:cNvPr>
          <p:cNvSpPr>
            <a:spLocks noGrp="1"/>
          </p:cNvSpPr>
          <p:nvPr>
            <p:ph type="body" orient="vert" idx="61" hasCustomPrompt="1"/>
          </p:nvPr>
        </p:nvSpPr>
        <p:spPr>
          <a:xfrm>
            <a:off x="3368870"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a:t>
            </a:r>
            <a:r>
              <a:rPr lang="nl-NL" noProof="0" dirty="0"/>
              <a:t>voor een </a:t>
            </a:r>
            <a:br>
              <a:rPr lang="nl-NL" noProof="0" dirty="0"/>
            </a:br>
            <a:r>
              <a:rPr lang="nl-NL" noProof="0" dirty="0"/>
              <a:t>extra toevoeging</a:t>
            </a:r>
          </a:p>
        </p:txBody>
      </p:sp>
      <p:sp>
        <p:nvSpPr>
          <p:cNvPr id="218" name="tekst">
            <a:extLst>
              <a:ext uri="{FF2B5EF4-FFF2-40B4-BE49-F238E27FC236}">
                <a16:creationId xmlns:a16="http://schemas.microsoft.com/office/drawing/2014/main" id="{C12A6F54-7562-4C5D-846B-87E626458C4F}"/>
              </a:ext>
            </a:extLst>
          </p:cNvPr>
          <p:cNvSpPr>
            <a:spLocks noGrp="1"/>
          </p:cNvSpPr>
          <p:nvPr>
            <p:ph type="body" orient="vert" idx="63" hasCustomPrompt="1"/>
          </p:nvPr>
        </p:nvSpPr>
        <p:spPr>
          <a:xfrm>
            <a:off x="6217038"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a:t>
            </a:r>
            <a:r>
              <a:rPr lang="nl-NL" noProof="0" dirty="0"/>
              <a:t>voor een </a:t>
            </a:r>
            <a:br>
              <a:rPr lang="nl-NL" noProof="0" dirty="0"/>
            </a:br>
            <a:r>
              <a:rPr lang="nl-NL" noProof="0" dirty="0"/>
              <a:t>extra toevoeging</a:t>
            </a:r>
          </a:p>
        </p:txBody>
      </p:sp>
      <p:sp>
        <p:nvSpPr>
          <p:cNvPr id="220" name="tekst">
            <a:extLst>
              <a:ext uri="{FF2B5EF4-FFF2-40B4-BE49-F238E27FC236}">
                <a16:creationId xmlns:a16="http://schemas.microsoft.com/office/drawing/2014/main" id="{ABCBA0F9-0F97-45BB-B6DE-999D743635EB}"/>
              </a:ext>
            </a:extLst>
          </p:cNvPr>
          <p:cNvSpPr>
            <a:spLocks noGrp="1"/>
          </p:cNvSpPr>
          <p:nvPr>
            <p:ph type="body" orient="vert" idx="65" hasCustomPrompt="1"/>
          </p:nvPr>
        </p:nvSpPr>
        <p:spPr>
          <a:xfrm>
            <a:off x="9069747" y="4530840"/>
            <a:ext cx="2611691" cy="1323218"/>
          </a:xfrm>
        </p:spPr>
        <p:txBody>
          <a:bodyPr vert="horz"/>
          <a:lstStyle>
            <a:lvl1pPr marL="0" indent="0" algn="ctr">
              <a:lnSpc>
                <a:spcPct val="100000"/>
              </a:lnSpc>
              <a:buNone/>
              <a:defRPr b="0"/>
            </a:lvl1pPr>
            <a:lvl2pPr>
              <a:defRPr/>
            </a:lvl2pPr>
            <a:lvl3pPr>
              <a:defRPr/>
            </a:lvl3pPr>
            <a:lvl4pPr>
              <a:defRPr/>
            </a:lvl4pPr>
            <a:lvl5pPr>
              <a:defRPr/>
            </a:lvl5pPr>
            <a:lvl6pPr algn="ctr">
              <a:defRPr/>
            </a:lvl6pPr>
            <a:lvl7pPr>
              <a:defRPr/>
            </a:lvl7pPr>
            <a:lvl8pPr>
              <a:defRPr/>
            </a:lvl8pPr>
            <a:lvl9pPr>
              <a:defRPr/>
            </a:lvl9pPr>
          </a:lstStyle>
          <a:p>
            <a:pPr lvl="5"/>
            <a:r>
              <a:rPr lang="nl-NL" noProof="0"/>
              <a:t>Naam achternaam</a:t>
            </a:r>
          </a:p>
          <a:p>
            <a:pPr lvl="0"/>
            <a:r>
              <a:rPr lang="nl-NL" noProof="0"/>
              <a:t>Ruimte </a:t>
            </a:r>
            <a:r>
              <a:rPr lang="nl-NL" noProof="0" dirty="0"/>
              <a:t>voor een </a:t>
            </a:r>
            <a:br>
              <a:rPr lang="nl-NL" noProof="0" dirty="0"/>
            </a:br>
            <a:r>
              <a:rPr lang="nl-NL" noProof="0" dirty="0"/>
              <a:t>extra toevoeging</a:t>
            </a:r>
          </a:p>
        </p:txBody>
      </p:sp>
      <p:sp>
        <p:nvSpPr>
          <p:cNvPr id="221" name="Titel 1">
            <a:extLst>
              <a:ext uri="{FF2B5EF4-FFF2-40B4-BE49-F238E27FC236}">
                <a16:creationId xmlns:a16="http://schemas.microsoft.com/office/drawing/2014/main" id="{6B210676-552F-4B28-9F20-5CBEE02DAE84}"/>
              </a:ext>
            </a:extLst>
          </p:cNvPr>
          <p:cNvSpPr>
            <a:spLocks noGrp="1"/>
          </p:cNvSpPr>
          <p:nvPr>
            <p:ph type="title" hasCustomPrompt="1"/>
          </p:nvPr>
        </p:nvSpPr>
        <p:spPr>
          <a:xfrm>
            <a:off x="510562" y="272177"/>
            <a:ext cx="11166334" cy="600744"/>
          </a:xfrm>
        </p:spPr>
        <p:txBody>
          <a:bodyPr/>
          <a:lstStyle>
            <a:lvl1pPr>
              <a:defRPr/>
            </a:lvl1pPr>
          </a:lstStyle>
          <a:p>
            <a:r>
              <a:rPr lang="nl-NL" noProof="0" dirty="0"/>
              <a:t>Plaats hier je titel</a:t>
            </a:r>
            <a:endParaRPr lang="nl-NL" dirty="0"/>
          </a:p>
        </p:txBody>
      </p:sp>
      <p:sp>
        <p:nvSpPr>
          <p:cNvPr id="63" name="Onder balkje">
            <a:extLst>
              <a:ext uri="{FF2B5EF4-FFF2-40B4-BE49-F238E27FC236}">
                <a16:creationId xmlns:a16="http://schemas.microsoft.com/office/drawing/2014/main" id="{EB382FCD-9C8B-4F18-B37B-29CA0F43C412}"/>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6" name="Tijdelijke aanduiding voor dianummer 5">
            <a:extLst>
              <a:ext uri="{FF2B5EF4-FFF2-40B4-BE49-F238E27FC236}">
                <a16:creationId xmlns:a16="http://schemas.microsoft.com/office/drawing/2014/main" id="{3CFA51F5-599C-4898-83AB-6D5F2884DFAA}"/>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304592778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C-BY">
    <p:spTree>
      <p:nvGrpSpPr>
        <p:cNvPr id="1" name=""/>
        <p:cNvGrpSpPr/>
        <p:nvPr/>
      </p:nvGrpSpPr>
      <p:grpSpPr>
        <a:xfrm>
          <a:off x="0" y="0"/>
          <a:ext cx="0" cy="0"/>
          <a:chOff x="0" y="0"/>
          <a:chExt cx="0" cy="0"/>
        </a:xfrm>
      </p:grpSpPr>
      <p:sp>
        <p:nvSpPr>
          <p:cNvPr id="27" name="Onder balkje">
            <a:extLst>
              <a:ext uri="{FF2B5EF4-FFF2-40B4-BE49-F238E27FC236}">
                <a16:creationId xmlns:a16="http://schemas.microsoft.com/office/drawing/2014/main" id="{EC338F84-A3AF-48F4-A412-8D1363198E1A}"/>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8516D6A5-529C-4A2F-9EF7-A2B647F1C54E}" type="datetime1">
              <a:rPr lang="nl-NL" smtClean="0"/>
              <a:t>28-11-2022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Plaats hier de CC-BY tekst</a:t>
            </a:r>
          </a:p>
        </p:txBody>
      </p:sp>
      <p:sp>
        <p:nvSpPr>
          <p:cNvPr id="7" name="Tekstvak">
            <a:extLst>
              <a:ext uri="{FF2B5EF4-FFF2-40B4-BE49-F238E27FC236}">
                <a16:creationId xmlns:a16="http://schemas.microsoft.com/office/drawing/2014/main" id="{A6DE5EA5-27BD-42F3-BD1D-C1E35D802DEE}"/>
              </a:ext>
            </a:extLst>
          </p:cNvPr>
          <p:cNvSpPr txBox="1">
            <a:spLocks/>
          </p:cNvSpPr>
          <p:nvPr userDrawn="1"/>
        </p:nvSpPr>
        <p:spPr>
          <a:xfrm>
            <a:off x="5534272" y="-885712"/>
            <a:ext cx="1123486"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CC-BY</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28" name="Tijdelijke aanduiding voor tekst 44">
            <a:extLst>
              <a:ext uri="{FF2B5EF4-FFF2-40B4-BE49-F238E27FC236}">
                <a16:creationId xmlns:a16="http://schemas.microsoft.com/office/drawing/2014/main" id="{2625E133-5B44-43E9-8CFC-FA46765B91E9}"/>
              </a:ext>
            </a:extLst>
          </p:cNvPr>
          <p:cNvSpPr>
            <a:spLocks noGrp="1"/>
          </p:cNvSpPr>
          <p:nvPr>
            <p:ph type="body" sz="quarter" idx="68"/>
          </p:nvPr>
        </p:nvSpPr>
        <p:spPr>
          <a:xfrm>
            <a:off x="10691963" y="5463172"/>
            <a:ext cx="899703" cy="394157"/>
          </a:xfrm>
          <a:blipFill>
            <a:blip r:embed="rId2" cstate="screen">
              <a:duotone>
                <a:schemeClr val="accent1">
                  <a:shade val="45000"/>
                  <a:satMod val="135000"/>
                </a:schemeClr>
                <a:prstClr val="white"/>
              </a:duotone>
              <a:extLst>
                <a:ext uri="{28A0092B-C50C-407E-A947-70E740481C1C}">
                  <a14:useLocalDpi xmlns:a14="http://schemas.microsoft.com/office/drawing/2010/main"/>
                </a:ext>
              </a:extLst>
            </a:blip>
            <a:srcRect/>
            <a:stretch>
              <a:fillRect l="2307" r="2307"/>
            </a:stretch>
          </a:blipFill>
        </p:spPr>
        <p:txBody>
          <a:bodyPr/>
          <a:lstStyle>
            <a:lvl1pPr marL="0" indent="0">
              <a:buNone/>
              <a:defRPr sz="100"/>
            </a:lvl1pPr>
          </a:lstStyle>
          <a:p>
            <a:pPr lvl="0"/>
            <a:r>
              <a:rPr lang="nl-NL"/>
              <a:t>Klikken om de tekststijl van het model te bewerken</a:t>
            </a:r>
          </a:p>
        </p:txBody>
      </p:sp>
      <p:sp>
        <p:nvSpPr>
          <p:cNvPr id="26" name="Tijdelijke aanduiding voor dianummer 5">
            <a:extLst>
              <a:ext uri="{FF2B5EF4-FFF2-40B4-BE49-F238E27FC236}">
                <a16:creationId xmlns:a16="http://schemas.microsoft.com/office/drawing/2014/main" id="{E6A3CE52-E5F7-4B4F-85AC-CD549AB4D496}"/>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9033712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fsluiting met foto">
    <p:spTree>
      <p:nvGrpSpPr>
        <p:cNvPr id="1" name=""/>
        <p:cNvGrpSpPr/>
        <p:nvPr/>
      </p:nvGrpSpPr>
      <p:grpSpPr>
        <a:xfrm>
          <a:off x="0" y="0"/>
          <a:ext cx="0" cy="0"/>
          <a:chOff x="0" y="0"/>
          <a:chExt cx="0" cy="0"/>
        </a:xfrm>
      </p:grpSpPr>
      <p:sp>
        <p:nvSpPr>
          <p:cNvPr id="49" name="Cover Logo">
            <a:extLst>
              <a:ext uri="{FF2B5EF4-FFF2-40B4-BE49-F238E27FC236}">
                <a16:creationId xmlns:a16="http://schemas.microsoft.com/office/drawing/2014/main" id="{BFE3F2DF-F973-4BC9-A966-72782954493A}"/>
              </a:ext>
            </a:extLst>
          </p:cNvPr>
          <p:cNvSpPr>
            <a:spLocks/>
          </p:cNvSpPr>
          <p:nvPr userDrawn="1"/>
        </p:nvSpPr>
        <p:spPr>
          <a:xfrm>
            <a:off x="10464800" y="5725024"/>
            <a:ext cx="1727200" cy="10609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8" name="foto">
            <a:extLst>
              <a:ext uri="{FF2B5EF4-FFF2-40B4-BE49-F238E27FC236}">
                <a16:creationId xmlns:a16="http://schemas.microsoft.com/office/drawing/2014/main" id="{9FA4FBC7-DF59-4250-B300-46C73F538778}"/>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dirty="0"/>
              <a:t>Klik op het pictogram hiernaast</a:t>
            </a:r>
            <a:br>
              <a:rPr lang="nl-NL" dirty="0"/>
            </a:br>
            <a:r>
              <a:rPr lang="nl-NL" dirty="0"/>
              <a:t>om een afbeelding in te voegen</a:t>
            </a:r>
            <a:endParaRPr lang="en-GB" noProof="0" dirty="0"/>
          </a:p>
        </p:txBody>
      </p:sp>
      <p:sp>
        <p:nvSpPr>
          <p:cNvPr id="7" name="Tekstvak">
            <a:extLst>
              <a:ext uri="{FF2B5EF4-FFF2-40B4-BE49-F238E27FC236}">
                <a16:creationId xmlns:a16="http://schemas.microsoft.com/office/drawing/2014/main" id="{A6DE5EA5-27BD-42F3-BD1D-C1E35D802DEE}"/>
              </a:ext>
            </a:extLst>
          </p:cNvPr>
          <p:cNvSpPr txBox="1">
            <a:spLocks/>
          </p:cNvSpPr>
          <p:nvPr userDrawn="1"/>
        </p:nvSpPr>
        <p:spPr>
          <a:xfrm>
            <a:off x="4990631" y="-885712"/>
            <a:ext cx="2210772"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CLOSURE (Picture) (1)</a:t>
            </a:r>
          </a:p>
        </p:txBody>
      </p:sp>
      <p:sp>
        <p:nvSpPr>
          <p:cNvPr id="41" name="Tijdelijke aanduiding voor tekst 4">
            <a:extLst>
              <a:ext uri="{FF2B5EF4-FFF2-40B4-BE49-F238E27FC236}">
                <a16:creationId xmlns:a16="http://schemas.microsoft.com/office/drawing/2014/main" id="{97D94EDB-F9CC-42E2-BBE0-51B1FA517548}"/>
              </a:ext>
            </a:extLst>
          </p:cNvPr>
          <p:cNvSpPr>
            <a:spLocks noGrp="1"/>
          </p:cNvSpPr>
          <p:nvPr>
            <p:ph type="body" sz="quarter" idx="65"/>
          </p:nvPr>
        </p:nvSpPr>
        <p:spPr>
          <a:xfrm>
            <a:off x="870839" y="3264255"/>
            <a:ext cx="4347528" cy="2135167"/>
          </a:xfrm>
          <a:prstGeom prst="roundRect">
            <a:avLst>
              <a:gd name="adj" fmla="val 7360"/>
            </a:avLst>
          </a:prstGeom>
          <a:solidFill>
            <a:schemeClr val="accent1"/>
          </a:solidFill>
          <a:ln w="12700">
            <a:solidFill>
              <a:schemeClr val="accent1"/>
            </a:solidFill>
          </a:ln>
        </p:spPr>
        <p:txBody>
          <a:bodyPr lIns="612000" tIns="180000" rIns="180000" bIns="252000" anchor="ctr" anchorCtr="0"/>
          <a:lstStyle>
            <a:lvl1pPr marL="0" indent="0" algn="l">
              <a:lnSpc>
                <a:spcPct val="150000"/>
              </a:lnSpc>
              <a:buFont typeface="Arial" panose="020B0604020202020204" pitchFamily="34" charset="0"/>
              <a:buNone/>
              <a:defRPr sz="1600" b="1">
                <a:solidFill>
                  <a:schemeClr val="accent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nl-NL"/>
              <a:t>Klikken om de tekststijl van het model te bewerken</a:t>
            </a:r>
          </a:p>
        </p:txBody>
      </p:sp>
      <p:sp>
        <p:nvSpPr>
          <p:cNvPr id="42" name="Tijdelijke aanduiding voor tekst 41">
            <a:extLst>
              <a:ext uri="{FF2B5EF4-FFF2-40B4-BE49-F238E27FC236}">
                <a16:creationId xmlns:a16="http://schemas.microsoft.com/office/drawing/2014/main" id="{B9D02996-54AC-4166-B627-2F4362DC0176}"/>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47" name="logo">
            <a:extLst>
              <a:ext uri="{FF2B5EF4-FFF2-40B4-BE49-F238E27FC236}">
                <a16:creationId xmlns:a16="http://schemas.microsoft.com/office/drawing/2014/main" id="{D5F74550-17D3-4535-94BC-8922C0155B1C}"/>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dirty="0"/>
              <a:t>  </a:t>
            </a:r>
          </a:p>
        </p:txBody>
      </p:sp>
      <p:sp>
        <p:nvSpPr>
          <p:cNvPr id="26" name="wolk">
            <a:extLst>
              <a:ext uri="{FF2B5EF4-FFF2-40B4-BE49-F238E27FC236}">
                <a16:creationId xmlns:a16="http://schemas.microsoft.com/office/drawing/2014/main" id="{2E9579D3-4F63-4CAB-810A-D59D90415FF1}"/>
              </a:ext>
            </a:extLst>
          </p:cNvPr>
          <p:cNvSpPr>
            <a:spLocks noGrp="1"/>
          </p:cNvSpPr>
          <p:nvPr>
            <p:ph type="body" sz="quarter" idx="61" hasCustomPrompt="1"/>
          </p:nvPr>
        </p:nvSpPr>
        <p:spPr>
          <a:xfrm>
            <a:off x="423435" y="524498"/>
            <a:ext cx="4875645" cy="2320893"/>
          </a:xfrm>
          <a:blipFill dpi="0" rotWithShape="1">
            <a:blip r:embed="rId3"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r>
              <a:rPr lang="nl-NL" dirty="0"/>
              <a:t>Plaats hier de afsluitingszin</a:t>
            </a:r>
          </a:p>
        </p:txBody>
      </p:sp>
      <p:sp>
        <p:nvSpPr>
          <p:cNvPr id="28" name="Tijdelijke aanduiding voor dianummer 5">
            <a:extLst>
              <a:ext uri="{FF2B5EF4-FFF2-40B4-BE49-F238E27FC236}">
                <a16:creationId xmlns:a16="http://schemas.microsoft.com/office/drawing/2014/main" id="{B715D031-E29A-40E5-9F78-94BB56E8BA5B}"/>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dirty="0"/>
          </a:p>
        </p:txBody>
      </p:sp>
      <p:sp>
        <p:nvSpPr>
          <p:cNvPr id="27" name="tekst">
            <a:extLst>
              <a:ext uri="{FF2B5EF4-FFF2-40B4-BE49-F238E27FC236}">
                <a16:creationId xmlns:a16="http://schemas.microsoft.com/office/drawing/2014/main" id="{48EC4A08-27AE-4FB4-BF24-48B8321D39D1}"/>
              </a:ext>
            </a:extLst>
          </p:cNvPr>
          <p:cNvSpPr>
            <a:spLocks noGrp="1"/>
          </p:cNvSpPr>
          <p:nvPr>
            <p:ph type="body" orient="vert" idx="1" hasCustomPrompt="1"/>
          </p:nvPr>
        </p:nvSpPr>
        <p:spPr>
          <a:xfrm>
            <a:off x="1571062" y="3443305"/>
            <a:ext cx="3200400" cy="261257"/>
          </a:xfrm>
        </p:spPr>
        <p:txBody>
          <a:bodyPr vert="horz" wrap="none" anchor="t"/>
          <a:lstStyle>
            <a:lvl1pPr marL="0" marR="0" indent="0" algn="l" defTabSz="914400" rtl="0" eaLnBrk="1" fontAlgn="auto" latinLnBrk="0" hangingPunct="1">
              <a:lnSpc>
                <a:spcPct val="100000"/>
              </a:lnSpc>
              <a:spcBef>
                <a:spcPts val="0"/>
              </a:spcBef>
              <a:spcAft>
                <a:spcPts val="0"/>
              </a:spcAft>
              <a:buClr>
                <a:schemeClr val="accent1"/>
              </a:buClr>
              <a:buSzTx/>
              <a:buFontTx/>
              <a:buNone/>
              <a:tabLst/>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marL="0" marR="0" lvl="0" indent="0" algn="l" defTabSz="914400" rtl="0" eaLnBrk="1" fontAlgn="auto" latinLnBrk="0" hangingPunct="1">
              <a:lnSpc>
                <a:spcPct val="100000"/>
              </a:lnSpc>
              <a:spcBef>
                <a:spcPts val="0"/>
              </a:spcBef>
              <a:spcAft>
                <a:spcPts val="0"/>
              </a:spcAft>
              <a:buClr>
                <a:schemeClr val="accent1"/>
              </a:buClr>
              <a:buSzTx/>
              <a:buFontTx/>
              <a:buNone/>
              <a:tabLst/>
              <a:defRPr/>
            </a:pPr>
            <a:r>
              <a:rPr lang="nl-NL" noProof="0" dirty="0"/>
              <a:t>Naam + achternaam</a:t>
            </a:r>
          </a:p>
          <a:p>
            <a:pPr lvl="0"/>
            <a:endParaRPr lang="en-GB" noProof="0" dirty="0"/>
          </a:p>
        </p:txBody>
      </p:sp>
      <p:sp>
        <p:nvSpPr>
          <p:cNvPr id="31" name="tekst">
            <a:extLst>
              <a:ext uri="{FF2B5EF4-FFF2-40B4-BE49-F238E27FC236}">
                <a16:creationId xmlns:a16="http://schemas.microsoft.com/office/drawing/2014/main" id="{3DD2758F-58F6-46DA-B775-49E492EA5E31}"/>
              </a:ext>
            </a:extLst>
          </p:cNvPr>
          <p:cNvSpPr>
            <a:spLocks noGrp="1"/>
          </p:cNvSpPr>
          <p:nvPr>
            <p:ph type="body" orient="vert" idx="68" hasCustomPrompt="1"/>
          </p:nvPr>
        </p:nvSpPr>
        <p:spPr>
          <a:xfrm>
            <a:off x="1571062" y="3949026"/>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dirty="0"/>
              <a:t>E-mail:</a:t>
            </a:r>
          </a:p>
        </p:txBody>
      </p:sp>
      <p:sp>
        <p:nvSpPr>
          <p:cNvPr id="32" name="tekst">
            <a:extLst>
              <a:ext uri="{FF2B5EF4-FFF2-40B4-BE49-F238E27FC236}">
                <a16:creationId xmlns:a16="http://schemas.microsoft.com/office/drawing/2014/main" id="{22BAB6AC-1F1A-4629-A2B9-2D3448E852CA}"/>
              </a:ext>
            </a:extLst>
          </p:cNvPr>
          <p:cNvSpPr>
            <a:spLocks noGrp="1"/>
          </p:cNvSpPr>
          <p:nvPr>
            <p:ph type="body" orient="vert" idx="69" hasCustomPrompt="1"/>
          </p:nvPr>
        </p:nvSpPr>
        <p:spPr>
          <a:xfrm>
            <a:off x="1571062" y="4454747"/>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Website:</a:t>
            </a:r>
          </a:p>
        </p:txBody>
      </p:sp>
      <p:sp>
        <p:nvSpPr>
          <p:cNvPr id="33" name="tekst">
            <a:extLst>
              <a:ext uri="{FF2B5EF4-FFF2-40B4-BE49-F238E27FC236}">
                <a16:creationId xmlns:a16="http://schemas.microsoft.com/office/drawing/2014/main" id="{7C6CD6BC-119A-49EB-9D8D-3794C25113CE}"/>
              </a:ext>
            </a:extLst>
          </p:cNvPr>
          <p:cNvSpPr>
            <a:spLocks noGrp="1"/>
          </p:cNvSpPr>
          <p:nvPr>
            <p:ph type="body" orient="vert" idx="70" hasCustomPrompt="1"/>
          </p:nvPr>
        </p:nvSpPr>
        <p:spPr>
          <a:xfrm>
            <a:off x="1571062" y="4960468"/>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dirty="0" err="1"/>
              <a:t>Social</a:t>
            </a:r>
            <a:r>
              <a:rPr lang="nl-NL" dirty="0"/>
              <a:t> media:</a:t>
            </a:r>
          </a:p>
        </p:txBody>
      </p:sp>
      <p:sp>
        <p:nvSpPr>
          <p:cNvPr id="3" name="Tijdelijke aanduiding voor tekst 2">
            <a:extLst>
              <a:ext uri="{FF2B5EF4-FFF2-40B4-BE49-F238E27FC236}">
                <a16:creationId xmlns:a16="http://schemas.microsoft.com/office/drawing/2014/main" id="{69A87B61-A945-41B1-9F67-1FAE779BF38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tx1"/>
                </a:solidFill>
              </a:defRPr>
            </a:lvl1pPr>
          </a:lstStyle>
          <a:p>
            <a:pPr lvl="0"/>
            <a:r>
              <a:rPr lang="nl-NL" dirty="0"/>
              <a:t>Samen aanjagen van vernieuwing</a:t>
            </a:r>
          </a:p>
        </p:txBody>
      </p:sp>
    </p:spTree>
    <p:extLst>
      <p:ext uri="{BB962C8B-B14F-4D97-AF65-F5344CB8AC3E}">
        <p14:creationId xmlns:p14="http://schemas.microsoft.com/office/powerpoint/2010/main" val="268473774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blad (wit logo)">
    <p:spTree>
      <p:nvGrpSpPr>
        <p:cNvPr id="1" name=""/>
        <p:cNvGrpSpPr/>
        <p:nvPr/>
      </p:nvGrpSpPr>
      <p:grpSpPr>
        <a:xfrm>
          <a:off x="0" y="0"/>
          <a:ext cx="0" cy="0"/>
          <a:chOff x="0" y="0"/>
          <a:chExt cx="0" cy="0"/>
        </a:xfrm>
      </p:grpSpPr>
      <p:sp>
        <p:nvSpPr>
          <p:cNvPr id="29" name="Cover logo">
            <a:extLst>
              <a:ext uri="{FF2B5EF4-FFF2-40B4-BE49-F238E27FC236}">
                <a16:creationId xmlns:a16="http://schemas.microsoft.com/office/drawing/2014/main" id="{53E90B51-6AB8-431C-94A8-DB69841799D4}"/>
              </a:ext>
            </a:extLst>
          </p:cNvPr>
          <p:cNvSpPr>
            <a:spLocks/>
          </p:cNvSpPr>
          <p:nvPr userDrawn="1"/>
        </p:nvSpPr>
        <p:spPr>
          <a:xfrm>
            <a:off x="10325101" y="5688413"/>
            <a:ext cx="1866900" cy="1169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81" name="foto">
            <a:extLst>
              <a:ext uri="{FF2B5EF4-FFF2-40B4-BE49-F238E27FC236}">
                <a16:creationId xmlns:a16="http://schemas.microsoft.com/office/drawing/2014/main" id="{9E6F06BF-EA5C-4854-8C27-73BF65BAF07E}"/>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marR="0" indent="0" algn="l" defTabSz="914400" rtl="0" eaLnBrk="1" fontAlgn="auto" latinLnBrk="0" hangingPunct="1">
              <a:lnSpc>
                <a:spcPct val="100000"/>
              </a:lnSpc>
              <a:spcBef>
                <a:spcPts val="0"/>
              </a:spcBef>
              <a:spcAft>
                <a:spcPts val="0"/>
              </a:spcAft>
              <a:buClr>
                <a:schemeClr val="accent1"/>
              </a:buClr>
              <a:buSzTx/>
              <a:buFontTx/>
              <a:buNone/>
              <a:tabLst/>
              <a:defRPr lang="nl-NL" sz="1100" b="0">
                <a:effectLst/>
              </a:defRPr>
            </a:lvl1pPr>
          </a:lstStyle>
          <a:p>
            <a:pPr marL="0" marR="0" lvl="0" indent="0" algn="l" defTabSz="914400" rtl="0" eaLnBrk="1" fontAlgn="auto" latinLnBrk="0" hangingPunct="1">
              <a:lnSpc>
                <a:spcPct val="100000"/>
              </a:lnSpc>
              <a:spcBef>
                <a:spcPts val="0"/>
              </a:spcBef>
              <a:spcAft>
                <a:spcPts val="0"/>
              </a:spcAft>
              <a:buClr>
                <a:schemeClr val="accent1"/>
              </a:buClr>
              <a:buSzTx/>
              <a:buFontTx/>
              <a:buNone/>
              <a:tabLst/>
              <a:defRPr/>
            </a:pPr>
            <a:r>
              <a:rPr lang="nl-NL" dirty="0"/>
              <a:t>Klik op het pictogram hiernaast</a:t>
            </a:r>
            <a:br>
              <a:rPr lang="nl-NL" dirty="0"/>
            </a:br>
            <a:r>
              <a:rPr lang="nl-NL" dirty="0"/>
              <a:t>om een afbeelding in te voegen</a:t>
            </a:r>
            <a:endParaRPr lang="en-GB" dirty="0"/>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909101" y="-885712"/>
            <a:ext cx="2373829"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TITLE SLIDE (</a:t>
            </a:r>
            <a:r>
              <a:rPr lang="nl-NL" sz="1200" b="0" spc="50" baseline="0" dirty="0" err="1">
                <a:solidFill>
                  <a:srgbClr val="212121"/>
                </a:solidFill>
                <a:latin typeface="+mn-lt"/>
                <a:cs typeface="Calibri" panose="020F0502020204030204" pitchFamily="34" charset="0"/>
              </a:rPr>
              <a:t>white</a:t>
            </a:r>
            <a:r>
              <a:rPr lang="nl-NL" sz="1200" b="0" spc="50" baseline="0" dirty="0">
                <a:solidFill>
                  <a:srgbClr val="212121"/>
                </a:solidFill>
                <a:latin typeface="+mn-lt"/>
                <a:cs typeface="Calibri" panose="020F0502020204030204" pitchFamily="34" charset="0"/>
              </a:rPr>
              <a:t> logo)</a:t>
            </a:r>
          </a:p>
        </p:txBody>
      </p:sp>
      <p:sp>
        <p:nvSpPr>
          <p:cNvPr id="86" name="wolk">
            <a:extLst>
              <a:ext uri="{FF2B5EF4-FFF2-40B4-BE49-F238E27FC236}">
                <a16:creationId xmlns:a16="http://schemas.microsoft.com/office/drawing/2014/main" id="{7BD14135-453A-4E43-96D6-867167DD967F}"/>
              </a:ext>
            </a:extLst>
          </p:cNvPr>
          <p:cNvSpPr>
            <a:spLocks noGrp="1"/>
          </p:cNvSpPr>
          <p:nvPr>
            <p:ph type="body" sz="quarter" idx="61" hasCustomPrompt="1"/>
          </p:nvPr>
        </p:nvSpPr>
        <p:spPr>
          <a:xfrm>
            <a:off x="423435" y="524498"/>
            <a:ext cx="5556741" cy="2645107"/>
          </a:xfrm>
          <a:blipFill dpi="0" rotWithShape="1">
            <a:blip r:embed="rId2"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pPr marL="0" marR="0" lvl="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a:pPr>
            <a:r>
              <a:rPr lang="nl-NL" noProof="0" dirty="0"/>
              <a:t>Plaats hier de titel van de presentatie</a:t>
            </a:r>
            <a:endParaRPr lang="en-US" dirty="0"/>
          </a:p>
        </p:txBody>
      </p:sp>
      <p:sp>
        <p:nvSpPr>
          <p:cNvPr id="87" name="tekst">
            <a:extLst>
              <a:ext uri="{FF2B5EF4-FFF2-40B4-BE49-F238E27FC236}">
                <a16:creationId xmlns:a16="http://schemas.microsoft.com/office/drawing/2014/main" id="{95CEE5E6-3AA7-411A-9A5D-B22740BCD27D}"/>
              </a:ext>
            </a:extLst>
          </p:cNvPr>
          <p:cNvSpPr>
            <a:spLocks noGrp="1"/>
          </p:cNvSpPr>
          <p:nvPr>
            <p:ph type="body" sz="quarter" idx="53" hasCustomPrompt="1"/>
          </p:nvPr>
        </p:nvSpPr>
        <p:spPr>
          <a:xfrm>
            <a:off x="1013091" y="2183753"/>
            <a:ext cx="4875645" cy="974116"/>
          </a:xfrm>
        </p:spPr>
        <p:txBody>
          <a:bodyPr lIns="324000" rIns="252000" anchor="t"/>
          <a:lstStyle>
            <a:lvl1pPr marL="0" indent="0" algn="l">
              <a:lnSpc>
                <a:spcPct val="90000"/>
              </a:lnSpc>
              <a:spcBef>
                <a:spcPts val="100"/>
              </a:spcBef>
              <a:spcAft>
                <a:spcPts val="100"/>
              </a:spcAft>
              <a:buNone/>
              <a:defRPr sz="1800" b="0" cap="none" baseline="0">
                <a:solidFill>
                  <a:schemeClr val="tx1"/>
                </a:solidFill>
                <a:effectLst/>
                <a:latin typeface="+mj-lt"/>
              </a:defRPr>
            </a:lvl1pPr>
          </a:lstStyle>
          <a:p>
            <a:pPr lvl="0"/>
            <a:r>
              <a:rPr lang="nl-NL" dirty="0"/>
              <a:t>Plaats hier de naam van </a:t>
            </a:r>
            <a:br>
              <a:rPr lang="nl-NL" dirty="0"/>
            </a:br>
            <a:r>
              <a:rPr lang="nl-NL" dirty="0"/>
              <a:t>De spreker óf subtitel</a:t>
            </a:r>
            <a:endParaRPr lang="en-US" dirty="0"/>
          </a:p>
        </p:txBody>
      </p:sp>
      <p:sp>
        <p:nvSpPr>
          <p:cNvPr id="74" name="logo">
            <a:extLst>
              <a:ext uri="{FF2B5EF4-FFF2-40B4-BE49-F238E27FC236}">
                <a16:creationId xmlns:a16="http://schemas.microsoft.com/office/drawing/2014/main" id="{458ED21E-36CB-428F-A21D-04589AFD8EE0}"/>
              </a:ext>
            </a:extLst>
          </p:cNvPr>
          <p:cNvSpPr>
            <a:spLocks noGrp="1"/>
          </p:cNvSpPr>
          <p:nvPr>
            <p:ph type="body" sz="quarter" idx="64" hasCustomPrompt="1"/>
          </p:nvPr>
        </p:nvSpPr>
        <p:spPr>
          <a:xfrm>
            <a:off x="10691963" y="5852007"/>
            <a:ext cx="991742" cy="486603"/>
          </a:xfrm>
          <a:blipFill dpi="0" rotWithShape="1">
            <a:blip r:embed="rId3">
              <a:extLst>
                <a:ext uri="{28A0092B-C50C-407E-A947-70E740481C1C}">
                  <a14:useLocalDpi xmlns:a14="http://schemas.microsoft.com/office/drawing/2010/main" val="0"/>
                </a:ext>
              </a:extLst>
            </a:blip>
            <a:srcRect/>
            <a:stretch>
              <a:fillRect/>
            </a:stretch>
          </a:blipFill>
        </p:spPr>
        <p:txBody>
          <a:bodyPr anchor="t"/>
          <a:lstStyle>
            <a:lvl1pPr marL="0" indent="0" algn="ctr">
              <a:lnSpc>
                <a:spcPct val="80000"/>
              </a:lnSpc>
              <a:buNone/>
              <a:defRPr sz="1600" b="0">
                <a:solidFill>
                  <a:schemeClr val="tx1"/>
                </a:solidFill>
                <a:effectLst/>
                <a:latin typeface="+mj-lt"/>
              </a:defRPr>
            </a:lvl1pPr>
          </a:lstStyle>
          <a:p>
            <a:pPr lvl="0"/>
            <a:r>
              <a:rPr lang="nl-NL" dirty="0"/>
              <a:t>  </a:t>
            </a:r>
          </a:p>
        </p:txBody>
      </p:sp>
      <p:sp>
        <p:nvSpPr>
          <p:cNvPr id="104" name="Tijdelijke aanduiding voor tekst 103">
            <a:extLst>
              <a:ext uri="{FF2B5EF4-FFF2-40B4-BE49-F238E27FC236}">
                <a16:creationId xmlns:a16="http://schemas.microsoft.com/office/drawing/2014/main" id="{C95E6A41-0DB4-405A-B296-ED86636C6275}"/>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Tree>
    <p:extLst>
      <p:ext uri="{BB962C8B-B14F-4D97-AF65-F5344CB8AC3E}">
        <p14:creationId xmlns:p14="http://schemas.microsoft.com/office/powerpoint/2010/main" val="39434274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fsluiting met foto (wit logo)">
    <p:spTree>
      <p:nvGrpSpPr>
        <p:cNvPr id="1" name=""/>
        <p:cNvGrpSpPr/>
        <p:nvPr/>
      </p:nvGrpSpPr>
      <p:grpSpPr>
        <a:xfrm>
          <a:off x="0" y="0"/>
          <a:ext cx="0" cy="0"/>
          <a:chOff x="0" y="0"/>
          <a:chExt cx="0" cy="0"/>
        </a:xfrm>
      </p:grpSpPr>
      <p:sp>
        <p:nvSpPr>
          <p:cNvPr id="49" name="Cover Logo">
            <a:extLst>
              <a:ext uri="{FF2B5EF4-FFF2-40B4-BE49-F238E27FC236}">
                <a16:creationId xmlns:a16="http://schemas.microsoft.com/office/drawing/2014/main" id="{BFE3F2DF-F973-4BC9-A966-72782954493A}"/>
              </a:ext>
            </a:extLst>
          </p:cNvPr>
          <p:cNvSpPr>
            <a:spLocks/>
          </p:cNvSpPr>
          <p:nvPr userDrawn="1"/>
        </p:nvSpPr>
        <p:spPr>
          <a:xfrm>
            <a:off x="10464800" y="5725024"/>
            <a:ext cx="1727200" cy="10609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8" name="foto">
            <a:extLst>
              <a:ext uri="{FF2B5EF4-FFF2-40B4-BE49-F238E27FC236}">
                <a16:creationId xmlns:a16="http://schemas.microsoft.com/office/drawing/2014/main" id="{9FA4FBC7-DF59-4250-B300-46C73F538778}"/>
              </a:ext>
            </a:extLst>
          </p:cNvPr>
          <p:cNvSpPr>
            <a:spLocks noGrp="1"/>
          </p:cNvSpPr>
          <p:nvPr>
            <p:ph type="pic" sz="quarter" idx="14" hasCustomPrompt="1"/>
          </p:nvPr>
        </p:nvSpPr>
        <p:spPr>
          <a:xfrm>
            <a:off x="259064" y="261257"/>
            <a:ext cx="11670136" cy="6343604"/>
          </a:xfrm>
          <a:prstGeom prst="roundRect">
            <a:avLst>
              <a:gd name="adj" fmla="val 2210"/>
            </a:avLst>
          </a:prstGeom>
          <a:solidFill>
            <a:schemeClr val="bg1">
              <a:lumMod val="85000"/>
            </a:schemeClr>
          </a:solidFill>
        </p:spPr>
        <p:txBody>
          <a:bodyPr lIns="6480000" tIns="0" anchor="ctr" anchorCtr="0"/>
          <a:lstStyle>
            <a:lvl1pPr marL="0" indent="0" algn="l">
              <a:spcBef>
                <a:spcPts val="0"/>
              </a:spcBef>
              <a:spcAft>
                <a:spcPts val="0"/>
              </a:spcAft>
              <a:buNone/>
              <a:defRPr sz="1100" b="0" baseline="0"/>
            </a:lvl1pPr>
          </a:lstStyle>
          <a:p>
            <a:r>
              <a:rPr lang="nl-NL" dirty="0"/>
              <a:t>Klik op het pictogram hiernaast</a:t>
            </a:r>
            <a:br>
              <a:rPr lang="nl-NL" dirty="0"/>
            </a:br>
            <a:r>
              <a:rPr lang="nl-NL" dirty="0"/>
              <a:t>om een afbeelding in te voegen</a:t>
            </a:r>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FC73CD82-1D46-4D68-A265-F825BBCF0C74}" type="datetime1">
              <a:rPr lang="nl-NL" smtClean="0"/>
              <a:t>28-11-2022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7" name="Tekstvak">
            <a:extLst>
              <a:ext uri="{FF2B5EF4-FFF2-40B4-BE49-F238E27FC236}">
                <a16:creationId xmlns:a16="http://schemas.microsoft.com/office/drawing/2014/main" id="{A6DE5EA5-27BD-42F3-BD1D-C1E35D802DEE}"/>
              </a:ext>
            </a:extLst>
          </p:cNvPr>
          <p:cNvSpPr txBox="1">
            <a:spLocks/>
          </p:cNvSpPr>
          <p:nvPr userDrawn="1"/>
        </p:nvSpPr>
        <p:spPr>
          <a:xfrm>
            <a:off x="5331301" y="-885712"/>
            <a:ext cx="152943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AFSLUITING</a:t>
            </a:r>
          </a:p>
        </p:txBody>
      </p:sp>
      <p:sp>
        <p:nvSpPr>
          <p:cNvPr id="41" name="Tijdelijke aanduiding voor tekst 4">
            <a:extLst>
              <a:ext uri="{FF2B5EF4-FFF2-40B4-BE49-F238E27FC236}">
                <a16:creationId xmlns:a16="http://schemas.microsoft.com/office/drawing/2014/main" id="{97D94EDB-F9CC-42E2-BBE0-51B1FA517548}"/>
              </a:ext>
            </a:extLst>
          </p:cNvPr>
          <p:cNvSpPr>
            <a:spLocks noGrp="1"/>
          </p:cNvSpPr>
          <p:nvPr>
            <p:ph type="body" sz="quarter" idx="65"/>
          </p:nvPr>
        </p:nvSpPr>
        <p:spPr>
          <a:xfrm>
            <a:off x="870839" y="3264255"/>
            <a:ext cx="4347528" cy="2135167"/>
          </a:xfrm>
          <a:prstGeom prst="roundRect">
            <a:avLst>
              <a:gd name="adj" fmla="val 7360"/>
            </a:avLst>
          </a:prstGeom>
          <a:solidFill>
            <a:schemeClr val="accent1"/>
          </a:solidFill>
          <a:ln w="12700">
            <a:solidFill>
              <a:schemeClr val="accent1"/>
            </a:solidFill>
          </a:ln>
        </p:spPr>
        <p:txBody>
          <a:bodyPr lIns="612000" tIns="180000" rIns="180000" bIns="252000" anchor="ctr" anchorCtr="0"/>
          <a:lstStyle>
            <a:lvl1pPr marL="0" indent="0" algn="l">
              <a:lnSpc>
                <a:spcPct val="150000"/>
              </a:lnSpc>
              <a:buFont typeface="Arial" panose="020B0604020202020204" pitchFamily="34" charset="0"/>
              <a:buNone/>
              <a:defRPr sz="1600" b="1">
                <a:solidFill>
                  <a:schemeClr val="accent1"/>
                </a:solidFill>
              </a:defRPr>
            </a:lvl1pPr>
            <a:lvl2pPr marL="0" indent="0" algn="ctr">
              <a:buFont typeface="Arial" panose="020B0604020202020204" pitchFamily="34" charset="0"/>
              <a:buNone/>
              <a:defRPr>
                <a:solidFill>
                  <a:schemeClr val="bg1"/>
                </a:solidFill>
              </a:defRPr>
            </a:lvl2pPr>
            <a:lvl3pPr marL="0" indent="0" algn="ctr">
              <a:buFont typeface="Arial" panose="020B0604020202020204" pitchFamily="34" charset="0"/>
              <a:buNone/>
              <a:defRPr>
                <a:solidFill>
                  <a:schemeClr val="bg1"/>
                </a:solidFill>
              </a:defRPr>
            </a:lvl3pPr>
            <a:lvl4pPr marL="0" indent="0" algn="ctr">
              <a:buFont typeface="Arial" panose="020B0604020202020204" pitchFamily="34" charset="0"/>
              <a:buNone/>
              <a:defRPr>
                <a:solidFill>
                  <a:schemeClr val="bg1"/>
                </a:solidFill>
              </a:defRPr>
            </a:lvl4pPr>
            <a:lvl5pPr marL="0" indent="0" algn="ctr">
              <a:buFont typeface="Arial" panose="020B0604020202020204" pitchFamily="34" charset="0"/>
              <a:buNone/>
              <a:defRPr>
                <a:solidFill>
                  <a:schemeClr val="bg1"/>
                </a:solidFill>
              </a:defRPr>
            </a:lvl5pPr>
          </a:lstStyle>
          <a:p>
            <a:pPr lvl="0"/>
            <a:r>
              <a:rPr lang="nl-NL"/>
              <a:t>Klikken om de tekststijl van het model te bewerken</a:t>
            </a:r>
          </a:p>
        </p:txBody>
      </p:sp>
      <p:sp>
        <p:nvSpPr>
          <p:cNvPr id="42" name="Tijdelijke aanduiding voor tekst 41">
            <a:extLst>
              <a:ext uri="{FF2B5EF4-FFF2-40B4-BE49-F238E27FC236}">
                <a16:creationId xmlns:a16="http://schemas.microsoft.com/office/drawing/2014/main" id="{B9D02996-54AC-4166-B627-2F4362DC0176}"/>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47" name="logo">
            <a:extLst>
              <a:ext uri="{FF2B5EF4-FFF2-40B4-BE49-F238E27FC236}">
                <a16:creationId xmlns:a16="http://schemas.microsoft.com/office/drawing/2014/main" id="{D5F74550-17D3-4535-94BC-8922C0155B1C}"/>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26" name="wolk">
            <a:extLst>
              <a:ext uri="{FF2B5EF4-FFF2-40B4-BE49-F238E27FC236}">
                <a16:creationId xmlns:a16="http://schemas.microsoft.com/office/drawing/2014/main" id="{2E9579D3-4F63-4CAB-810A-D59D90415FF1}"/>
              </a:ext>
            </a:extLst>
          </p:cNvPr>
          <p:cNvSpPr>
            <a:spLocks noGrp="1"/>
          </p:cNvSpPr>
          <p:nvPr>
            <p:ph type="body" sz="quarter" idx="61" hasCustomPrompt="1"/>
          </p:nvPr>
        </p:nvSpPr>
        <p:spPr>
          <a:xfrm>
            <a:off x="423435" y="524498"/>
            <a:ext cx="4875645" cy="2320893"/>
          </a:xfrm>
          <a:blipFill dpi="0" rotWithShape="1">
            <a:blip r:embed="rId3" cstate="screen">
              <a:alphaModFix amt="90000"/>
              <a:extLst>
                <a:ext uri="{28A0092B-C50C-407E-A947-70E740481C1C}">
                  <a14:useLocalDpi xmlns:a14="http://schemas.microsoft.com/office/drawing/2010/main"/>
                </a:ext>
              </a:extLst>
            </a:blip>
            <a:srcRect/>
            <a:stretch>
              <a:fillRect l="1580" r="1580"/>
            </a:stretch>
          </a:blipFill>
        </p:spPr>
        <p:txBody>
          <a:bodyPr wrap="square" lIns="900000" tIns="720000" rIns="288000" bIns="1800000" anchor="t"/>
          <a:lstStyle>
            <a:lvl1pPr marL="0" marR="0" indent="0" algn="l" defTabSz="914400" rtl="0" eaLnBrk="1" fontAlgn="auto" latinLnBrk="0" hangingPunct="1">
              <a:lnSpc>
                <a:spcPct val="80000"/>
              </a:lnSpc>
              <a:spcBef>
                <a:spcPts val="600"/>
              </a:spcBef>
              <a:spcAft>
                <a:spcPts val="600"/>
              </a:spcAft>
              <a:buClr>
                <a:schemeClr val="accent1"/>
              </a:buClr>
              <a:buSzTx/>
              <a:buFont typeface="Arial" panose="020B0604020202020204" pitchFamily="34" charset="0"/>
              <a:buNone/>
              <a:tabLst/>
              <a:defRPr sz="3400" b="1" cap="all" baseline="0">
                <a:solidFill>
                  <a:schemeClr val="tx1"/>
                </a:solidFill>
                <a:effectLst/>
                <a:latin typeface="+mj-lt"/>
              </a:defRPr>
            </a:lvl1pPr>
          </a:lstStyle>
          <a:p>
            <a:r>
              <a:rPr lang="nl-NL" dirty="0"/>
              <a:t>Plaats hier de afsluitingszin</a:t>
            </a:r>
          </a:p>
        </p:txBody>
      </p:sp>
      <p:sp>
        <p:nvSpPr>
          <p:cNvPr id="28" name="Tijdelijke aanduiding voor dianummer 5">
            <a:extLst>
              <a:ext uri="{FF2B5EF4-FFF2-40B4-BE49-F238E27FC236}">
                <a16:creationId xmlns:a16="http://schemas.microsoft.com/office/drawing/2014/main" id="{B715D031-E29A-40E5-9F78-94BB56E8BA5B}"/>
              </a:ext>
            </a:extLst>
          </p:cNvPr>
          <p:cNvSpPr>
            <a:spLocks noGrp="1"/>
          </p:cNvSpPr>
          <p:nvPr>
            <p:ph type="sldNum" sz="quarter" idx="12"/>
          </p:nvPr>
        </p:nvSpPr>
        <p:spPr>
          <a:xfrm>
            <a:off x="516362" y="6376061"/>
            <a:ext cx="392576" cy="216909"/>
          </a:xfrm>
        </p:spPr>
        <p:txBody>
          <a:bodyPr/>
          <a:lstStyle>
            <a:lvl1pPr>
              <a:defRPr>
                <a:solidFill>
                  <a:srgbClr val="FFFFFF"/>
                </a:solidFill>
              </a:defRPr>
            </a:lvl1pPr>
          </a:lstStyle>
          <a:p>
            <a:fld id="{7AD0FE45-509C-4BDF-9EDE-64426F8DF3D2}" type="slidenum">
              <a:rPr lang="nl-NL" smtClean="0"/>
              <a:pPr/>
              <a:t>‹nr.›</a:t>
            </a:fld>
            <a:endParaRPr lang="nl-NL" dirty="0"/>
          </a:p>
        </p:txBody>
      </p:sp>
      <p:sp>
        <p:nvSpPr>
          <p:cNvPr id="27" name="tekst">
            <a:extLst>
              <a:ext uri="{FF2B5EF4-FFF2-40B4-BE49-F238E27FC236}">
                <a16:creationId xmlns:a16="http://schemas.microsoft.com/office/drawing/2014/main" id="{48EC4A08-27AE-4FB4-BF24-48B8321D39D1}"/>
              </a:ext>
            </a:extLst>
          </p:cNvPr>
          <p:cNvSpPr>
            <a:spLocks noGrp="1"/>
          </p:cNvSpPr>
          <p:nvPr>
            <p:ph type="body" orient="vert" idx="1" hasCustomPrompt="1"/>
          </p:nvPr>
        </p:nvSpPr>
        <p:spPr>
          <a:xfrm>
            <a:off x="1571062" y="3443305"/>
            <a:ext cx="3200400" cy="261257"/>
          </a:xfrm>
        </p:spPr>
        <p:txBody>
          <a:bodyPr vert="horz" wrap="none" anchor="t"/>
          <a:lstStyle>
            <a:lvl1pPr marL="0" indent="0">
              <a:spcBef>
                <a:spcPts val="0"/>
              </a:spcBef>
              <a:spcAft>
                <a:spcPts val="0"/>
              </a:spcAft>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Naam + achternaam</a:t>
            </a:r>
          </a:p>
          <a:p>
            <a:pPr lvl="0"/>
            <a:endParaRPr lang="nl-NL" noProof="0" dirty="0"/>
          </a:p>
        </p:txBody>
      </p:sp>
      <p:sp>
        <p:nvSpPr>
          <p:cNvPr id="31" name="tekst">
            <a:extLst>
              <a:ext uri="{FF2B5EF4-FFF2-40B4-BE49-F238E27FC236}">
                <a16:creationId xmlns:a16="http://schemas.microsoft.com/office/drawing/2014/main" id="{3DD2758F-58F6-46DA-B775-49E492EA5E31}"/>
              </a:ext>
            </a:extLst>
          </p:cNvPr>
          <p:cNvSpPr>
            <a:spLocks noGrp="1"/>
          </p:cNvSpPr>
          <p:nvPr>
            <p:ph type="body" orient="vert" idx="68" hasCustomPrompt="1"/>
          </p:nvPr>
        </p:nvSpPr>
        <p:spPr>
          <a:xfrm>
            <a:off x="1571062" y="3949026"/>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dirty="0"/>
              <a:t>E-mail:</a:t>
            </a:r>
          </a:p>
        </p:txBody>
      </p:sp>
      <p:sp>
        <p:nvSpPr>
          <p:cNvPr id="32" name="tekst">
            <a:extLst>
              <a:ext uri="{FF2B5EF4-FFF2-40B4-BE49-F238E27FC236}">
                <a16:creationId xmlns:a16="http://schemas.microsoft.com/office/drawing/2014/main" id="{22BAB6AC-1F1A-4629-A2B9-2D3448E852CA}"/>
              </a:ext>
            </a:extLst>
          </p:cNvPr>
          <p:cNvSpPr>
            <a:spLocks noGrp="1"/>
          </p:cNvSpPr>
          <p:nvPr>
            <p:ph type="body" orient="vert" idx="69" hasCustomPrompt="1"/>
          </p:nvPr>
        </p:nvSpPr>
        <p:spPr>
          <a:xfrm>
            <a:off x="1571062" y="4454747"/>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Website:</a:t>
            </a:r>
          </a:p>
        </p:txBody>
      </p:sp>
      <p:sp>
        <p:nvSpPr>
          <p:cNvPr id="33" name="tekst">
            <a:extLst>
              <a:ext uri="{FF2B5EF4-FFF2-40B4-BE49-F238E27FC236}">
                <a16:creationId xmlns:a16="http://schemas.microsoft.com/office/drawing/2014/main" id="{7C6CD6BC-119A-49EB-9D8D-3794C25113CE}"/>
              </a:ext>
            </a:extLst>
          </p:cNvPr>
          <p:cNvSpPr>
            <a:spLocks noGrp="1"/>
          </p:cNvSpPr>
          <p:nvPr>
            <p:ph type="body" orient="vert" idx="70" hasCustomPrompt="1"/>
          </p:nvPr>
        </p:nvSpPr>
        <p:spPr>
          <a:xfrm>
            <a:off x="1571062" y="4960468"/>
            <a:ext cx="3200400" cy="261257"/>
          </a:xfrm>
        </p:spPr>
        <p:txBody>
          <a:bodyPr vert="horz" wrap="none" anchor="t"/>
          <a:lstStyle>
            <a:lvl1pPr marL="0" indent="0">
              <a:buFontTx/>
              <a:buNone/>
              <a:defRPr sz="1600" b="1">
                <a:solidFill>
                  <a:schemeClr val="bg1"/>
                </a:solidFill>
              </a:defRPr>
            </a:lvl1pPr>
            <a:lvl2pPr>
              <a:defRPr/>
            </a:lvl2pPr>
            <a:lvl3pPr>
              <a:defRPr/>
            </a:lvl3pPr>
            <a:lvl4pPr>
              <a:defRPr/>
            </a:lvl4pPr>
            <a:lvl5pPr>
              <a:defRPr/>
            </a:lvl5pPr>
            <a:lvl6pPr>
              <a:defRPr/>
            </a:lvl6pPr>
            <a:lvl7pPr>
              <a:defRPr/>
            </a:lvl7pPr>
            <a:lvl8pPr>
              <a:defRPr/>
            </a:lvl8pPr>
            <a:lvl9pPr>
              <a:defRPr/>
            </a:lvl9pPr>
          </a:lstStyle>
          <a:p>
            <a:r>
              <a:rPr lang="nl-NL" dirty="0" err="1"/>
              <a:t>Social</a:t>
            </a:r>
            <a:r>
              <a:rPr lang="nl-NL" dirty="0"/>
              <a:t> media:</a:t>
            </a:r>
          </a:p>
        </p:txBody>
      </p:sp>
      <p:sp>
        <p:nvSpPr>
          <p:cNvPr id="3" name="Tijdelijke aanduiding voor tekst 2">
            <a:extLst>
              <a:ext uri="{FF2B5EF4-FFF2-40B4-BE49-F238E27FC236}">
                <a16:creationId xmlns:a16="http://schemas.microsoft.com/office/drawing/2014/main" id="{69A87B61-A945-41B1-9F67-1FAE779BF38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nl-NL" dirty="0"/>
              <a:t>Samen aanjagen van vernieuwing</a:t>
            </a:r>
          </a:p>
        </p:txBody>
      </p:sp>
    </p:spTree>
    <p:extLst>
      <p:ext uri="{BB962C8B-B14F-4D97-AF65-F5344CB8AC3E}">
        <p14:creationId xmlns:p14="http://schemas.microsoft.com/office/powerpoint/2010/main" val="2611424711"/>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fsluiting">
    <p:spTree>
      <p:nvGrpSpPr>
        <p:cNvPr id="1" name=""/>
        <p:cNvGrpSpPr/>
        <p:nvPr/>
      </p:nvGrpSpPr>
      <p:grpSpPr>
        <a:xfrm>
          <a:off x="0" y="0"/>
          <a:ext cx="0" cy="0"/>
          <a:chOff x="0" y="0"/>
          <a:chExt cx="0" cy="0"/>
        </a:xfrm>
      </p:grpSpPr>
      <p:sp>
        <p:nvSpPr>
          <p:cNvPr id="6" name="Rechthoek 5">
            <a:extLst>
              <a:ext uri="{FF2B5EF4-FFF2-40B4-BE49-F238E27FC236}">
                <a16:creationId xmlns:a16="http://schemas.microsoft.com/office/drawing/2014/main" id="{6A109DE8-DE3B-4ABF-AE26-4E37A56FDBF9}"/>
              </a:ext>
            </a:extLst>
          </p:cNvPr>
          <p:cNvSpPr>
            <a:spLocks/>
          </p:cNvSpPr>
          <p:nvPr userDrawn="1"/>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logo">
            <a:extLst>
              <a:ext uri="{FF2B5EF4-FFF2-40B4-BE49-F238E27FC236}">
                <a16:creationId xmlns:a16="http://schemas.microsoft.com/office/drawing/2014/main" id="{980E29EC-4D77-4FE5-9F34-F1B54C0C6410}"/>
              </a:ext>
            </a:extLst>
          </p:cNvPr>
          <p:cNvSpPr>
            <a:spLocks noGrp="1"/>
          </p:cNvSpPr>
          <p:nvPr>
            <p:ph type="body" sz="quarter" idx="64" hasCustomPrompt="1"/>
          </p:nvPr>
        </p:nvSpPr>
        <p:spPr>
          <a:xfrm>
            <a:off x="10691963" y="5852007"/>
            <a:ext cx="991742" cy="486603"/>
          </a:xfrm>
          <a:blipFill>
            <a:blip r:embed="rId2"/>
            <a:srcRect/>
            <a:stretch>
              <a:fillRect l="1580" r="1580"/>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10" name="Tekstvak">
            <a:extLst>
              <a:ext uri="{FF2B5EF4-FFF2-40B4-BE49-F238E27FC236}">
                <a16:creationId xmlns:a16="http://schemas.microsoft.com/office/drawing/2014/main" id="{6992082D-EDB3-45DF-96CC-F7B5BC4AC3C2}"/>
              </a:ext>
            </a:extLst>
          </p:cNvPr>
          <p:cNvSpPr txBox="1">
            <a:spLocks/>
          </p:cNvSpPr>
          <p:nvPr userDrawn="1"/>
        </p:nvSpPr>
        <p:spPr>
          <a:xfrm>
            <a:off x="5331301" y="-885712"/>
            <a:ext cx="152943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AFSLUITING</a:t>
            </a:r>
          </a:p>
        </p:txBody>
      </p:sp>
      <p:sp>
        <p:nvSpPr>
          <p:cNvPr id="8" name="Tijdelijke aanduiding voor tekst 41">
            <a:extLst>
              <a:ext uri="{FF2B5EF4-FFF2-40B4-BE49-F238E27FC236}">
                <a16:creationId xmlns:a16="http://schemas.microsoft.com/office/drawing/2014/main" id="{9F83E9FC-067F-4F18-B24E-EFC2BDBB5372}"/>
              </a:ext>
            </a:extLst>
          </p:cNvPr>
          <p:cNvSpPr>
            <a:spLocks noGrp="1"/>
          </p:cNvSpPr>
          <p:nvPr>
            <p:ph type="body" sz="quarter" idx="67"/>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bg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11" name="Tijdelijke aanduiding voor tekst 2">
            <a:extLst>
              <a:ext uri="{FF2B5EF4-FFF2-40B4-BE49-F238E27FC236}">
                <a16:creationId xmlns:a16="http://schemas.microsoft.com/office/drawing/2014/main" id="{44C80A36-B777-41EB-8184-7E721556A3DF}"/>
              </a:ext>
            </a:extLst>
          </p:cNvPr>
          <p:cNvSpPr>
            <a:spLocks noGrp="1"/>
          </p:cNvSpPr>
          <p:nvPr>
            <p:ph type="body" sz="quarter" idx="71" hasCustomPrompt="1"/>
          </p:nvPr>
        </p:nvSpPr>
        <p:spPr>
          <a:xfrm>
            <a:off x="883538" y="5681386"/>
            <a:ext cx="8439150" cy="596361"/>
          </a:xfrm>
        </p:spPr>
        <p:txBody>
          <a:bodyPr/>
          <a:lstStyle>
            <a:lvl1pPr marL="0" indent="0">
              <a:buFont typeface="Arial" panose="020B0604020202020204" pitchFamily="34" charset="0"/>
              <a:buNone/>
              <a:defRPr sz="4000" b="1">
                <a:solidFill>
                  <a:schemeClr val="bg1"/>
                </a:solidFill>
              </a:defRPr>
            </a:lvl1pPr>
          </a:lstStyle>
          <a:p>
            <a:pPr lvl="0"/>
            <a:r>
              <a:rPr lang="nl-NL" dirty="0"/>
              <a:t>Samen aanjagen van vernieuwing</a:t>
            </a:r>
          </a:p>
        </p:txBody>
      </p:sp>
    </p:spTree>
    <p:extLst>
      <p:ext uri="{BB962C8B-B14F-4D97-AF65-F5344CB8AC3E}">
        <p14:creationId xmlns:p14="http://schemas.microsoft.com/office/powerpoint/2010/main" val="308879466"/>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 DIA (100%)">
    <p:spTree>
      <p:nvGrpSpPr>
        <p:cNvPr id="1" name=""/>
        <p:cNvGrpSpPr/>
        <p:nvPr/>
      </p:nvGrpSpPr>
      <p:grpSpPr>
        <a:xfrm>
          <a:off x="0" y="0"/>
          <a:ext cx="0" cy="0"/>
          <a:chOff x="0" y="0"/>
          <a:chExt cx="0" cy="0"/>
        </a:xfrm>
      </p:grpSpPr>
      <p:sp>
        <p:nvSpPr>
          <p:cNvPr id="27" name="Onder balkje">
            <a:extLst>
              <a:ext uri="{FF2B5EF4-FFF2-40B4-BE49-F238E27FC236}">
                <a16:creationId xmlns:a16="http://schemas.microsoft.com/office/drawing/2014/main" id="{EC338F84-A3AF-48F4-A412-8D1363198E1A}"/>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282E6B19-C172-4760-8A97-D66BFBC0201A}" type="datetime1">
              <a:rPr lang="nl-NL" smtClean="0"/>
              <a:t>28-11-2022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tIns="72000"/>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7" y="1400483"/>
            <a:ext cx="8974163"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a:extLst>
              <a:ext uri="{FF2B5EF4-FFF2-40B4-BE49-F238E27FC236}">
                <a16:creationId xmlns:a16="http://schemas.microsoft.com/office/drawing/2014/main" id="{A6DE5EA5-27BD-42F3-BD1D-C1E35D802DEE}"/>
              </a:ext>
            </a:extLst>
          </p:cNvPr>
          <p:cNvSpPr txBox="1">
            <a:spLocks/>
          </p:cNvSpPr>
          <p:nvPr userDrawn="1"/>
        </p:nvSpPr>
        <p:spPr>
          <a:xfrm>
            <a:off x="5035995" y="-885712"/>
            <a:ext cx="212004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DIA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26" name="Tijdelijke aanduiding voor dianummer 5">
            <a:extLst>
              <a:ext uri="{FF2B5EF4-FFF2-40B4-BE49-F238E27FC236}">
                <a16:creationId xmlns:a16="http://schemas.microsoft.com/office/drawing/2014/main" id="{77CA6B8A-BEB2-49FD-AE28-FD442722680E}"/>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67306955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KST DIA (100%) (2)">
    <p:spTree>
      <p:nvGrpSpPr>
        <p:cNvPr id="1" name=""/>
        <p:cNvGrpSpPr/>
        <p:nvPr/>
      </p:nvGrpSpPr>
      <p:grpSpPr>
        <a:xfrm>
          <a:off x="0" y="0"/>
          <a:ext cx="0" cy="0"/>
          <a:chOff x="0" y="0"/>
          <a:chExt cx="0" cy="0"/>
        </a:xfrm>
      </p:grpSpPr>
      <p:sp>
        <p:nvSpPr>
          <p:cNvPr id="27" name="Onder balkje">
            <a:extLst>
              <a:ext uri="{FF2B5EF4-FFF2-40B4-BE49-F238E27FC236}">
                <a16:creationId xmlns:a16="http://schemas.microsoft.com/office/drawing/2014/main" id="{EC338F84-A3AF-48F4-A412-8D1363198E1A}"/>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45418"/>
            <a:ext cx="3140325" cy="216909"/>
          </a:xfrm>
        </p:spPr>
        <p:txBody>
          <a:bodyPr/>
          <a:lstStyle/>
          <a:p>
            <a:fld id="{4B9DCFDA-5821-4714-A7A4-43465064099D}" type="datetime1">
              <a:rPr lang="nl-NL" smtClean="0"/>
              <a:t>28-11-2022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45418"/>
            <a:ext cx="6718797" cy="216909"/>
          </a:xfrm>
        </p:spPr>
        <p:txBody>
          <a:bodyPr/>
          <a:lstStyle/>
          <a:p>
            <a:r>
              <a:rPr lang="nl-NL" dirty="0"/>
              <a:t>&lt;Plaats hier je voettekst&gt;</a:t>
            </a:r>
          </a:p>
        </p:txBody>
      </p:sp>
      <p:sp>
        <p:nvSpPr>
          <p:cNvPr id="2" name="titel">
            <a:extLst>
              <a:ext uri="{FF2B5EF4-FFF2-40B4-BE49-F238E27FC236}">
                <a16:creationId xmlns:a16="http://schemas.microsoft.com/office/drawing/2014/main" id="{2AEFA4AD-513F-4FA2-94D5-B906A27FAEC0}"/>
              </a:ext>
            </a:extLst>
          </p:cNvPr>
          <p:cNvSpPr>
            <a:spLocks noGrp="1"/>
          </p:cNvSpPr>
          <p:nvPr>
            <p:ph type="title" hasCustomPrompt="1"/>
          </p:nvPr>
        </p:nvSpPr>
        <p:spPr>
          <a:xfrm>
            <a:off x="518899" y="272177"/>
            <a:ext cx="11149188"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808" y="1400483"/>
            <a:ext cx="4320000"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a:extLst>
              <a:ext uri="{FF2B5EF4-FFF2-40B4-BE49-F238E27FC236}">
                <a16:creationId xmlns:a16="http://schemas.microsoft.com/office/drawing/2014/main" id="{A6DE5EA5-27BD-42F3-BD1D-C1E35D802DEE}"/>
              </a:ext>
            </a:extLst>
          </p:cNvPr>
          <p:cNvSpPr txBox="1">
            <a:spLocks/>
          </p:cNvSpPr>
          <p:nvPr userDrawn="1"/>
        </p:nvSpPr>
        <p:spPr>
          <a:xfrm>
            <a:off x="5035995" y="-885712"/>
            <a:ext cx="2120041"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DIA (100%)</a:t>
            </a:r>
          </a:p>
        </p:txBody>
      </p:sp>
      <p:sp>
        <p:nvSpPr>
          <p:cNvPr id="22" name="Tijdelijke aanduiding voor tekst 21">
            <a:extLst>
              <a:ext uri="{FF2B5EF4-FFF2-40B4-BE49-F238E27FC236}">
                <a16:creationId xmlns:a16="http://schemas.microsoft.com/office/drawing/2014/main" id="{EA3F018E-3681-4180-9C3F-F5324D11154E}"/>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26" name="tekst">
            <a:extLst>
              <a:ext uri="{FF2B5EF4-FFF2-40B4-BE49-F238E27FC236}">
                <a16:creationId xmlns:a16="http://schemas.microsoft.com/office/drawing/2014/main" id="{B8C88FFE-EF7A-4AB4-BA5A-008DBDC15DA4}"/>
              </a:ext>
            </a:extLst>
          </p:cNvPr>
          <p:cNvSpPr>
            <a:spLocks noGrp="1"/>
          </p:cNvSpPr>
          <p:nvPr>
            <p:ph type="body" orient="vert" idx="66" hasCustomPrompt="1"/>
          </p:nvPr>
        </p:nvSpPr>
        <p:spPr>
          <a:xfrm>
            <a:off x="5156423" y="1385957"/>
            <a:ext cx="4320000" cy="4456846"/>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29" name="Tijdelijke aanduiding voor dianummer 5">
            <a:extLst>
              <a:ext uri="{FF2B5EF4-FFF2-40B4-BE49-F238E27FC236}">
                <a16:creationId xmlns:a16="http://schemas.microsoft.com/office/drawing/2014/main" id="{E8C4C3C6-686A-490D-B361-C02FAC648BFC}"/>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63104304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 MET FOTO (50% / 50%)">
    <p:spTree>
      <p:nvGrpSpPr>
        <p:cNvPr id="1" name=""/>
        <p:cNvGrpSpPr/>
        <p:nvPr/>
      </p:nvGrpSpPr>
      <p:grpSpPr>
        <a:xfrm>
          <a:off x="0" y="0"/>
          <a:ext cx="0" cy="0"/>
          <a:chOff x="0" y="0"/>
          <a:chExt cx="0" cy="0"/>
        </a:xfrm>
      </p:grpSpPr>
      <p:sp>
        <p:nvSpPr>
          <p:cNvPr id="129" name="Onder balkje">
            <a:extLst>
              <a:ext uri="{FF2B5EF4-FFF2-40B4-BE49-F238E27FC236}">
                <a16:creationId xmlns:a16="http://schemas.microsoft.com/office/drawing/2014/main" id="{93B821B0-D9C3-453C-B3CB-E51133442ABC}"/>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98BFDA63-73B4-4601-904F-E0AB02FDFF7A}" type="datetime1">
              <a:rPr lang="nl-NL" smtClean="0"/>
              <a:t>28-11-2022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dirty="0"/>
              <a:t>&lt;Plaats hier je voettekst&gt;</a:t>
            </a:r>
          </a:p>
        </p:txBody>
      </p:sp>
      <p:sp>
        <p:nvSpPr>
          <p:cNvPr id="17" name="foto">
            <a:extLst>
              <a:ext uri="{FF2B5EF4-FFF2-40B4-BE49-F238E27FC236}">
                <a16:creationId xmlns:a16="http://schemas.microsoft.com/office/drawing/2014/main" id="{9A29AFAD-46EE-42D3-AE33-64CC662FC00A}"/>
              </a:ext>
            </a:extLst>
          </p:cNvPr>
          <p:cNvSpPr>
            <a:spLocks noGrp="1"/>
          </p:cNvSpPr>
          <p:nvPr>
            <p:ph type="pic" sz="quarter" idx="14" hasCustomPrompt="1"/>
          </p:nvPr>
        </p:nvSpPr>
        <p:spPr>
          <a:xfrm>
            <a:off x="6227400" y="259477"/>
            <a:ext cx="6078361" cy="6526464"/>
          </a:xfrm>
          <a:prstGeom prst="round2SameRect">
            <a:avLst>
              <a:gd name="adj1" fmla="val 2120"/>
              <a:gd name="adj2" fmla="val 0"/>
            </a:avLst>
          </a:prstGeom>
          <a:solidFill>
            <a:schemeClr val="bg1">
              <a:lumMod val="95000"/>
            </a:schemeClr>
          </a:solidFill>
        </p:spPr>
        <p:txBody>
          <a:bodyPr tIns="2520000"/>
          <a:lstStyle>
            <a:lvl1pPr marL="0" indent="0" algn="ctr">
              <a:spcBef>
                <a:spcPts val="0"/>
              </a:spcBef>
              <a:spcAft>
                <a:spcPts val="0"/>
              </a:spcAft>
              <a:buNone/>
              <a:defRPr sz="1100" b="0" baseline="0"/>
            </a:lvl1pPr>
          </a:lstStyle>
          <a:p>
            <a:r>
              <a:rPr lang="nl-NL" dirty="0"/>
              <a:t>Klik op onderstaand pictogram</a:t>
            </a:r>
            <a:br>
              <a:rPr lang="nl-NL" dirty="0"/>
            </a:br>
            <a:r>
              <a:rPr lang="nl-NL" dirty="0"/>
              <a:t>om een afbeelding in te voegen</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5424706"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133" y="1396613"/>
            <a:ext cx="5424706" cy="4469349"/>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624023" y="-885712"/>
            <a:ext cx="2943985"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FOTO (50% / 50%)</a:t>
            </a:r>
          </a:p>
        </p:txBody>
      </p:sp>
      <p:sp>
        <p:nvSpPr>
          <p:cNvPr id="128" name="Tijdelijke aanduiding voor tekst 127">
            <a:extLst>
              <a:ext uri="{FF2B5EF4-FFF2-40B4-BE49-F238E27FC236}">
                <a16:creationId xmlns:a16="http://schemas.microsoft.com/office/drawing/2014/main" id="{27CF82E7-59D6-489B-92D4-13D790CD044F}"/>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133" name="logo">
            <a:extLst>
              <a:ext uri="{FF2B5EF4-FFF2-40B4-BE49-F238E27FC236}">
                <a16:creationId xmlns:a16="http://schemas.microsoft.com/office/drawing/2014/main" id="{090D5C26-76BF-4649-B5F3-50FF33F7EE57}"/>
              </a:ext>
            </a:extLst>
          </p:cNvPr>
          <p:cNvSpPr>
            <a:spLocks noGrp="1"/>
          </p:cNvSpPr>
          <p:nvPr>
            <p:ph type="body" sz="quarter" idx="67" hasCustomPrompt="1"/>
          </p:nvPr>
        </p:nvSpPr>
        <p:spPr>
          <a:xfrm>
            <a:off x="10987512" y="6122285"/>
            <a:ext cx="954000" cy="482400"/>
          </a:xfrm>
          <a:blipFill>
            <a:blip r:embed="rId2"/>
            <a:srcRect/>
            <a:stretch>
              <a:fillRect l="99" r="99"/>
            </a:stretch>
          </a:blipFill>
        </p:spPr>
        <p:txBody>
          <a:bodyPr anchor="t"/>
          <a:lstStyle>
            <a:lvl1pPr marL="0" indent="0" algn="ctr">
              <a:lnSpc>
                <a:spcPct val="80000"/>
              </a:lnSpc>
              <a:buNone/>
              <a:defRPr sz="1600" b="0">
                <a:solidFill>
                  <a:schemeClr val="tx1"/>
                </a:solidFill>
                <a:effectLst/>
                <a:latin typeface="+mj-lt"/>
              </a:defRPr>
            </a:lvl1pPr>
          </a:lstStyle>
          <a:p>
            <a:pPr lvl="0"/>
            <a:r>
              <a:rPr lang="nl-NL"/>
              <a:t>  </a:t>
            </a:r>
            <a:endParaRPr lang="nl-NL" dirty="0"/>
          </a:p>
        </p:txBody>
      </p:sp>
      <p:sp>
        <p:nvSpPr>
          <p:cNvPr id="113" name="Tijdelijke aanduiding voor dianummer 5">
            <a:extLst>
              <a:ext uri="{FF2B5EF4-FFF2-40B4-BE49-F238E27FC236}">
                <a16:creationId xmlns:a16="http://schemas.microsoft.com/office/drawing/2014/main" id="{6101DB38-4A0C-405C-9E38-7AF00EC152C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38049724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 MET FOTO (wit logo) (50% / 50%)">
    <p:spTree>
      <p:nvGrpSpPr>
        <p:cNvPr id="1" name=""/>
        <p:cNvGrpSpPr/>
        <p:nvPr/>
      </p:nvGrpSpPr>
      <p:grpSpPr>
        <a:xfrm>
          <a:off x="0" y="0"/>
          <a:ext cx="0" cy="0"/>
          <a:chOff x="0" y="0"/>
          <a:chExt cx="0" cy="0"/>
        </a:xfrm>
      </p:grpSpPr>
      <p:sp>
        <p:nvSpPr>
          <p:cNvPr id="129" name="Onder balkje">
            <a:extLst>
              <a:ext uri="{FF2B5EF4-FFF2-40B4-BE49-F238E27FC236}">
                <a16:creationId xmlns:a16="http://schemas.microsoft.com/office/drawing/2014/main" id="{93B821B0-D9C3-453C-B3CB-E51133442ABC}"/>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98BFDA63-73B4-4601-904F-E0AB02FDFF7A}" type="datetime1">
              <a:rPr lang="nl-NL" smtClean="0"/>
              <a:t>28-11-2022</a:t>
            </a:fld>
            <a:endParaRPr lang="nl-NL" dirty="0"/>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5151"/>
            <a:ext cx="7193507" cy="216909"/>
          </a:xfrm>
        </p:spPr>
        <p:txBody>
          <a:bodyPr/>
          <a:lstStyle/>
          <a:p>
            <a:r>
              <a:rPr lang="nl-NL" dirty="0"/>
              <a:t>&lt;Plaats hier je voettekst&gt;</a:t>
            </a:r>
          </a:p>
        </p:txBody>
      </p:sp>
      <p:sp>
        <p:nvSpPr>
          <p:cNvPr id="17" name="foto">
            <a:extLst>
              <a:ext uri="{FF2B5EF4-FFF2-40B4-BE49-F238E27FC236}">
                <a16:creationId xmlns:a16="http://schemas.microsoft.com/office/drawing/2014/main" id="{9A29AFAD-46EE-42D3-AE33-64CC662FC00A}"/>
              </a:ext>
            </a:extLst>
          </p:cNvPr>
          <p:cNvSpPr>
            <a:spLocks noGrp="1"/>
          </p:cNvSpPr>
          <p:nvPr>
            <p:ph type="pic" sz="quarter" idx="14" hasCustomPrompt="1"/>
          </p:nvPr>
        </p:nvSpPr>
        <p:spPr>
          <a:xfrm>
            <a:off x="6227400" y="259477"/>
            <a:ext cx="6078361" cy="6526464"/>
          </a:xfrm>
          <a:prstGeom prst="round2SameRect">
            <a:avLst>
              <a:gd name="adj1" fmla="val 2120"/>
              <a:gd name="adj2" fmla="val 0"/>
            </a:avLst>
          </a:prstGeom>
          <a:solidFill>
            <a:schemeClr val="bg1">
              <a:lumMod val="95000"/>
            </a:schemeClr>
          </a:solidFill>
        </p:spPr>
        <p:txBody>
          <a:bodyPr tIns="2520000"/>
          <a:lstStyle>
            <a:lvl1pPr marL="0" marR="0" indent="0" algn="ctr" defTabSz="914400" rtl="0" eaLnBrk="1" fontAlgn="auto" latinLnBrk="0" hangingPunct="1">
              <a:lnSpc>
                <a:spcPct val="100000"/>
              </a:lnSpc>
              <a:spcBef>
                <a:spcPts val="0"/>
              </a:spcBef>
              <a:spcAft>
                <a:spcPts val="0"/>
              </a:spcAft>
              <a:buClr>
                <a:schemeClr val="accent1"/>
              </a:buClr>
              <a:buSzTx/>
              <a:buFontTx/>
              <a:buNone/>
              <a:tabLst/>
              <a:defRPr lang="nl-NL" sz="1100" b="0">
                <a:effectLst/>
              </a:defRPr>
            </a:lvl1pPr>
          </a:lstStyle>
          <a:p>
            <a:pPr marL="0" marR="0" lvl="0" indent="0" algn="ctr" defTabSz="914400" rtl="0" eaLnBrk="1" fontAlgn="auto" latinLnBrk="0" hangingPunct="1">
              <a:lnSpc>
                <a:spcPct val="100000"/>
              </a:lnSpc>
              <a:spcBef>
                <a:spcPts val="0"/>
              </a:spcBef>
              <a:spcAft>
                <a:spcPts val="0"/>
              </a:spcAft>
              <a:buClr>
                <a:schemeClr val="accent1"/>
              </a:buClr>
              <a:buSzTx/>
              <a:buFontTx/>
              <a:buNone/>
              <a:tabLst/>
              <a:defRPr/>
            </a:pPr>
            <a:r>
              <a:rPr lang="nl-NL" dirty="0"/>
              <a:t>Klik op onderstaand pictogram</a:t>
            </a:r>
            <a:br>
              <a:rPr lang="nl-NL" dirty="0"/>
            </a:br>
            <a:r>
              <a:rPr lang="nl-NL" dirty="0"/>
              <a:t>om een afbeelding in te voegen</a:t>
            </a:r>
          </a:p>
          <a:p>
            <a:pPr marL="0" marR="0" lvl="0" indent="0" algn="ctr" defTabSz="914400" rtl="0" eaLnBrk="1" fontAlgn="auto" latinLnBrk="0" hangingPunct="1">
              <a:lnSpc>
                <a:spcPct val="100000"/>
              </a:lnSpc>
              <a:spcBef>
                <a:spcPts val="0"/>
              </a:spcBef>
              <a:spcAft>
                <a:spcPts val="0"/>
              </a:spcAft>
              <a:buClr>
                <a:schemeClr val="accent1"/>
              </a:buClr>
              <a:buSzTx/>
              <a:buFontTx/>
              <a:buNone/>
              <a:tabLst/>
              <a:defRPr/>
            </a:pPr>
            <a:endParaRPr lang="en-GB" dirty="0"/>
          </a:p>
          <a:p>
            <a:pPr marL="0" marR="0" lvl="0" indent="0" algn="ctr" defTabSz="914400" rtl="0" eaLnBrk="1" fontAlgn="auto" latinLnBrk="0" hangingPunct="1">
              <a:lnSpc>
                <a:spcPct val="100000"/>
              </a:lnSpc>
              <a:spcBef>
                <a:spcPts val="0"/>
              </a:spcBef>
              <a:spcAft>
                <a:spcPts val="0"/>
              </a:spcAft>
              <a:buClr>
                <a:schemeClr val="accent1"/>
              </a:buClr>
              <a:buSzTx/>
              <a:buFontTx/>
              <a:buNone/>
              <a:tabLst/>
              <a:defRPr/>
            </a:pP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5424706"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3133" y="1396613"/>
            <a:ext cx="5424706" cy="4469349"/>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213818" y="-885712"/>
            <a:ext cx="3764402"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TEXT AND PICTURE (</a:t>
            </a:r>
            <a:r>
              <a:rPr lang="nl-NL" sz="1200" b="0" spc="50" baseline="0" dirty="0" err="1">
                <a:solidFill>
                  <a:srgbClr val="212121"/>
                </a:solidFill>
                <a:latin typeface="+mn-lt"/>
                <a:cs typeface="Calibri" panose="020F0502020204030204" pitchFamily="34" charset="0"/>
              </a:rPr>
              <a:t>white</a:t>
            </a:r>
            <a:r>
              <a:rPr lang="nl-NL" sz="1200" b="0" spc="50" baseline="0" dirty="0">
                <a:solidFill>
                  <a:srgbClr val="212121"/>
                </a:solidFill>
                <a:latin typeface="+mn-lt"/>
                <a:cs typeface="Calibri" panose="020F0502020204030204" pitchFamily="34" charset="0"/>
              </a:rPr>
              <a:t> logo) (50% / 50%)</a:t>
            </a:r>
          </a:p>
        </p:txBody>
      </p:sp>
      <p:sp>
        <p:nvSpPr>
          <p:cNvPr id="128" name="Tijdelijke aanduiding voor tekst 127">
            <a:extLst>
              <a:ext uri="{FF2B5EF4-FFF2-40B4-BE49-F238E27FC236}">
                <a16:creationId xmlns:a16="http://schemas.microsoft.com/office/drawing/2014/main" id="{27CF82E7-59D6-489B-92D4-13D790CD044F}"/>
              </a:ext>
            </a:extLst>
          </p:cNvPr>
          <p:cNvSpPr>
            <a:spLocks noGrp="1"/>
          </p:cNvSpPr>
          <p:nvPr>
            <p:ph type="body" sz="quarter" idx="65"/>
          </p:nvPr>
        </p:nvSpPr>
        <p:spPr>
          <a:xfrm>
            <a:off x="9754069"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133" name="logo">
            <a:extLst>
              <a:ext uri="{FF2B5EF4-FFF2-40B4-BE49-F238E27FC236}">
                <a16:creationId xmlns:a16="http://schemas.microsoft.com/office/drawing/2014/main" id="{090D5C26-76BF-4649-B5F3-50FF33F7EE57}"/>
              </a:ext>
            </a:extLst>
          </p:cNvPr>
          <p:cNvSpPr>
            <a:spLocks noGrp="1"/>
          </p:cNvSpPr>
          <p:nvPr>
            <p:ph type="body" sz="quarter" idx="67" hasCustomPrompt="1"/>
          </p:nvPr>
        </p:nvSpPr>
        <p:spPr>
          <a:xfrm>
            <a:off x="10987512" y="6122285"/>
            <a:ext cx="954000" cy="482400"/>
          </a:xfrm>
          <a:blipFill dpi="0" rotWithShape="1">
            <a:blip r:embed="rId2">
              <a:extLst>
                <a:ext uri="{28A0092B-C50C-407E-A947-70E740481C1C}">
                  <a14:useLocalDpi xmlns:a14="http://schemas.microsoft.com/office/drawing/2010/main" val="0"/>
                </a:ext>
              </a:extLst>
            </a:blip>
            <a:srcRect/>
            <a:stretch>
              <a:fillRect/>
            </a:stretch>
          </a:blipFill>
        </p:spPr>
        <p:txBody>
          <a:bodyPr anchor="t"/>
          <a:lstStyle>
            <a:lvl1pPr marL="0" indent="0" algn="ctr">
              <a:lnSpc>
                <a:spcPct val="80000"/>
              </a:lnSpc>
              <a:buNone/>
              <a:defRPr sz="1600" b="0">
                <a:solidFill>
                  <a:schemeClr val="tx1"/>
                </a:solidFill>
                <a:effectLst/>
                <a:latin typeface="+mj-lt"/>
              </a:defRPr>
            </a:lvl1pPr>
          </a:lstStyle>
          <a:p>
            <a:pPr lvl="0"/>
            <a:r>
              <a:rPr lang="nl-NL" dirty="0"/>
              <a:t>  </a:t>
            </a:r>
          </a:p>
        </p:txBody>
      </p:sp>
      <p:sp>
        <p:nvSpPr>
          <p:cNvPr id="113" name="Tijdelijke aanduiding voor dianummer 5">
            <a:extLst>
              <a:ext uri="{FF2B5EF4-FFF2-40B4-BE49-F238E27FC236}">
                <a16:creationId xmlns:a16="http://schemas.microsoft.com/office/drawing/2014/main" id="{6101DB38-4A0C-405C-9E38-7AF00EC152C7}"/>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dirty="0"/>
          </a:p>
        </p:txBody>
      </p:sp>
    </p:spTree>
    <p:extLst>
      <p:ext uri="{BB962C8B-B14F-4D97-AF65-F5344CB8AC3E}">
        <p14:creationId xmlns:p14="http://schemas.microsoft.com/office/powerpoint/2010/main" val="351346605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KST MET FOTO ANDERSOM (70% / 30%)">
    <p:spTree>
      <p:nvGrpSpPr>
        <p:cNvPr id="1" name=""/>
        <p:cNvGrpSpPr/>
        <p:nvPr/>
      </p:nvGrpSpPr>
      <p:grpSpPr>
        <a:xfrm>
          <a:off x="0" y="0"/>
          <a:ext cx="0" cy="0"/>
          <a:chOff x="0" y="0"/>
          <a:chExt cx="0" cy="0"/>
        </a:xfrm>
      </p:grpSpPr>
      <p:sp>
        <p:nvSpPr>
          <p:cNvPr id="129" name="foto">
            <a:extLst>
              <a:ext uri="{FF2B5EF4-FFF2-40B4-BE49-F238E27FC236}">
                <a16:creationId xmlns:a16="http://schemas.microsoft.com/office/drawing/2014/main" id="{8675B554-5CE7-4D5E-8A45-11A43EE64C70}"/>
              </a:ext>
            </a:extLst>
          </p:cNvPr>
          <p:cNvSpPr>
            <a:spLocks noGrp="1"/>
          </p:cNvSpPr>
          <p:nvPr>
            <p:ph type="pic" sz="quarter" idx="14" hasCustomPrompt="1"/>
          </p:nvPr>
        </p:nvSpPr>
        <p:spPr>
          <a:xfrm>
            <a:off x="-199601" y="276939"/>
            <a:ext cx="4766416" cy="6508904"/>
          </a:xfrm>
          <a:prstGeom prst="round2SameRect">
            <a:avLst>
              <a:gd name="adj1" fmla="val 2120"/>
              <a:gd name="adj2" fmla="val 0"/>
            </a:avLst>
          </a:prstGeom>
          <a:solidFill>
            <a:schemeClr val="bg1">
              <a:lumMod val="95000"/>
            </a:schemeClr>
          </a:solidFill>
        </p:spPr>
        <p:txBody>
          <a:bodyPr tIns="2520000"/>
          <a:lstStyle>
            <a:lvl1pPr marL="0" indent="0" algn="ctr">
              <a:spcBef>
                <a:spcPts val="0"/>
              </a:spcBef>
              <a:spcAft>
                <a:spcPts val="0"/>
              </a:spcAft>
              <a:buNone/>
              <a:defRPr sz="1100" b="0" baseline="0"/>
            </a:lvl1pPr>
          </a:lstStyle>
          <a:p>
            <a:r>
              <a:rPr lang="nl-NL" dirty="0"/>
              <a:t>Klik op onderstaand pictogram</a:t>
            </a:r>
            <a:br>
              <a:rPr lang="nl-NL" dirty="0"/>
            </a:br>
            <a:r>
              <a:rPr lang="nl-NL" dirty="0"/>
              <a:t>om een afbeelding in te voegen</a:t>
            </a:r>
          </a:p>
        </p:txBody>
      </p:sp>
      <p:sp>
        <p:nvSpPr>
          <p:cNvPr id="128" name="Onder balkje">
            <a:extLst>
              <a:ext uri="{FF2B5EF4-FFF2-40B4-BE49-F238E27FC236}">
                <a16:creationId xmlns:a16="http://schemas.microsoft.com/office/drawing/2014/main" id="{18DBE45D-5F2E-411F-8A68-CD9CD5B31DE9}"/>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95151"/>
            <a:ext cx="3140325" cy="216909"/>
          </a:xfrm>
        </p:spPr>
        <p:txBody>
          <a:bodyPr/>
          <a:lstStyle/>
          <a:p>
            <a:fld id="{3172A3D0-8B64-4718-89CF-CC414EA98B08}" type="datetime1">
              <a:rPr lang="nl-NL" smtClean="0"/>
              <a:t>28-11-2022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97532"/>
            <a:ext cx="7193507" cy="216909"/>
          </a:xfrm>
        </p:spPr>
        <p:txBody>
          <a:bodyPr/>
          <a:lstStyle/>
          <a:p>
            <a:r>
              <a:rPr lang="nl-NL" dirty="0"/>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4852135" y="272177"/>
            <a:ext cx="7076234"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4852135" y="1399433"/>
            <a:ext cx="6815952" cy="4478892"/>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299323" y="-885712"/>
            <a:ext cx="3593393"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FOTO ANDERSOM (70% / 30%)</a:t>
            </a:r>
          </a:p>
        </p:txBody>
      </p:sp>
      <p:sp>
        <p:nvSpPr>
          <p:cNvPr id="127" name="Tijdelijke aanduiding voor tekst 126">
            <a:extLst>
              <a:ext uri="{FF2B5EF4-FFF2-40B4-BE49-F238E27FC236}">
                <a16:creationId xmlns:a16="http://schemas.microsoft.com/office/drawing/2014/main" id="{6C3BBCF6-5BDB-47A2-8C5B-A3011553378E}"/>
              </a:ext>
            </a:extLst>
          </p:cNvPr>
          <p:cNvSpPr>
            <a:spLocks noGrp="1"/>
          </p:cNvSpPr>
          <p:nvPr>
            <p:ph type="body" sz="quarter" idx="65"/>
          </p:nvPr>
        </p:nvSpPr>
        <p:spPr>
          <a:xfrm>
            <a:off x="265647" y="0"/>
            <a:ext cx="1919032" cy="6858000"/>
          </a:xfrm>
          <a:custGeom>
            <a:avLst/>
            <a:gdLst>
              <a:gd name="connsiteX0" fmla="*/ 2209313 w 2219324"/>
              <a:gd name="connsiteY0" fmla="*/ 0 h 7931150"/>
              <a:gd name="connsiteX1" fmla="*/ 2219324 w 2219324"/>
              <a:gd name="connsiteY1" fmla="*/ 9968 h 7931150"/>
              <a:gd name="connsiteX2" fmla="*/ 2219324 w 2219324"/>
              <a:gd name="connsiteY2" fmla="*/ 2491982 h 7931150"/>
              <a:gd name="connsiteX3" fmla="*/ 1528497 w 2219324"/>
              <a:gd name="connsiteY3" fmla="*/ 3179770 h 7931150"/>
              <a:gd name="connsiteX4" fmla="*/ 690827 w 2219324"/>
              <a:gd name="connsiteY4" fmla="*/ 3179770 h 7931150"/>
              <a:gd name="connsiteX5" fmla="*/ 20024 w 2219324"/>
              <a:gd name="connsiteY5" fmla="*/ 3847621 h 7931150"/>
              <a:gd name="connsiteX6" fmla="*/ 20024 w 2219324"/>
              <a:gd name="connsiteY6" fmla="*/ 7921182 h 7931150"/>
              <a:gd name="connsiteX7" fmla="*/ 10012 w 2219324"/>
              <a:gd name="connsiteY7" fmla="*/ 7931150 h 7931150"/>
              <a:gd name="connsiteX8" fmla="*/ 0 w 2219324"/>
              <a:gd name="connsiteY8" fmla="*/ 7921182 h 7931150"/>
              <a:gd name="connsiteX9" fmla="*/ 0 w 2219324"/>
              <a:gd name="connsiteY9" fmla="*/ 3847621 h 7931150"/>
              <a:gd name="connsiteX10" fmla="*/ 690827 w 2219324"/>
              <a:gd name="connsiteY10" fmla="*/ 3159834 h 7931150"/>
              <a:gd name="connsiteX11" fmla="*/ 1528497 w 2219324"/>
              <a:gd name="connsiteY11" fmla="*/ 3159834 h 7931150"/>
              <a:gd name="connsiteX12" fmla="*/ 2199301 w 2219324"/>
              <a:gd name="connsiteY12" fmla="*/ 2491982 h 7931150"/>
              <a:gd name="connsiteX13" fmla="*/ 2199301 w 2219324"/>
              <a:gd name="connsiteY13" fmla="*/ 9968 h 7931150"/>
              <a:gd name="connsiteX14" fmla="*/ 2209313 w 2219324"/>
              <a:gd name="connsiteY14" fmla="*/ 0 h 793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19324" h="7931150">
                <a:moveTo>
                  <a:pt x="2209313" y="0"/>
                </a:moveTo>
                <a:cubicBezTo>
                  <a:pt x="2215987" y="0"/>
                  <a:pt x="2219324" y="3322"/>
                  <a:pt x="2219324" y="9968"/>
                </a:cubicBezTo>
                <a:cubicBezTo>
                  <a:pt x="2219324" y="2491982"/>
                  <a:pt x="2219324" y="2491982"/>
                  <a:pt x="2219324" y="2491982"/>
                </a:cubicBezTo>
                <a:cubicBezTo>
                  <a:pt x="2219324" y="2870764"/>
                  <a:pt x="1908953" y="3179770"/>
                  <a:pt x="1528497" y="3179770"/>
                </a:cubicBezTo>
                <a:cubicBezTo>
                  <a:pt x="690827" y="3179770"/>
                  <a:pt x="690827" y="3179770"/>
                  <a:pt x="690827" y="3179770"/>
                </a:cubicBezTo>
                <a:cubicBezTo>
                  <a:pt x="320383" y="3179770"/>
                  <a:pt x="20024" y="3478808"/>
                  <a:pt x="20024" y="3847621"/>
                </a:cubicBezTo>
                <a:cubicBezTo>
                  <a:pt x="20024" y="7921182"/>
                  <a:pt x="20024" y="7921182"/>
                  <a:pt x="20024" y="7921182"/>
                </a:cubicBezTo>
                <a:cubicBezTo>
                  <a:pt x="20024" y="7924504"/>
                  <a:pt x="16686" y="7931150"/>
                  <a:pt x="10012" y="7931150"/>
                </a:cubicBezTo>
                <a:cubicBezTo>
                  <a:pt x="3337" y="7931150"/>
                  <a:pt x="0" y="7924504"/>
                  <a:pt x="0" y="7921182"/>
                </a:cubicBezTo>
                <a:cubicBezTo>
                  <a:pt x="0" y="3847621"/>
                  <a:pt x="0" y="3847621"/>
                  <a:pt x="0" y="3847621"/>
                </a:cubicBezTo>
                <a:cubicBezTo>
                  <a:pt x="0" y="3468840"/>
                  <a:pt x="310371" y="3159834"/>
                  <a:pt x="690827" y="3159834"/>
                </a:cubicBezTo>
                <a:cubicBezTo>
                  <a:pt x="1528497" y="3159834"/>
                  <a:pt x="1528497" y="3159834"/>
                  <a:pt x="1528497" y="3159834"/>
                </a:cubicBezTo>
                <a:cubicBezTo>
                  <a:pt x="1898941" y="3159834"/>
                  <a:pt x="2199301" y="2860796"/>
                  <a:pt x="2199301" y="2491982"/>
                </a:cubicBezTo>
                <a:cubicBezTo>
                  <a:pt x="2199301" y="9968"/>
                  <a:pt x="2199301" y="9968"/>
                  <a:pt x="2199301" y="9968"/>
                </a:cubicBezTo>
                <a:cubicBezTo>
                  <a:pt x="2199301" y="3322"/>
                  <a:pt x="2202638" y="0"/>
                  <a:pt x="2209313" y="0"/>
                </a:cubicBezTo>
                <a:close/>
              </a:path>
            </a:pathLst>
          </a:custGeom>
          <a:solidFill>
            <a:schemeClr val="accent1"/>
          </a:solidFill>
        </p:spPr>
        <p:txBody>
          <a:bodyPr wrap="square">
            <a:noAutofit/>
          </a:bodyPr>
          <a:lstStyle>
            <a:lvl1pPr marL="0" indent="0">
              <a:buNone/>
              <a:defRPr sz="100">
                <a:solidFill>
                  <a:schemeClr val="tx1">
                    <a:alpha val="0"/>
                  </a:schemeClr>
                </a:solidFill>
              </a:defRPr>
            </a:lvl1pPr>
          </a:lstStyle>
          <a:p>
            <a:pPr lvl="0"/>
            <a:r>
              <a:rPr lang="nl-NL"/>
              <a:t>Klikken om de tekststijl van het model te bewerken</a:t>
            </a:r>
          </a:p>
        </p:txBody>
      </p:sp>
      <p:sp>
        <p:nvSpPr>
          <p:cNvPr id="130" name="Tijdelijke aanduiding voor dianummer 5">
            <a:extLst>
              <a:ext uri="{FF2B5EF4-FFF2-40B4-BE49-F238E27FC236}">
                <a16:creationId xmlns:a16="http://schemas.microsoft.com/office/drawing/2014/main" id="{B420AA81-754B-45EB-8942-AF665B88BD94}"/>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164968468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KST MET GRAFIEK (50%/ 5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7014546"/>
            <a:ext cx="3140325" cy="216909"/>
          </a:xfrm>
        </p:spPr>
        <p:txBody>
          <a:bodyPr/>
          <a:lstStyle/>
          <a:p>
            <a:fld id="{81B33066-8D2A-4A75-BFF1-CF44C8C09CE9}" type="datetime1">
              <a:rPr lang="nl-NL" smtClean="0"/>
              <a:t>28-11-2022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7014546"/>
            <a:ext cx="6718797" cy="216909"/>
          </a:xfrm>
        </p:spPr>
        <p:txBody>
          <a:bodyPr/>
          <a:lstStyle/>
          <a:p>
            <a:r>
              <a:rPr lang="nl-NL"/>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4" y="272177"/>
            <a:ext cx="11407336" cy="600744"/>
          </a:xfrm>
        </p:spPr>
        <p:txBody>
          <a:bodyPr/>
          <a:lstStyle>
            <a:lvl1pPr>
              <a:defRPr/>
            </a:lvl1pPr>
          </a:lstStyle>
          <a:p>
            <a:r>
              <a:rPr lang="nl-NL" noProof="0" dirty="0"/>
              <a:t>Plaats hier je titel</a:t>
            </a:r>
            <a:endParaRPr lang="nl-NL" dirty="0"/>
          </a:p>
        </p:txBody>
      </p:sp>
      <p:sp>
        <p:nvSpPr>
          <p:cNvPr id="3" name="tekst">
            <a:extLst>
              <a:ext uri="{FF2B5EF4-FFF2-40B4-BE49-F238E27FC236}">
                <a16:creationId xmlns:a16="http://schemas.microsoft.com/office/drawing/2014/main" id="{FDD826C5-0082-44A8-A23D-491166C08D5B}"/>
              </a:ext>
            </a:extLst>
          </p:cNvPr>
          <p:cNvSpPr>
            <a:spLocks noGrp="1"/>
          </p:cNvSpPr>
          <p:nvPr>
            <p:ph type="body" orient="vert" idx="1" hasCustomPrompt="1"/>
          </p:nvPr>
        </p:nvSpPr>
        <p:spPr>
          <a:xfrm>
            <a:off x="521864" y="1401494"/>
            <a:ext cx="5426486" cy="4451377"/>
          </a:xfrm>
        </p:spPr>
        <p:txBody>
          <a:bodyPr vert="horz"/>
          <a:lstStyle>
            <a:lvl1pPr>
              <a:defRPr/>
            </a:lvl1pPr>
            <a:lvl2pPr>
              <a:defRPr/>
            </a:lvl2pPr>
            <a:lvl3pPr>
              <a:defRPr/>
            </a:lvl3pPr>
            <a:lvl4pPr>
              <a:defRPr/>
            </a:lvl4pPr>
            <a:lvl5pPr>
              <a:defRPr/>
            </a:lvl5pPr>
            <a:lvl6pPr>
              <a:defRPr/>
            </a:lvl6pPr>
            <a:lvl7pPr>
              <a:defRPr/>
            </a:lvl7pPr>
            <a:lvl8pPr>
              <a:defRPr/>
            </a:lvl8pPr>
            <a:lvl9pPr>
              <a:defRPr/>
            </a:lvl9pPr>
          </a:lstStyle>
          <a:p>
            <a:pPr lvl="0"/>
            <a:r>
              <a:rPr lang="nl-NL" noProof="0" dirty="0"/>
              <a:t>Klik hier om een </a:t>
            </a:r>
            <a:r>
              <a:rPr lang="nl-NL" noProof="0" dirty="0" err="1"/>
              <a:t>bullet</a:t>
            </a:r>
            <a:r>
              <a:rPr lang="nl-NL" noProof="0" dirty="0"/>
              <a:t> te plaatsen. Andere </a:t>
            </a:r>
            <a:r>
              <a:rPr lang="nl-NL" noProof="0" dirty="0" err="1"/>
              <a:t>bullet</a:t>
            </a:r>
            <a:r>
              <a:rPr lang="nl-NL" noProof="0" dirty="0"/>
              <a:t> of tekststijl nodig? Gebruik het menu Tekstopmaak.</a:t>
            </a:r>
          </a:p>
          <a:p>
            <a:pPr lvl="1"/>
            <a:r>
              <a:rPr lang="nl-NL" noProof="0" dirty="0"/>
              <a:t>Sub-</a:t>
            </a:r>
            <a:r>
              <a:rPr lang="nl-NL" noProof="0" dirty="0" err="1"/>
              <a:t>bullet</a:t>
            </a:r>
            <a:endParaRPr lang="nl-NL" noProof="0" dirty="0"/>
          </a:p>
          <a:p>
            <a:pPr lvl="2"/>
            <a:r>
              <a:rPr lang="nl-NL" noProof="0" dirty="0"/>
              <a:t>Leestekst</a:t>
            </a:r>
          </a:p>
          <a:p>
            <a:pPr lvl="3"/>
            <a:r>
              <a:rPr lang="nl-NL" noProof="0" dirty="0"/>
              <a:t>Subtitel</a:t>
            </a:r>
          </a:p>
          <a:p>
            <a:pPr lvl="4"/>
            <a:r>
              <a:rPr lang="nl-NL" noProof="0" dirty="0"/>
              <a:t>Numerieke </a:t>
            </a:r>
            <a:r>
              <a:rPr lang="nl-NL" noProof="0" dirty="0" err="1"/>
              <a:t>bullet</a:t>
            </a:r>
            <a:endParaRPr lang="nl-NL" noProof="0" dirty="0"/>
          </a:p>
          <a:p>
            <a:pPr lvl="5"/>
            <a:r>
              <a:rPr lang="nl-NL" noProof="0" dirty="0" err="1"/>
              <a:t>Bullet</a:t>
            </a:r>
            <a:endParaRPr lang="nl-NL" noProof="0" dirty="0"/>
          </a:p>
          <a:p>
            <a:pPr lvl="6"/>
            <a:r>
              <a:rPr lang="nl-NL" noProof="0" dirty="0"/>
              <a:t>Sub-</a:t>
            </a:r>
            <a:r>
              <a:rPr lang="nl-NL" noProof="0" dirty="0" err="1"/>
              <a:t>bullet</a:t>
            </a:r>
            <a:endParaRPr lang="nl-NL" noProof="0" dirty="0"/>
          </a:p>
          <a:p>
            <a:pPr lvl="7"/>
            <a:r>
              <a:rPr lang="nl-NL" noProof="0" dirty="0"/>
              <a:t>Leestekst</a:t>
            </a:r>
          </a:p>
          <a:p>
            <a:pPr lvl="8"/>
            <a:r>
              <a:rPr lang="nl-NL" noProof="0" dirty="0"/>
              <a:t>Subtitel</a:t>
            </a:r>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4530247" y="-885712"/>
            <a:ext cx="3131537"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TEKST MET GRAFIEK (50%/ 50%)</a:t>
            </a:r>
          </a:p>
        </p:txBody>
      </p:sp>
      <p:sp>
        <p:nvSpPr>
          <p:cNvPr id="91" name="grafiek">
            <a:extLst>
              <a:ext uri="{FF2B5EF4-FFF2-40B4-BE49-F238E27FC236}">
                <a16:creationId xmlns:a16="http://schemas.microsoft.com/office/drawing/2014/main" id="{BDED734F-E8EE-4A40-A3B0-CCDA1D102C45}"/>
              </a:ext>
            </a:extLst>
          </p:cNvPr>
          <p:cNvSpPr>
            <a:spLocks noGrp="1"/>
          </p:cNvSpPr>
          <p:nvPr>
            <p:ph type="chart" sz="quarter" idx="14" hasCustomPrompt="1"/>
          </p:nvPr>
        </p:nvSpPr>
        <p:spPr>
          <a:xfrm>
            <a:off x="6227400" y="1401494"/>
            <a:ext cx="5437991" cy="4422432"/>
          </a:xfrm>
          <a:solidFill>
            <a:schemeClr val="bg1">
              <a:lumMod val="95000"/>
            </a:schemeClr>
          </a:solidFill>
        </p:spPr>
        <p:txBody>
          <a:bodyPr tIns="1620000"/>
          <a:lstStyle>
            <a:lvl1pPr marL="0" indent="0" algn="ctr">
              <a:spcBef>
                <a:spcPts val="0"/>
              </a:spcBef>
              <a:spcAft>
                <a:spcPts val="0"/>
              </a:spcAft>
              <a:buNone/>
              <a:defRPr sz="1100" b="0" baseline="0"/>
            </a:lvl1pPr>
          </a:lstStyle>
          <a:p>
            <a:r>
              <a:rPr lang="nl-NL" dirty="0"/>
              <a:t>Klik op onderstaand pictogram</a:t>
            </a:r>
            <a:br>
              <a:rPr lang="nl-NL" dirty="0"/>
            </a:br>
            <a:r>
              <a:rPr lang="nl-NL" dirty="0"/>
              <a:t>om een grafiek in te voegen</a:t>
            </a:r>
          </a:p>
        </p:txBody>
      </p:sp>
      <p:sp>
        <p:nvSpPr>
          <p:cNvPr id="71" name="Onder balkje">
            <a:extLst>
              <a:ext uri="{FF2B5EF4-FFF2-40B4-BE49-F238E27FC236}">
                <a16:creationId xmlns:a16="http://schemas.microsoft.com/office/drawing/2014/main" id="{A4B100AB-4F9B-4A64-908F-0A386EE51625}"/>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6" name="Tijdelijke aanduiding voor dianummer 5">
            <a:extLst>
              <a:ext uri="{FF2B5EF4-FFF2-40B4-BE49-F238E27FC236}">
                <a16:creationId xmlns:a16="http://schemas.microsoft.com/office/drawing/2014/main" id="{FF854FE4-B0F5-4BD8-9188-4DC0CF882BB6}"/>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519110827"/>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FIEK (100%)">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DA75972-73CC-4A0A-9567-F2B4412F0205}"/>
              </a:ext>
            </a:extLst>
          </p:cNvPr>
          <p:cNvSpPr>
            <a:spLocks noGrp="1"/>
          </p:cNvSpPr>
          <p:nvPr>
            <p:ph type="dt" sz="half" idx="10"/>
          </p:nvPr>
        </p:nvSpPr>
        <p:spPr>
          <a:xfrm>
            <a:off x="7645707" y="6987129"/>
            <a:ext cx="3140325" cy="216909"/>
          </a:xfrm>
        </p:spPr>
        <p:txBody>
          <a:bodyPr/>
          <a:lstStyle/>
          <a:p>
            <a:fld id="{A1B00CF6-CBF8-4891-A1EF-BA979A9524BF}" type="datetime1">
              <a:rPr lang="nl-NL" smtClean="0"/>
              <a:t>28-11-2022</a:t>
            </a:fld>
            <a:endParaRPr lang="nl-NL"/>
          </a:p>
        </p:txBody>
      </p:sp>
      <p:sp>
        <p:nvSpPr>
          <p:cNvPr id="5" name="Tijdelijke aanduiding voor voettekst 4">
            <a:extLst>
              <a:ext uri="{FF2B5EF4-FFF2-40B4-BE49-F238E27FC236}">
                <a16:creationId xmlns:a16="http://schemas.microsoft.com/office/drawing/2014/main" id="{D07A43D8-7ED9-442E-BF69-FF8902703CD0}"/>
              </a:ext>
            </a:extLst>
          </p:cNvPr>
          <p:cNvSpPr>
            <a:spLocks noGrp="1"/>
          </p:cNvSpPr>
          <p:nvPr>
            <p:ph type="ftr" sz="quarter" idx="11"/>
          </p:nvPr>
        </p:nvSpPr>
        <p:spPr>
          <a:xfrm>
            <a:off x="926910" y="6987129"/>
            <a:ext cx="6718797" cy="216909"/>
          </a:xfrm>
        </p:spPr>
        <p:txBody>
          <a:bodyPr/>
          <a:lstStyle/>
          <a:p>
            <a:r>
              <a:rPr lang="nl-NL" dirty="0"/>
              <a:t>&lt;Plaats hier je voettekst&gt;</a:t>
            </a:r>
          </a:p>
        </p:txBody>
      </p:sp>
      <p:sp>
        <p:nvSpPr>
          <p:cNvPr id="2" name="Titel 1">
            <a:extLst>
              <a:ext uri="{FF2B5EF4-FFF2-40B4-BE49-F238E27FC236}">
                <a16:creationId xmlns:a16="http://schemas.microsoft.com/office/drawing/2014/main" id="{2AEFA4AD-513F-4FA2-94D5-B906A27FAEC0}"/>
              </a:ext>
            </a:extLst>
          </p:cNvPr>
          <p:cNvSpPr>
            <a:spLocks noGrp="1"/>
          </p:cNvSpPr>
          <p:nvPr>
            <p:ph type="title" hasCustomPrompt="1"/>
          </p:nvPr>
        </p:nvSpPr>
        <p:spPr>
          <a:xfrm>
            <a:off x="521863" y="272177"/>
            <a:ext cx="11146224" cy="600744"/>
          </a:xfrm>
        </p:spPr>
        <p:txBody>
          <a:bodyPr/>
          <a:lstStyle>
            <a:lvl1pPr>
              <a:defRPr/>
            </a:lvl1pPr>
          </a:lstStyle>
          <a:p>
            <a:r>
              <a:rPr lang="nl-NL" noProof="0" dirty="0"/>
              <a:t>Plaats hier je titel</a:t>
            </a:r>
            <a:endParaRPr lang="nl-NL" dirty="0"/>
          </a:p>
        </p:txBody>
      </p:sp>
      <p:sp>
        <p:nvSpPr>
          <p:cNvPr id="7" name="Tekstvak 6">
            <a:extLst>
              <a:ext uri="{FF2B5EF4-FFF2-40B4-BE49-F238E27FC236}">
                <a16:creationId xmlns:a16="http://schemas.microsoft.com/office/drawing/2014/main" id="{A6DE5EA5-27BD-42F3-BD1D-C1E35D802DEE}"/>
              </a:ext>
            </a:extLst>
          </p:cNvPr>
          <p:cNvSpPr txBox="1">
            <a:spLocks/>
          </p:cNvSpPr>
          <p:nvPr userDrawn="1"/>
        </p:nvSpPr>
        <p:spPr>
          <a:xfrm>
            <a:off x="5110534" y="-885712"/>
            <a:ext cx="1970962" cy="548182"/>
          </a:xfrm>
          <a:prstGeom prst="rect">
            <a:avLst/>
          </a:prstGeom>
          <a:solidFill>
            <a:schemeClr val="bg1"/>
          </a:solidFill>
        </p:spPr>
        <p:txBody>
          <a:bodyPr wrap="none" lIns="360000" tIns="180000" rIns="360000" bIns="180000" rtlCol="0">
            <a:spAutoFit/>
          </a:bodyPr>
          <a:lstStyle/>
          <a:p>
            <a:pPr algn="ctr"/>
            <a:r>
              <a:rPr lang="nl-NL" sz="1200" b="0" spc="50" baseline="0" dirty="0">
                <a:solidFill>
                  <a:srgbClr val="212121"/>
                </a:solidFill>
                <a:latin typeface="+mn-lt"/>
                <a:cs typeface="Calibri" panose="020F0502020204030204" pitchFamily="34" charset="0"/>
              </a:rPr>
              <a:t>GRAFIEK (100%)</a:t>
            </a:r>
          </a:p>
        </p:txBody>
      </p:sp>
      <p:sp>
        <p:nvSpPr>
          <p:cNvPr id="91" name="grafiek">
            <a:extLst>
              <a:ext uri="{FF2B5EF4-FFF2-40B4-BE49-F238E27FC236}">
                <a16:creationId xmlns:a16="http://schemas.microsoft.com/office/drawing/2014/main" id="{BDED734F-E8EE-4A40-A3B0-CCDA1D102C45}"/>
              </a:ext>
            </a:extLst>
          </p:cNvPr>
          <p:cNvSpPr>
            <a:spLocks noGrp="1"/>
          </p:cNvSpPr>
          <p:nvPr>
            <p:ph type="chart" sz="quarter" idx="14" hasCustomPrompt="1"/>
          </p:nvPr>
        </p:nvSpPr>
        <p:spPr>
          <a:xfrm>
            <a:off x="521863" y="1388794"/>
            <a:ext cx="11133275" cy="4469349"/>
          </a:xfrm>
          <a:solidFill>
            <a:schemeClr val="bg1">
              <a:lumMod val="95000"/>
            </a:schemeClr>
          </a:solidFill>
        </p:spPr>
        <p:txBody>
          <a:bodyPr tIns="1620000"/>
          <a:lstStyle>
            <a:lvl1pPr marL="0" indent="0" algn="ctr">
              <a:spcBef>
                <a:spcPts val="0"/>
              </a:spcBef>
              <a:spcAft>
                <a:spcPts val="0"/>
              </a:spcAft>
              <a:buNone/>
              <a:defRPr sz="1100" b="0" baseline="0"/>
            </a:lvl1pPr>
          </a:lstStyle>
          <a:p>
            <a:r>
              <a:rPr lang="nl-NL" dirty="0"/>
              <a:t>Klik op onderstaand pictogram</a:t>
            </a:r>
            <a:br>
              <a:rPr lang="nl-NL" dirty="0"/>
            </a:br>
            <a:r>
              <a:rPr lang="nl-NL" dirty="0"/>
              <a:t>om een grafiek in te voegen</a:t>
            </a:r>
          </a:p>
        </p:txBody>
      </p:sp>
      <p:sp>
        <p:nvSpPr>
          <p:cNvPr id="71" name="Onder balkje">
            <a:extLst>
              <a:ext uri="{FF2B5EF4-FFF2-40B4-BE49-F238E27FC236}">
                <a16:creationId xmlns:a16="http://schemas.microsoft.com/office/drawing/2014/main" id="{A43B3275-0DAA-46DF-AA83-74A0CD51782F}"/>
              </a:ext>
            </a:extLst>
          </p:cNvPr>
          <p:cNvSpPr>
            <a:spLocks/>
          </p:cNvSpPr>
          <p:nvPr userDrawn="1"/>
        </p:nvSpPr>
        <p:spPr>
          <a:xfrm>
            <a:off x="-2507" y="6785940"/>
            <a:ext cx="12192000" cy="769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7" name="Tijdelijke aanduiding voor dianummer 5">
            <a:extLst>
              <a:ext uri="{FF2B5EF4-FFF2-40B4-BE49-F238E27FC236}">
                <a16:creationId xmlns:a16="http://schemas.microsoft.com/office/drawing/2014/main" id="{59A8263C-BADD-4468-84A9-1E09DB414ECB}"/>
              </a:ext>
            </a:extLst>
          </p:cNvPr>
          <p:cNvSpPr>
            <a:spLocks noGrp="1"/>
          </p:cNvSpPr>
          <p:nvPr>
            <p:ph type="sldNum" sz="quarter" idx="12"/>
          </p:nvPr>
        </p:nvSpPr>
        <p:spPr>
          <a:xfrm>
            <a:off x="516362" y="6376061"/>
            <a:ext cx="392576" cy="216909"/>
          </a:xfrm>
        </p:spPr>
        <p:txBody>
          <a:bodyPr/>
          <a:lstStyle/>
          <a:p>
            <a:fld id="{7AD0FE45-509C-4BDF-9EDE-64426F8DF3D2}" type="slidenum">
              <a:rPr lang="nl-NL" smtClean="0"/>
              <a:t>‹nr.›</a:t>
            </a:fld>
            <a:endParaRPr lang="nl-NL"/>
          </a:p>
        </p:txBody>
      </p:sp>
    </p:spTree>
    <p:extLst>
      <p:ext uri="{BB962C8B-B14F-4D97-AF65-F5344CB8AC3E}">
        <p14:creationId xmlns:p14="http://schemas.microsoft.com/office/powerpoint/2010/main" val="206098355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4.em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7.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sv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28" Type="http://schemas.openxmlformats.org/officeDocument/2006/relationships/image" Target="../media/image6.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 Id="rId27" Type="http://schemas.openxmlformats.org/officeDocument/2006/relationships/image" Target="../media/image5.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9" name="logo">
            <a:extLst>
              <a:ext uri="{FF2B5EF4-FFF2-40B4-BE49-F238E27FC236}">
                <a16:creationId xmlns:a16="http://schemas.microsoft.com/office/drawing/2014/main" id="{A9EF41EF-91DB-4F13-83A5-72C0E41968CA}"/>
              </a:ext>
            </a:extLst>
          </p:cNvPr>
          <p:cNvPicPr>
            <a:picLocks noChangeAspect="1"/>
          </p:cNvPicPr>
          <p:nvPr userDrawn="1"/>
        </p:nvPicPr>
        <p:blipFill>
          <a:blip r:embed="rId23">
            <a:extLst>
              <a:ext uri="{96DAC541-7B7A-43D3-8B79-37D633B846F1}">
                <asvg:svgBlip xmlns:asvg="http://schemas.microsoft.com/office/drawing/2016/SVG/main" r:embed="rId24"/>
              </a:ext>
            </a:extLst>
          </a:blip>
          <a:stretch>
            <a:fillRect/>
          </a:stretch>
        </p:blipFill>
        <p:spPr>
          <a:xfrm>
            <a:off x="10987093" y="6122145"/>
            <a:ext cx="952038" cy="482540"/>
          </a:xfrm>
          <a:prstGeom prst="rect">
            <a:avLst/>
          </a:prstGeom>
        </p:spPr>
      </p:pic>
      <p:sp>
        <p:nvSpPr>
          <p:cNvPr id="2" name="titel">
            <a:extLst>
              <a:ext uri="{FF2B5EF4-FFF2-40B4-BE49-F238E27FC236}">
                <a16:creationId xmlns:a16="http://schemas.microsoft.com/office/drawing/2014/main" id="{5584EFC4-1262-4DCE-B5BE-6643429FDF14}"/>
              </a:ext>
            </a:extLst>
          </p:cNvPr>
          <p:cNvSpPr>
            <a:spLocks noGrp="1"/>
          </p:cNvSpPr>
          <p:nvPr>
            <p:ph type="title"/>
          </p:nvPr>
        </p:nvSpPr>
        <p:spPr>
          <a:xfrm>
            <a:off x="444500" y="272177"/>
            <a:ext cx="11293914" cy="600744"/>
          </a:xfrm>
          <a:prstGeom prst="rect">
            <a:avLst/>
          </a:prstGeom>
        </p:spPr>
        <p:txBody>
          <a:bodyPr vert="horz" lIns="0" tIns="72000" rIns="0" bIns="0" rtlCol="0" anchor="t">
            <a:noAutofit/>
          </a:bodyPr>
          <a:lstStyle/>
          <a:p>
            <a:r>
              <a:rPr lang="nl-NL" noProof="0" dirty="0"/>
              <a:t>Plaats hier je titel</a:t>
            </a:r>
          </a:p>
        </p:txBody>
      </p:sp>
      <p:sp>
        <p:nvSpPr>
          <p:cNvPr id="3" name="tekst">
            <a:extLst>
              <a:ext uri="{FF2B5EF4-FFF2-40B4-BE49-F238E27FC236}">
                <a16:creationId xmlns:a16="http://schemas.microsoft.com/office/drawing/2014/main" id="{C176942F-F0F8-4066-905E-22E2B72C951D}"/>
              </a:ext>
            </a:extLst>
          </p:cNvPr>
          <p:cNvSpPr>
            <a:spLocks noGrp="1"/>
          </p:cNvSpPr>
          <p:nvPr>
            <p:ph type="body" idx="1"/>
          </p:nvPr>
        </p:nvSpPr>
        <p:spPr>
          <a:xfrm>
            <a:off x="444500" y="1464994"/>
            <a:ext cx="11268000" cy="4469349"/>
          </a:xfrm>
          <a:prstGeom prst="rect">
            <a:avLst/>
          </a:prstGeom>
        </p:spPr>
        <p:txBody>
          <a:bodyPr vert="horz" lIns="0" tIns="0" rIns="0" bIns="0" rtlCol="0">
            <a:noAutofit/>
          </a:bodyPr>
          <a:lstStyle/>
          <a:p>
            <a:pPr lvl="0"/>
            <a:r>
              <a:rPr lang="nl-NL" noProof="0" dirty="0"/>
              <a:t>JU-LEVEL1=</a:t>
            </a:r>
            <a:r>
              <a:rPr lang="nl-NL" noProof="0" dirty="0" err="1"/>
              <a:t>Bullet</a:t>
            </a:r>
            <a:r>
              <a:rPr lang="nl-NL" noProof="0" dirty="0"/>
              <a:t> oranje</a:t>
            </a:r>
          </a:p>
          <a:p>
            <a:pPr lvl="1"/>
            <a:r>
              <a:rPr lang="nl-NL" noProof="0" dirty="0"/>
              <a:t>JU-LEVEL2=</a:t>
            </a:r>
            <a:r>
              <a:rPr lang="nl-NL" noProof="0" dirty="0" err="1"/>
              <a:t>Bullet</a:t>
            </a:r>
            <a:r>
              <a:rPr lang="nl-NL" noProof="0" dirty="0"/>
              <a:t> geel</a:t>
            </a:r>
          </a:p>
          <a:p>
            <a:pPr lvl="2"/>
            <a:r>
              <a:rPr lang="nl-NL" noProof="0" dirty="0"/>
              <a:t>JU-LEVEL3=</a:t>
            </a:r>
            <a:r>
              <a:rPr lang="nl-NL" noProof="0" dirty="0" err="1"/>
              <a:t>Bullet</a:t>
            </a:r>
            <a:r>
              <a:rPr lang="nl-NL" noProof="0" dirty="0"/>
              <a:t> blauw</a:t>
            </a:r>
          </a:p>
          <a:p>
            <a:pPr lvl="3"/>
            <a:r>
              <a:rPr lang="nl-NL" noProof="0" dirty="0"/>
              <a:t>JU-LEVEL4=</a:t>
            </a:r>
            <a:r>
              <a:rPr lang="nl-NL" noProof="0" dirty="0" err="1"/>
              <a:t>Bullet</a:t>
            </a:r>
            <a:r>
              <a:rPr lang="nl-NL" noProof="0" dirty="0"/>
              <a:t> groen</a:t>
            </a:r>
          </a:p>
          <a:p>
            <a:pPr lvl="4"/>
            <a:r>
              <a:rPr lang="nl-NL" noProof="0" dirty="0"/>
              <a:t>JU-LEVEL5=Basistekst</a:t>
            </a:r>
          </a:p>
          <a:p>
            <a:pPr lvl="5"/>
            <a:r>
              <a:rPr lang="nl-NL" noProof="0" dirty="0"/>
              <a:t>JU-LEVEL6=Subtitel</a:t>
            </a:r>
          </a:p>
          <a:p>
            <a:pPr lvl="6"/>
            <a:r>
              <a:rPr lang="nl-NL" noProof="0" dirty="0"/>
              <a:t>JU-LEVEL7=Sub </a:t>
            </a:r>
            <a:r>
              <a:rPr lang="nl-NL" noProof="0" dirty="0" err="1"/>
              <a:t>bullet</a:t>
            </a:r>
            <a:endParaRPr lang="nl-NL" noProof="0" dirty="0"/>
          </a:p>
          <a:p>
            <a:pPr lvl="7"/>
            <a:r>
              <a:rPr lang="nl-NL" noProof="0" dirty="0"/>
              <a:t>JU-LEVEL8=Nummers</a:t>
            </a:r>
          </a:p>
          <a:p>
            <a:pPr lvl="8"/>
            <a:r>
              <a:rPr lang="nl-NL" noProof="0" dirty="0"/>
              <a:t>JU-LEVEL9=Sub nummers</a:t>
            </a:r>
          </a:p>
        </p:txBody>
      </p:sp>
      <p:sp>
        <p:nvSpPr>
          <p:cNvPr id="4" name="datum">
            <a:extLst>
              <a:ext uri="{FF2B5EF4-FFF2-40B4-BE49-F238E27FC236}">
                <a16:creationId xmlns:a16="http://schemas.microsoft.com/office/drawing/2014/main" id="{BA8A27F1-40C7-4ABA-A23D-ABF73FB6F10F}"/>
              </a:ext>
            </a:extLst>
          </p:cNvPr>
          <p:cNvSpPr>
            <a:spLocks noGrp="1"/>
          </p:cNvSpPr>
          <p:nvPr>
            <p:ph type="dt" sz="half" idx="2"/>
          </p:nvPr>
        </p:nvSpPr>
        <p:spPr>
          <a:xfrm>
            <a:off x="7645707" y="6376061"/>
            <a:ext cx="3140325" cy="216909"/>
          </a:xfrm>
          <a:prstGeom prst="rect">
            <a:avLst/>
          </a:prstGeom>
        </p:spPr>
        <p:txBody>
          <a:bodyPr vert="horz" lIns="0" tIns="0" rIns="0" bIns="0" rtlCol="0" anchor="ctr">
            <a:noAutofit/>
          </a:bodyPr>
          <a:lstStyle>
            <a:lvl1pPr algn="r">
              <a:defRPr sz="1200">
                <a:solidFill>
                  <a:schemeClr val="tx1"/>
                </a:solidFill>
              </a:defRPr>
            </a:lvl1pPr>
          </a:lstStyle>
          <a:p>
            <a:fld id="{A3BC5AFA-D9DA-4B84-B0D7-1918E212144A}" type="datetime1">
              <a:rPr lang="nl-NL" smtClean="0"/>
              <a:t>28-11-2022</a:t>
            </a:fld>
            <a:endParaRPr lang="nl-NL" dirty="0"/>
          </a:p>
        </p:txBody>
      </p:sp>
      <p:sp>
        <p:nvSpPr>
          <p:cNvPr id="5" name="voettekst">
            <a:extLst>
              <a:ext uri="{FF2B5EF4-FFF2-40B4-BE49-F238E27FC236}">
                <a16:creationId xmlns:a16="http://schemas.microsoft.com/office/drawing/2014/main" id="{A8CC3061-3BED-4D38-839F-6419010C85E6}"/>
              </a:ext>
            </a:extLst>
          </p:cNvPr>
          <p:cNvSpPr>
            <a:spLocks noGrp="1"/>
          </p:cNvSpPr>
          <p:nvPr>
            <p:ph type="ftr" sz="quarter" idx="3"/>
          </p:nvPr>
        </p:nvSpPr>
        <p:spPr>
          <a:xfrm>
            <a:off x="926910" y="6376061"/>
            <a:ext cx="6718797" cy="216909"/>
          </a:xfrm>
          <a:prstGeom prst="rect">
            <a:avLst/>
          </a:prstGeom>
        </p:spPr>
        <p:txBody>
          <a:bodyPr vert="horz" lIns="0" tIns="0" rIns="0" bIns="0" rtlCol="0" anchor="ctr">
            <a:noAutofit/>
          </a:bodyPr>
          <a:lstStyle>
            <a:lvl1pPr algn="l">
              <a:defRPr sz="1200" cap="all" baseline="0">
                <a:solidFill>
                  <a:schemeClr val="tx1"/>
                </a:solidFill>
              </a:defRPr>
            </a:lvl1pPr>
          </a:lstStyle>
          <a:p>
            <a:r>
              <a:rPr lang="nl-NL"/>
              <a:t>&lt;Plaats hier je voettekst&gt;</a:t>
            </a:r>
            <a:endParaRPr lang="nl-NL" dirty="0"/>
          </a:p>
        </p:txBody>
      </p:sp>
      <p:sp>
        <p:nvSpPr>
          <p:cNvPr id="6" name="nummer">
            <a:extLst>
              <a:ext uri="{FF2B5EF4-FFF2-40B4-BE49-F238E27FC236}">
                <a16:creationId xmlns:a16="http://schemas.microsoft.com/office/drawing/2014/main" id="{94213057-4619-486A-8604-BE7285D39778}"/>
              </a:ext>
            </a:extLst>
          </p:cNvPr>
          <p:cNvSpPr>
            <a:spLocks noGrp="1"/>
          </p:cNvSpPr>
          <p:nvPr>
            <p:ph type="sldNum" sz="quarter" idx="4"/>
          </p:nvPr>
        </p:nvSpPr>
        <p:spPr>
          <a:xfrm>
            <a:off x="516362" y="6376061"/>
            <a:ext cx="392576" cy="216909"/>
          </a:xfrm>
          <a:prstGeom prst="rect">
            <a:avLst/>
          </a:prstGeom>
        </p:spPr>
        <p:txBody>
          <a:bodyPr vert="horz" lIns="0" tIns="0" rIns="0" bIns="0" rtlCol="0" anchor="ctr">
            <a:noAutofit/>
          </a:bodyPr>
          <a:lstStyle>
            <a:lvl1pPr algn="l">
              <a:defRPr sz="1200" b="1">
                <a:solidFill>
                  <a:schemeClr val="tx1"/>
                </a:solidFill>
              </a:defRPr>
            </a:lvl1pPr>
          </a:lstStyle>
          <a:p>
            <a:fld id="{0E7476D2-0896-4839-9387-ABF8745D58E4}" type="slidenum">
              <a:rPr lang="nl-NL" smtClean="0"/>
              <a:pPr/>
              <a:t>‹nr.›</a:t>
            </a:fld>
            <a:endParaRPr lang="nl-NL" dirty="0"/>
          </a:p>
        </p:txBody>
      </p:sp>
      <p:pic>
        <p:nvPicPr>
          <p:cNvPr id="22" name="logoboven">
            <a:extLst>
              <a:ext uri="{FF2B5EF4-FFF2-40B4-BE49-F238E27FC236}">
                <a16:creationId xmlns:a16="http://schemas.microsoft.com/office/drawing/2014/main" id="{CBC6162C-9627-4687-89A5-937B0031F48B}"/>
              </a:ext>
            </a:extLst>
          </p:cNvPr>
          <p:cNvPicPr>
            <a:picLocks noChangeAspect="1"/>
          </p:cNvPicPr>
          <p:nvPr userDrawn="1"/>
        </p:nvPicPr>
        <p:blipFill>
          <a:blip r:embed="rId25">
            <a:extLst>
              <a:ext uri="{28A0092B-C50C-407E-A947-70E740481C1C}">
                <a14:useLocalDpi xmlns:a14="http://schemas.microsoft.com/office/drawing/2010/main"/>
              </a:ext>
            </a:extLst>
          </a:blip>
          <a:stretch>
            <a:fillRect/>
          </a:stretch>
        </p:blipFill>
        <p:spPr>
          <a:xfrm>
            <a:off x="5615266" y="-1395191"/>
            <a:ext cx="952381" cy="482540"/>
          </a:xfrm>
          <a:prstGeom prst="rect">
            <a:avLst/>
          </a:prstGeom>
        </p:spPr>
      </p:pic>
    </p:spTree>
    <p:extLst>
      <p:ext uri="{BB962C8B-B14F-4D97-AF65-F5344CB8AC3E}">
        <p14:creationId xmlns:p14="http://schemas.microsoft.com/office/powerpoint/2010/main" val="1807704489"/>
      </p:ext>
    </p:extLst>
  </p:cSld>
  <p:clrMap bg1="lt1" tx1="dk1" bg2="lt2" tx2="dk2" accent1="accent1" accent2="accent2" accent3="accent3" accent4="accent4" accent5="accent5" accent6="accent6" hlink="hlink" folHlink="folHlink"/>
  <p:sldLayoutIdLst>
    <p:sldLayoutId id="2147483689" r:id="rId1"/>
    <p:sldLayoutId id="2147483746" r:id="rId2"/>
    <p:sldLayoutId id="2147483718" r:id="rId3"/>
    <p:sldLayoutId id="2147483736" r:id="rId4"/>
    <p:sldLayoutId id="2147483723" r:id="rId5"/>
    <p:sldLayoutId id="2147483747" r:id="rId6"/>
    <p:sldLayoutId id="2147483725" r:id="rId7"/>
    <p:sldLayoutId id="2147483730" r:id="rId8"/>
    <p:sldLayoutId id="2147483731" r:id="rId9"/>
    <p:sldLayoutId id="2147483732" r:id="rId10"/>
    <p:sldLayoutId id="2147483733" r:id="rId11"/>
    <p:sldLayoutId id="2147483737" r:id="rId12"/>
    <p:sldLayoutId id="2147483748" r:id="rId13"/>
    <p:sldLayoutId id="2147483738" r:id="rId14"/>
    <p:sldLayoutId id="2147483739" r:id="rId15"/>
    <p:sldLayoutId id="2147483740" r:id="rId16"/>
    <p:sldLayoutId id="2147483721" r:id="rId17"/>
    <p:sldLayoutId id="2147483741" r:id="rId18"/>
    <p:sldLayoutId id="2147483749" r:id="rId19"/>
    <p:sldLayoutId id="2147483745" r:id="rId20"/>
    <p:sldLayoutId id="2147483743" r:id="rId21"/>
  </p:sldLayoutIdLst>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hf hdr="0" ftr="0" dt="0"/>
  <p:txStyles>
    <p:titleStyle>
      <a:lvl1pPr algn="l" defTabSz="914400" rtl="0" eaLnBrk="1" latinLnBrk="0" hangingPunct="1">
        <a:lnSpc>
          <a:spcPct val="80000"/>
        </a:lnSpc>
        <a:spcBef>
          <a:spcPct val="0"/>
        </a:spcBef>
        <a:buNone/>
        <a:defRPr sz="3200" b="1" kern="1200" cap="none" baseline="0">
          <a:solidFill>
            <a:schemeClr val="tx1"/>
          </a:solidFill>
          <a:latin typeface="+mj-lt"/>
          <a:ea typeface="+mj-ea"/>
          <a:cs typeface="+mj-cs"/>
        </a:defRPr>
      </a:lvl1pPr>
    </p:titleStyle>
    <p:bodyStyle>
      <a:lvl1pPr marL="269875" indent="-269875" algn="l" defTabSz="914400" rtl="0" eaLnBrk="1" latinLnBrk="0" hangingPunct="1">
        <a:lnSpc>
          <a:spcPct val="100000"/>
        </a:lnSpc>
        <a:spcBef>
          <a:spcPts val="600"/>
        </a:spcBef>
        <a:spcAft>
          <a:spcPts val="600"/>
        </a:spcAft>
        <a:buClr>
          <a:schemeClr val="accent1"/>
        </a:buClr>
        <a:buFontTx/>
        <a:buBlip>
          <a:blip r:embed="rId26"/>
        </a:buBlip>
        <a:tabLst/>
        <a:defRPr sz="2000" kern="1200">
          <a:solidFill>
            <a:schemeClr val="tx1"/>
          </a:solidFill>
          <a:latin typeface="+mn-lt"/>
          <a:ea typeface="+mn-ea"/>
          <a:cs typeface="+mn-cs"/>
        </a:defRPr>
      </a:lvl1pPr>
      <a:lvl2pPr marL="532800" indent="-269875" algn="l" defTabSz="914400" rtl="0" eaLnBrk="1" latinLnBrk="0" hangingPunct="1">
        <a:lnSpc>
          <a:spcPct val="100000"/>
        </a:lnSpc>
        <a:spcBef>
          <a:spcPts val="600"/>
        </a:spcBef>
        <a:spcAft>
          <a:spcPts val="600"/>
        </a:spcAft>
        <a:buClr>
          <a:schemeClr val="accent4"/>
        </a:buClr>
        <a:buFontTx/>
        <a:buBlip>
          <a:blip r:embed="rId27"/>
        </a:buBlip>
        <a:tabLst/>
        <a:defRPr sz="2000" kern="1200">
          <a:solidFill>
            <a:schemeClr val="tx1"/>
          </a:solidFill>
          <a:latin typeface="+mn-lt"/>
          <a:ea typeface="+mn-ea"/>
          <a:cs typeface="+mn-cs"/>
        </a:defRPr>
      </a:lvl2pPr>
      <a:lvl3pPr marL="799200" indent="-269875" algn="l" defTabSz="914400" rtl="0" eaLnBrk="1" latinLnBrk="0" hangingPunct="1">
        <a:lnSpc>
          <a:spcPct val="100000"/>
        </a:lnSpc>
        <a:spcBef>
          <a:spcPts val="600"/>
        </a:spcBef>
        <a:spcAft>
          <a:spcPts val="600"/>
        </a:spcAft>
        <a:buFontTx/>
        <a:buBlip>
          <a:blip r:embed="rId28"/>
        </a:buBlip>
        <a:tabLst/>
        <a:defRPr sz="2000" kern="1200">
          <a:solidFill>
            <a:schemeClr val="tx1"/>
          </a:solidFill>
          <a:latin typeface="+mn-lt"/>
          <a:ea typeface="+mn-ea"/>
          <a:cs typeface="+mn-cs"/>
        </a:defRPr>
      </a:lvl3pPr>
      <a:lvl4pPr marL="1065600" indent="-269875" algn="l" defTabSz="914400" rtl="0" eaLnBrk="1" latinLnBrk="0" hangingPunct="1">
        <a:lnSpc>
          <a:spcPct val="100000"/>
        </a:lnSpc>
        <a:spcBef>
          <a:spcPts val="600"/>
        </a:spcBef>
        <a:spcAft>
          <a:spcPts val="600"/>
        </a:spcAft>
        <a:buFontTx/>
        <a:buBlip>
          <a:blip r:embed="rId29"/>
        </a:buBlip>
        <a:tabLst/>
        <a:defRPr sz="2000" b="0" kern="1200" cap="none" baseline="0">
          <a:solidFill>
            <a:schemeClr val="tx1"/>
          </a:solidFill>
          <a:latin typeface="+mn-lt"/>
          <a:ea typeface="+mn-ea"/>
          <a:cs typeface="+mn-cs"/>
        </a:defRPr>
      </a:lvl4pPr>
      <a:lvl5pPr marL="0" indent="0" algn="l" defTabSz="914400" rtl="0" eaLnBrk="1" latinLnBrk="0" hangingPunct="1">
        <a:lnSpc>
          <a:spcPct val="100000"/>
        </a:lnSpc>
        <a:spcBef>
          <a:spcPts val="600"/>
        </a:spcBef>
        <a:spcAft>
          <a:spcPts val="600"/>
        </a:spcAft>
        <a:buClr>
          <a:schemeClr val="accent1"/>
        </a:buClr>
        <a:buFont typeface="+mj-lt"/>
        <a:buNone/>
        <a:defRPr sz="2000" kern="1200">
          <a:solidFill>
            <a:schemeClr val="tx1"/>
          </a:solidFill>
          <a:latin typeface="+mn-lt"/>
          <a:ea typeface="+mn-ea"/>
          <a:cs typeface="+mn-cs"/>
        </a:defRPr>
      </a:lvl5pPr>
      <a:lvl6pPr marL="0" indent="0" algn="l" defTabSz="914400" rtl="0" eaLnBrk="1" latinLnBrk="0" hangingPunct="1">
        <a:lnSpc>
          <a:spcPct val="100000"/>
        </a:lnSpc>
        <a:spcBef>
          <a:spcPts val="600"/>
        </a:spcBef>
        <a:spcAft>
          <a:spcPts val="600"/>
        </a:spcAft>
        <a:buClr>
          <a:schemeClr val="accent3"/>
        </a:buClr>
        <a:buFont typeface="Arial" panose="020B0604020202020204" pitchFamily="34" charset="0"/>
        <a:buNone/>
        <a:defRPr sz="2000" b="1" kern="1200">
          <a:solidFill>
            <a:schemeClr val="tx1"/>
          </a:solidFill>
          <a:latin typeface="+mn-lt"/>
          <a:ea typeface="+mn-ea"/>
          <a:cs typeface="+mn-cs"/>
        </a:defRPr>
      </a:lvl6pPr>
      <a:lvl7pPr marL="533400" indent="-271463" algn="l" defTabSz="914400" rtl="0" eaLnBrk="1" latinLnBrk="0" hangingPunct="1">
        <a:lnSpc>
          <a:spcPct val="100000"/>
        </a:lnSpc>
        <a:spcBef>
          <a:spcPts val="600"/>
        </a:spcBef>
        <a:spcAft>
          <a:spcPts val="600"/>
        </a:spcAft>
        <a:buClrTx/>
        <a:buFont typeface="Calibri" panose="020F0502020204030204" pitchFamily="34" charset="0"/>
        <a:buChar char="→"/>
        <a:defRPr sz="2000" kern="1200">
          <a:solidFill>
            <a:schemeClr val="tx1"/>
          </a:solidFill>
          <a:latin typeface="+mn-lt"/>
          <a:ea typeface="+mn-ea"/>
          <a:cs typeface="+mn-cs"/>
        </a:defRPr>
      </a:lvl7pPr>
      <a:lvl8pPr marL="261938" indent="-261938" algn="l" defTabSz="914400" rtl="0" eaLnBrk="1" latinLnBrk="0" hangingPunct="1">
        <a:lnSpc>
          <a:spcPct val="100000"/>
        </a:lnSpc>
        <a:spcBef>
          <a:spcPts val="600"/>
        </a:spcBef>
        <a:spcAft>
          <a:spcPts val="600"/>
        </a:spcAft>
        <a:buFont typeface="+mj-lt"/>
        <a:buAutoNum type="arabicPeriod"/>
        <a:defRPr sz="2000" kern="1200">
          <a:solidFill>
            <a:schemeClr val="tx1"/>
          </a:solidFill>
          <a:latin typeface="+mn-lt"/>
          <a:ea typeface="+mn-ea"/>
          <a:cs typeface="+mn-cs"/>
        </a:defRPr>
      </a:lvl8pPr>
      <a:lvl9pPr marL="536575" indent="-274638" algn="l" defTabSz="914400" rtl="0" eaLnBrk="1" latinLnBrk="0" hangingPunct="1">
        <a:lnSpc>
          <a:spcPct val="100000"/>
        </a:lnSpc>
        <a:spcBef>
          <a:spcPts val="600"/>
        </a:spcBef>
        <a:spcAft>
          <a:spcPts val="600"/>
        </a:spcAft>
        <a:buFont typeface="+mj-lt"/>
        <a:buAutoNum type="arabicPeriod"/>
        <a:defRPr sz="2000" kern="1200" cap="none" baseline="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surf.nl/en/surfcumulus-safe-and-easy-access-to-the-cloud"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https://www.surf.nl/en/surf-research-cloud-collaboration-portal-for-research"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Tijdelijke aanduiding voor afbeelding 10">
            <a:extLst>
              <a:ext uri="{FF2B5EF4-FFF2-40B4-BE49-F238E27FC236}">
                <a16:creationId xmlns:a16="http://schemas.microsoft.com/office/drawing/2014/main" id="{3BC5C105-8D22-1B44-BA29-943B39A0047D}"/>
              </a:ext>
            </a:extLst>
          </p:cNvPr>
          <p:cNvPicPr>
            <a:picLocks noGrp="1" noChangeAspect="1"/>
          </p:cNvPicPr>
          <p:nvPr>
            <p:ph type="pic" sz="quarter" idx="14"/>
          </p:nvPr>
        </p:nvPicPr>
        <p:blipFill rotWithShape="1">
          <a:blip r:embed="rId3">
            <a:extLst>
              <a:ext uri="{28A0092B-C50C-407E-A947-70E740481C1C}">
                <a14:useLocalDpi xmlns:a14="http://schemas.microsoft.com/office/drawing/2010/main" val="0"/>
              </a:ext>
            </a:extLst>
          </a:blip>
          <a:srcRect t="817" b="817"/>
          <a:stretch/>
        </p:blipFill>
        <p:spPr/>
      </p:pic>
      <p:sp>
        <p:nvSpPr>
          <p:cNvPr id="19" name="Tijdelijke aanduiding voor tekst 18">
            <a:extLst>
              <a:ext uri="{FF2B5EF4-FFF2-40B4-BE49-F238E27FC236}">
                <a16:creationId xmlns:a16="http://schemas.microsoft.com/office/drawing/2014/main" id="{F489F854-1B18-4521-B332-A14A4D8B0442}"/>
              </a:ext>
            </a:extLst>
          </p:cNvPr>
          <p:cNvSpPr>
            <a:spLocks noGrp="1"/>
          </p:cNvSpPr>
          <p:nvPr>
            <p:ph type="body" sz="quarter" idx="61"/>
          </p:nvPr>
        </p:nvSpPr>
        <p:spPr>
          <a:xfrm>
            <a:off x="743475" y="783893"/>
            <a:ext cx="7146156" cy="2645107"/>
          </a:xfrm>
        </p:spPr>
        <p:txBody>
          <a:bodyPr>
            <a:noAutofit/>
          </a:bodyPr>
          <a:lstStyle/>
          <a:p>
            <a:pPr>
              <a:lnSpc>
                <a:spcPct val="90000"/>
              </a:lnSpc>
              <a:spcBef>
                <a:spcPts val="1001"/>
              </a:spcBef>
              <a:tabLst>
                <a:tab pos="0" algn="l"/>
              </a:tabLst>
            </a:pPr>
            <a:r>
              <a:rPr lang="en-GB" sz="3600" spc="-1" dirty="0">
                <a:latin typeface="Gotham Rounded Bold" pitchFamily="2" charset="0"/>
              </a:rPr>
              <a:t>Cloud = change = choice</a:t>
            </a:r>
          </a:p>
          <a:p>
            <a:pPr>
              <a:lnSpc>
                <a:spcPct val="90000"/>
              </a:lnSpc>
              <a:spcBef>
                <a:spcPts val="1001"/>
              </a:spcBef>
              <a:tabLst>
                <a:tab pos="0" algn="l"/>
              </a:tabLst>
            </a:pPr>
            <a:r>
              <a:rPr lang="en-GB" sz="1600" spc="-1" dirty="0">
                <a:latin typeface="Gotham Rounded Bold" pitchFamily="2" charset="0"/>
              </a:rPr>
              <a:t>SIG-CISS, </a:t>
            </a:r>
            <a:r>
              <a:rPr lang="en-GB" sz="1600" spc="-1" dirty="0" err="1">
                <a:latin typeface="Gotham Rounded Bold" pitchFamily="2" charset="0"/>
              </a:rPr>
              <a:t>michel.wets@surf.nl</a:t>
            </a:r>
            <a:endParaRPr lang="en-GB" sz="1600" spc="-1" dirty="0">
              <a:latin typeface="Gotham Rounded Bold" pitchFamily="2" charset="0"/>
            </a:endParaRPr>
          </a:p>
        </p:txBody>
      </p:sp>
      <p:sp>
        <p:nvSpPr>
          <p:cNvPr id="3" name="Tijdelijke aanduiding voor tekst 2">
            <a:extLst>
              <a:ext uri="{FF2B5EF4-FFF2-40B4-BE49-F238E27FC236}">
                <a16:creationId xmlns:a16="http://schemas.microsoft.com/office/drawing/2014/main" id="{0E425091-1C8B-3C45-9534-5EBDAC1A285D}"/>
              </a:ext>
            </a:extLst>
          </p:cNvPr>
          <p:cNvSpPr>
            <a:spLocks noGrp="1"/>
          </p:cNvSpPr>
          <p:nvPr>
            <p:ph type="body" sz="quarter" idx="64"/>
          </p:nvPr>
        </p:nvSpPr>
        <p:spPr/>
        <p:txBody>
          <a:bodyPr/>
          <a:lstStyle/>
          <a:p>
            <a:endParaRPr lang="nl-NL" dirty="0"/>
          </a:p>
        </p:txBody>
      </p:sp>
    </p:spTree>
    <p:extLst>
      <p:ext uri="{BB962C8B-B14F-4D97-AF65-F5344CB8AC3E}">
        <p14:creationId xmlns:p14="http://schemas.microsoft.com/office/powerpoint/2010/main" val="116030540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EB9642-5D62-39E5-45A3-9F33481CDF8D}"/>
              </a:ext>
            </a:extLst>
          </p:cNvPr>
          <p:cNvSpPr>
            <a:spLocks noGrp="1"/>
          </p:cNvSpPr>
          <p:nvPr>
            <p:ph type="title"/>
          </p:nvPr>
        </p:nvSpPr>
        <p:spPr/>
        <p:txBody>
          <a:bodyPr/>
          <a:lstStyle/>
          <a:p>
            <a:r>
              <a:rPr lang="en-GB" dirty="0"/>
              <a:t>Why Multi-Cloud management</a:t>
            </a:r>
          </a:p>
        </p:txBody>
      </p:sp>
      <p:sp>
        <p:nvSpPr>
          <p:cNvPr id="3" name="Tijdelijke aanduiding voor verticale tekst 2">
            <a:extLst>
              <a:ext uri="{FF2B5EF4-FFF2-40B4-BE49-F238E27FC236}">
                <a16:creationId xmlns:a16="http://schemas.microsoft.com/office/drawing/2014/main" id="{CC984137-73AD-2185-E579-B590A6355912}"/>
              </a:ext>
            </a:extLst>
          </p:cNvPr>
          <p:cNvSpPr>
            <a:spLocks noGrp="1"/>
          </p:cNvSpPr>
          <p:nvPr>
            <p:ph type="body" orient="vert" idx="1"/>
          </p:nvPr>
        </p:nvSpPr>
        <p:spPr/>
        <p:txBody>
          <a:bodyPr/>
          <a:lstStyle/>
          <a:p>
            <a:r>
              <a:rPr lang="en-GB" sz="2800" dirty="0"/>
              <a:t>Governance</a:t>
            </a:r>
          </a:p>
          <a:p>
            <a:pPr lvl="1"/>
            <a:r>
              <a:rPr lang="en-GB" sz="2800" dirty="0"/>
              <a:t>Which cloud fits which requirements best</a:t>
            </a:r>
          </a:p>
          <a:p>
            <a:pPr lvl="1"/>
            <a:r>
              <a:rPr lang="en-GB" sz="2800" dirty="0"/>
              <a:t>Roles (who can do what)</a:t>
            </a:r>
          </a:p>
          <a:p>
            <a:pPr lvl="1"/>
            <a:r>
              <a:rPr lang="en-GB" sz="2800" dirty="0"/>
              <a:t>Cost control / forecasts / spend analyses</a:t>
            </a:r>
          </a:p>
          <a:p>
            <a:pPr lvl="1"/>
            <a:r>
              <a:rPr lang="en-GB" sz="2800" dirty="0"/>
              <a:t>Security </a:t>
            </a:r>
          </a:p>
          <a:p>
            <a:r>
              <a:rPr lang="en-GB" sz="2800" dirty="0"/>
              <a:t>Training &amp; Certification</a:t>
            </a:r>
          </a:p>
          <a:p>
            <a:endParaRPr lang="en-GB" sz="2800" dirty="0"/>
          </a:p>
        </p:txBody>
      </p:sp>
      <p:sp>
        <p:nvSpPr>
          <p:cNvPr id="4" name="Tijdelijke aanduiding voor tekst 3">
            <a:extLst>
              <a:ext uri="{FF2B5EF4-FFF2-40B4-BE49-F238E27FC236}">
                <a16:creationId xmlns:a16="http://schemas.microsoft.com/office/drawing/2014/main" id="{9D78D11F-8FD3-0F1E-9A4A-5CDA88D8BF57}"/>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648F3287-8C1F-DD7D-A1D9-46AD0070A6F5}"/>
              </a:ext>
            </a:extLst>
          </p:cNvPr>
          <p:cNvSpPr>
            <a:spLocks noGrp="1"/>
          </p:cNvSpPr>
          <p:nvPr>
            <p:ph type="sldNum" sz="quarter" idx="12"/>
          </p:nvPr>
        </p:nvSpPr>
        <p:spPr/>
        <p:txBody>
          <a:bodyPr/>
          <a:lstStyle/>
          <a:p>
            <a:fld id="{7AD0FE45-509C-4BDF-9EDE-64426F8DF3D2}" type="slidenum">
              <a:rPr lang="nl-NL" smtClean="0"/>
              <a:t>10</a:t>
            </a:fld>
            <a:endParaRPr lang="nl-NL"/>
          </a:p>
        </p:txBody>
      </p:sp>
    </p:spTree>
    <p:extLst>
      <p:ext uri="{BB962C8B-B14F-4D97-AF65-F5344CB8AC3E}">
        <p14:creationId xmlns:p14="http://schemas.microsoft.com/office/powerpoint/2010/main" val="230383790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EB9642-5D62-39E5-45A3-9F33481CDF8D}"/>
              </a:ext>
            </a:extLst>
          </p:cNvPr>
          <p:cNvSpPr>
            <a:spLocks noGrp="1"/>
          </p:cNvSpPr>
          <p:nvPr>
            <p:ph type="title"/>
          </p:nvPr>
        </p:nvSpPr>
        <p:spPr/>
        <p:txBody>
          <a:bodyPr/>
          <a:lstStyle/>
          <a:p>
            <a:r>
              <a:rPr lang="en-GB" dirty="0"/>
              <a:t>Cost control options</a:t>
            </a:r>
          </a:p>
        </p:txBody>
      </p:sp>
      <p:sp>
        <p:nvSpPr>
          <p:cNvPr id="4" name="Tijdelijke aanduiding voor tekst 3">
            <a:extLst>
              <a:ext uri="{FF2B5EF4-FFF2-40B4-BE49-F238E27FC236}">
                <a16:creationId xmlns:a16="http://schemas.microsoft.com/office/drawing/2014/main" id="{9D78D11F-8FD3-0F1E-9A4A-5CDA88D8BF57}"/>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648F3287-8C1F-DD7D-A1D9-46AD0070A6F5}"/>
              </a:ext>
            </a:extLst>
          </p:cNvPr>
          <p:cNvSpPr>
            <a:spLocks noGrp="1"/>
          </p:cNvSpPr>
          <p:nvPr>
            <p:ph type="sldNum" sz="quarter" idx="12"/>
          </p:nvPr>
        </p:nvSpPr>
        <p:spPr/>
        <p:txBody>
          <a:bodyPr/>
          <a:lstStyle/>
          <a:p>
            <a:fld id="{7AD0FE45-509C-4BDF-9EDE-64426F8DF3D2}" type="slidenum">
              <a:rPr lang="nl-NL" smtClean="0"/>
              <a:t>11</a:t>
            </a:fld>
            <a:endParaRPr lang="nl-NL"/>
          </a:p>
        </p:txBody>
      </p:sp>
      <p:pic>
        <p:nvPicPr>
          <p:cNvPr id="9" name="Afbeelding 8">
            <a:extLst>
              <a:ext uri="{FF2B5EF4-FFF2-40B4-BE49-F238E27FC236}">
                <a16:creationId xmlns:a16="http://schemas.microsoft.com/office/drawing/2014/main" id="{DE1C52EA-A4AF-C666-F04B-A17467A118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6362" y="872921"/>
            <a:ext cx="8971328" cy="4660430"/>
          </a:xfrm>
          <a:prstGeom prst="rect">
            <a:avLst/>
          </a:prstGeom>
        </p:spPr>
      </p:pic>
    </p:spTree>
    <p:extLst>
      <p:ext uri="{BB962C8B-B14F-4D97-AF65-F5344CB8AC3E}">
        <p14:creationId xmlns:p14="http://schemas.microsoft.com/office/powerpoint/2010/main" val="889118049"/>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EB9642-5D62-39E5-45A3-9F33481CDF8D}"/>
              </a:ext>
            </a:extLst>
          </p:cNvPr>
          <p:cNvSpPr>
            <a:spLocks noGrp="1"/>
          </p:cNvSpPr>
          <p:nvPr>
            <p:ph type="title"/>
          </p:nvPr>
        </p:nvSpPr>
        <p:spPr/>
        <p:txBody>
          <a:bodyPr/>
          <a:lstStyle/>
          <a:p>
            <a:r>
              <a:rPr lang="en-GB" dirty="0"/>
              <a:t>SURF approach</a:t>
            </a:r>
          </a:p>
        </p:txBody>
      </p:sp>
      <p:sp>
        <p:nvSpPr>
          <p:cNvPr id="3" name="Tijdelijke aanduiding voor verticale tekst 2">
            <a:extLst>
              <a:ext uri="{FF2B5EF4-FFF2-40B4-BE49-F238E27FC236}">
                <a16:creationId xmlns:a16="http://schemas.microsoft.com/office/drawing/2014/main" id="{CC984137-73AD-2185-E579-B590A6355912}"/>
              </a:ext>
            </a:extLst>
          </p:cNvPr>
          <p:cNvSpPr>
            <a:spLocks noGrp="1"/>
          </p:cNvSpPr>
          <p:nvPr>
            <p:ph type="body" orient="vert" idx="1"/>
          </p:nvPr>
        </p:nvSpPr>
        <p:spPr/>
        <p:txBody>
          <a:bodyPr/>
          <a:lstStyle/>
          <a:p>
            <a:r>
              <a:rPr lang="en-GB" sz="2800" dirty="0"/>
              <a:t>CMP only for research SaaS </a:t>
            </a:r>
          </a:p>
          <a:p>
            <a:r>
              <a:rPr lang="en-GB" sz="2800" dirty="0"/>
              <a:t>Native supplier portals for general use</a:t>
            </a:r>
          </a:p>
          <a:p>
            <a:r>
              <a:rPr lang="en-GB" sz="2800" dirty="0"/>
              <a:t>Keep eye on future needs</a:t>
            </a:r>
          </a:p>
        </p:txBody>
      </p:sp>
      <p:sp>
        <p:nvSpPr>
          <p:cNvPr id="4" name="Tijdelijke aanduiding voor tekst 3">
            <a:extLst>
              <a:ext uri="{FF2B5EF4-FFF2-40B4-BE49-F238E27FC236}">
                <a16:creationId xmlns:a16="http://schemas.microsoft.com/office/drawing/2014/main" id="{9D78D11F-8FD3-0F1E-9A4A-5CDA88D8BF57}"/>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648F3287-8C1F-DD7D-A1D9-46AD0070A6F5}"/>
              </a:ext>
            </a:extLst>
          </p:cNvPr>
          <p:cNvSpPr>
            <a:spLocks noGrp="1"/>
          </p:cNvSpPr>
          <p:nvPr>
            <p:ph type="sldNum" sz="quarter" idx="12"/>
          </p:nvPr>
        </p:nvSpPr>
        <p:spPr/>
        <p:txBody>
          <a:bodyPr/>
          <a:lstStyle/>
          <a:p>
            <a:fld id="{7AD0FE45-509C-4BDF-9EDE-64426F8DF3D2}" type="slidenum">
              <a:rPr lang="nl-NL" smtClean="0"/>
              <a:t>12</a:t>
            </a:fld>
            <a:endParaRPr lang="nl-NL"/>
          </a:p>
        </p:txBody>
      </p:sp>
    </p:spTree>
    <p:extLst>
      <p:ext uri="{BB962C8B-B14F-4D97-AF65-F5344CB8AC3E}">
        <p14:creationId xmlns:p14="http://schemas.microsoft.com/office/powerpoint/2010/main" val="3706980432"/>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EB9642-5D62-39E5-45A3-9F33481CDF8D}"/>
              </a:ext>
            </a:extLst>
          </p:cNvPr>
          <p:cNvSpPr>
            <a:spLocks noGrp="1"/>
          </p:cNvSpPr>
          <p:nvPr>
            <p:ph type="title"/>
          </p:nvPr>
        </p:nvSpPr>
        <p:spPr/>
        <p:txBody>
          <a:bodyPr/>
          <a:lstStyle/>
          <a:p>
            <a:r>
              <a:rPr lang="en-GB" dirty="0"/>
              <a:t>Cloud = Change: evolve!</a:t>
            </a:r>
          </a:p>
        </p:txBody>
      </p:sp>
      <p:sp>
        <p:nvSpPr>
          <p:cNvPr id="3" name="Tijdelijke aanduiding voor verticale tekst 2">
            <a:extLst>
              <a:ext uri="{FF2B5EF4-FFF2-40B4-BE49-F238E27FC236}">
                <a16:creationId xmlns:a16="http://schemas.microsoft.com/office/drawing/2014/main" id="{CC984137-73AD-2185-E579-B590A6355912}"/>
              </a:ext>
            </a:extLst>
          </p:cNvPr>
          <p:cNvSpPr>
            <a:spLocks noGrp="1"/>
          </p:cNvSpPr>
          <p:nvPr>
            <p:ph type="body" orient="vert" idx="1"/>
          </p:nvPr>
        </p:nvSpPr>
        <p:spPr/>
        <p:txBody>
          <a:bodyPr/>
          <a:lstStyle/>
          <a:p>
            <a:r>
              <a:rPr lang="en-GB" sz="2800" dirty="0"/>
              <a:t>Azure Sentinel SOC/SIEM PoC</a:t>
            </a:r>
          </a:p>
          <a:p>
            <a:r>
              <a:rPr lang="en-GB" sz="2800" dirty="0"/>
              <a:t>HPC scale out PoC</a:t>
            </a:r>
          </a:p>
          <a:p>
            <a:r>
              <a:rPr lang="en-GB" sz="2800" dirty="0"/>
              <a:t>Saving Plans comparison Azure/AWS/GCP</a:t>
            </a:r>
          </a:p>
          <a:p>
            <a:r>
              <a:rPr lang="en-GB" sz="2800" dirty="0"/>
              <a:t>Encryption capabilities comparison Azure/AWS/GCP</a:t>
            </a:r>
          </a:p>
        </p:txBody>
      </p:sp>
      <p:sp>
        <p:nvSpPr>
          <p:cNvPr id="4" name="Tijdelijke aanduiding voor tekst 3">
            <a:extLst>
              <a:ext uri="{FF2B5EF4-FFF2-40B4-BE49-F238E27FC236}">
                <a16:creationId xmlns:a16="http://schemas.microsoft.com/office/drawing/2014/main" id="{9D78D11F-8FD3-0F1E-9A4A-5CDA88D8BF57}"/>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648F3287-8C1F-DD7D-A1D9-46AD0070A6F5}"/>
              </a:ext>
            </a:extLst>
          </p:cNvPr>
          <p:cNvSpPr>
            <a:spLocks noGrp="1"/>
          </p:cNvSpPr>
          <p:nvPr>
            <p:ph type="sldNum" sz="quarter" idx="12"/>
          </p:nvPr>
        </p:nvSpPr>
        <p:spPr/>
        <p:txBody>
          <a:bodyPr/>
          <a:lstStyle/>
          <a:p>
            <a:fld id="{7AD0FE45-509C-4BDF-9EDE-64426F8DF3D2}" type="slidenum">
              <a:rPr lang="nl-NL" smtClean="0"/>
              <a:t>13</a:t>
            </a:fld>
            <a:endParaRPr lang="nl-NL"/>
          </a:p>
        </p:txBody>
      </p:sp>
    </p:spTree>
    <p:extLst>
      <p:ext uri="{BB962C8B-B14F-4D97-AF65-F5344CB8AC3E}">
        <p14:creationId xmlns:p14="http://schemas.microsoft.com/office/powerpoint/2010/main" val="3419994253"/>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A0223B-D7C1-96C4-4CA5-F1BA1788C9F1}"/>
              </a:ext>
            </a:extLst>
          </p:cNvPr>
          <p:cNvSpPr>
            <a:spLocks noGrp="1"/>
          </p:cNvSpPr>
          <p:nvPr>
            <p:ph type="title"/>
          </p:nvPr>
        </p:nvSpPr>
        <p:spPr/>
        <p:txBody>
          <a:bodyPr/>
          <a:lstStyle/>
          <a:p>
            <a:r>
              <a:rPr lang="en-GB" dirty="0"/>
              <a:t>Questions</a:t>
            </a:r>
            <a:r>
              <a:rPr lang="nl-NL" dirty="0"/>
              <a:t>?</a:t>
            </a:r>
          </a:p>
        </p:txBody>
      </p:sp>
      <p:sp>
        <p:nvSpPr>
          <p:cNvPr id="4" name="Tijdelijke aanduiding voor tekst 3">
            <a:extLst>
              <a:ext uri="{FF2B5EF4-FFF2-40B4-BE49-F238E27FC236}">
                <a16:creationId xmlns:a16="http://schemas.microsoft.com/office/drawing/2014/main" id="{5F3AF025-0DD5-E1E8-001D-3191E8BC6E4F}"/>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D9BBFCB8-AB3F-72A1-9D23-CFAA0A76E97C}"/>
              </a:ext>
            </a:extLst>
          </p:cNvPr>
          <p:cNvSpPr>
            <a:spLocks noGrp="1"/>
          </p:cNvSpPr>
          <p:nvPr>
            <p:ph type="sldNum" sz="quarter" idx="12"/>
          </p:nvPr>
        </p:nvSpPr>
        <p:spPr/>
        <p:txBody>
          <a:bodyPr/>
          <a:lstStyle/>
          <a:p>
            <a:fld id="{7AD0FE45-509C-4BDF-9EDE-64426F8DF3D2}" type="slidenum">
              <a:rPr lang="nl-NL" smtClean="0"/>
              <a:t>14</a:t>
            </a:fld>
            <a:endParaRPr lang="nl-NL"/>
          </a:p>
        </p:txBody>
      </p:sp>
      <p:pic>
        <p:nvPicPr>
          <p:cNvPr id="7" name="Afbeelding 6">
            <a:extLst>
              <a:ext uri="{FF2B5EF4-FFF2-40B4-BE49-F238E27FC236}">
                <a16:creationId xmlns:a16="http://schemas.microsoft.com/office/drawing/2014/main" id="{FC929D6F-AC1E-3098-3681-D069DDB426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8938" y="1371600"/>
            <a:ext cx="8343900" cy="4114800"/>
          </a:xfrm>
          <a:prstGeom prst="rect">
            <a:avLst/>
          </a:prstGeom>
        </p:spPr>
      </p:pic>
    </p:spTree>
    <p:extLst>
      <p:ext uri="{BB962C8B-B14F-4D97-AF65-F5344CB8AC3E}">
        <p14:creationId xmlns:p14="http://schemas.microsoft.com/office/powerpoint/2010/main" val="332931154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63D4FA-524F-AD43-9342-22B92A192398}"/>
              </a:ext>
            </a:extLst>
          </p:cNvPr>
          <p:cNvSpPr>
            <a:spLocks noGrp="1"/>
          </p:cNvSpPr>
          <p:nvPr>
            <p:ph type="title"/>
          </p:nvPr>
        </p:nvSpPr>
        <p:spPr/>
        <p:txBody>
          <a:bodyPr/>
          <a:lstStyle/>
          <a:p>
            <a:r>
              <a:rPr lang="en-GB" dirty="0"/>
              <a:t>Agenda</a:t>
            </a:r>
          </a:p>
        </p:txBody>
      </p:sp>
      <p:sp>
        <p:nvSpPr>
          <p:cNvPr id="3" name="Tijdelijke aanduiding voor verticale tekst 2">
            <a:extLst>
              <a:ext uri="{FF2B5EF4-FFF2-40B4-BE49-F238E27FC236}">
                <a16:creationId xmlns:a16="http://schemas.microsoft.com/office/drawing/2014/main" id="{C7A922C3-A395-EB44-B87A-4C0336E94FCC}"/>
              </a:ext>
            </a:extLst>
          </p:cNvPr>
          <p:cNvSpPr>
            <a:spLocks noGrp="1"/>
          </p:cNvSpPr>
          <p:nvPr>
            <p:ph type="body" orient="vert" idx="1"/>
          </p:nvPr>
        </p:nvSpPr>
        <p:spPr/>
        <p:txBody>
          <a:bodyPr/>
          <a:lstStyle/>
          <a:p>
            <a:r>
              <a:rPr lang="en-GB" sz="2800" dirty="0"/>
              <a:t>Introduction</a:t>
            </a:r>
          </a:p>
          <a:p>
            <a:r>
              <a:rPr lang="en-GB" sz="2800" dirty="0"/>
              <a:t>Clouds within SURF</a:t>
            </a:r>
          </a:p>
          <a:p>
            <a:r>
              <a:rPr lang="en-GB" sz="2800" dirty="0"/>
              <a:t>To CMP or not to CMP</a:t>
            </a:r>
          </a:p>
          <a:p>
            <a:r>
              <a:rPr lang="en-GB" sz="2800" dirty="0"/>
              <a:t>Orchestration challenges</a:t>
            </a:r>
          </a:p>
          <a:p>
            <a:r>
              <a:rPr lang="en-GB" sz="2800" dirty="0"/>
              <a:t>Governance</a:t>
            </a:r>
          </a:p>
          <a:p>
            <a:endParaRPr lang="en-GB" sz="2800" dirty="0"/>
          </a:p>
          <a:p>
            <a:pPr marL="0" indent="0">
              <a:buNone/>
            </a:pPr>
            <a:endParaRPr lang="en-GB" sz="2800" dirty="0"/>
          </a:p>
        </p:txBody>
      </p:sp>
      <p:sp>
        <p:nvSpPr>
          <p:cNvPr id="4" name="Tijdelijke aanduiding voor tekst 3">
            <a:extLst>
              <a:ext uri="{FF2B5EF4-FFF2-40B4-BE49-F238E27FC236}">
                <a16:creationId xmlns:a16="http://schemas.microsoft.com/office/drawing/2014/main" id="{82996948-8397-8F4A-9D37-5CAF98CA5A73}"/>
              </a:ext>
            </a:extLst>
          </p:cNvPr>
          <p:cNvSpPr>
            <a:spLocks noGrp="1"/>
          </p:cNvSpPr>
          <p:nvPr>
            <p:ph type="body" sz="quarter" idx="65"/>
          </p:nvPr>
        </p:nvSpPr>
        <p:spPr/>
        <p:txBody>
          <a:bodyPr/>
          <a:lstStyle/>
          <a:p>
            <a:endParaRPr lang="en-GB"/>
          </a:p>
        </p:txBody>
      </p:sp>
      <p:sp>
        <p:nvSpPr>
          <p:cNvPr id="5" name="Tijdelijke aanduiding voor dianummer 4">
            <a:extLst>
              <a:ext uri="{FF2B5EF4-FFF2-40B4-BE49-F238E27FC236}">
                <a16:creationId xmlns:a16="http://schemas.microsoft.com/office/drawing/2014/main" id="{AD1F700D-348D-F14C-BA17-F27CDA282099}"/>
              </a:ext>
            </a:extLst>
          </p:cNvPr>
          <p:cNvSpPr>
            <a:spLocks noGrp="1"/>
          </p:cNvSpPr>
          <p:nvPr>
            <p:ph type="sldNum" sz="quarter" idx="12"/>
          </p:nvPr>
        </p:nvSpPr>
        <p:spPr/>
        <p:txBody>
          <a:bodyPr/>
          <a:lstStyle/>
          <a:p>
            <a:fld id="{7AD0FE45-509C-4BDF-9EDE-64426F8DF3D2}" type="slidenum">
              <a:rPr lang="en-GB" smtClean="0"/>
              <a:t>2</a:t>
            </a:fld>
            <a:endParaRPr lang="en-GB"/>
          </a:p>
        </p:txBody>
      </p:sp>
    </p:spTree>
    <p:extLst>
      <p:ext uri="{BB962C8B-B14F-4D97-AF65-F5344CB8AC3E}">
        <p14:creationId xmlns:p14="http://schemas.microsoft.com/office/powerpoint/2010/main" val="76357946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12D841-4D33-0F4C-9A53-EB9A6A9B095F}"/>
              </a:ext>
            </a:extLst>
          </p:cNvPr>
          <p:cNvSpPr>
            <a:spLocks noGrp="1"/>
          </p:cNvSpPr>
          <p:nvPr>
            <p:ph type="title"/>
          </p:nvPr>
        </p:nvSpPr>
        <p:spPr/>
        <p:txBody>
          <a:bodyPr/>
          <a:lstStyle/>
          <a:p>
            <a:r>
              <a:rPr lang="nl-NL" dirty="0" err="1"/>
              <a:t>Sourcing</a:t>
            </a:r>
            <a:r>
              <a:rPr lang="nl-NL" dirty="0"/>
              <a:t> </a:t>
            </a:r>
            <a:r>
              <a:rPr lang="nl-NL" dirty="0" err="1"/>
              <a:t>strategies</a:t>
            </a:r>
            <a:endParaRPr lang="nl-NL" dirty="0"/>
          </a:p>
        </p:txBody>
      </p:sp>
      <p:sp>
        <p:nvSpPr>
          <p:cNvPr id="3" name="Tijdelijke aanduiding voor verticale tekst 2">
            <a:extLst>
              <a:ext uri="{FF2B5EF4-FFF2-40B4-BE49-F238E27FC236}">
                <a16:creationId xmlns:a16="http://schemas.microsoft.com/office/drawing/2014/main" id="{C80AB515-CE85-8D42-B2C4-480BBD7456E6}"/>
              </a:ext>
            </a:extLst>
          </p:cNvPr>
          <p:cNvSpPr>
            <a:spLocks noGrp="1"/>
          </p:cNvSpPr>
          <p:nvPr>
            <p:ph type="body" orient="vert" idx="1"/>
          </p:nvPr>
        </p:nvSpPr>
        <p:spPr/>
        <p:txBody>
          <a:bodyPr/>
          <a:lstStyle/>
          <a:p>
            <a:r>
              <a:rPr lang="en-US" sz="2800" dirty="0">
                <a:effectLst/>
                <a:latin typeface="Calibri" panose="020F0502020204030204" pitchFamily="34" charset="0"/>
                <a:ea typeface="Calibri" panose="020F0502020204030204" pitchFamily="34" charset="0"/>
                <a:cs typeface="Times New Roman" panose="02020603050405020304" pitchFamily="18" charset="0"/>
              </a:rPr>
              <a:t>Have datasets and applications on premise</a:t>
            </a:r>
            <a:endParaRPr lang="nl-NL" sz="2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800" dirty="0">
                <a:effectLst/>
                <a:latin typeface="Calibri" panose="020F0502020204030204" pitchFamily="34" charset="0"/>
                <a:ea typeface="Calibri" panose="020F0502020204030204" pitchFamily="34" charset="0"/>
                <a:cs typeface="Times New Roman" panose="02020603050405020304" pitchFamily="18" charset="0"/>
              </a:rPr>
              <a:t>Look at SURF for community clouds</a:t>
            </a:r>
            <a:endParaRPr lang="nl-NL" sz="2800" dirty="0">
              <a:effectLst/>
              <a:latin typeface="Calibri" panose="020F0502020204030204" pitchFamily="34" charset="0"/>
              <a:ea typeface="Calibri" panose="020F0502020204030204" pitchFamily="34" charset="0"/>
              <a:cs typeface="Times New Roman" panose="02020603050405020304" pitchFamily="18" charset="0"/>
            </a:endParaRPr>
          </a:p>
          <a:p>
            <a:r>
              <a:rPr lang="en-US" sz="2800" dirty="0">
                <a:effectLst/>
                <a:latin typeface="Calibri" panose="020F0502020204030204" pitchFamily="34" charset="0"/>
                <a:ea typeface="Calibri" panose="020F0502020204030204" pitchFamily="34" charset="0"/>
                <a:cs typeface="Times New Roman" panose="02020603050405020304" pitchFamily="18" charset="0"/>
              </a:rPr>
              <a:t>Use the elasticity and wide set of functions within Public Clouds</a:t>
            </a:r>
            <a:endParaRPr lang="nl-NL" sz="2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ijdelijke aanduiding voor tekst 3">
            <a:extLst>
              <a:ext uri="{FF2B5EF4-FFF2-40B4-BE49-F238E27FC236}">
                <a16:creationId xmlns:a16="http://schemas.microsoft.com/office/drawing/2014/main" id="{687372A2-6FF8-4045-8AD0-D158FF004EDD}"/>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8625C82C-DFD9-664A-8C33-C49F1B83A640}"/>
              </a:ext>
            </a:extLst>
          </p:cNvPr>
          <p:cNvSpPr>
            <a:spLocks noGrp="1"/>
          </p:cNvSpPr>
          <p:nvPr>
            <p:ph type="sldNum" sz="quarter" idx="12"/>
          </p:nvPr>
        </p:nvSpPr>
        <p:spPr/>
        <p:txBody>
          <a:bodyPr/>
          <a:lstStyle/>
          <a:p>
            <a:fld id="{7AD0FE45-509C-4BDF-9EDE-64426F8DF3D2}" type="slidenum">
              <a:rPr lang="nl-NL" smtClean="0"/>
              <a:t>3</a:t>
            </a:fld>
            <a:endParaRPr lang="nl-NL"/>
          </a:p>
        </p:txBody>
      </p:sp>
    </p:spTree>
    <p:extLst>
      <p:ext uri="{BB962C8B-B14F-4D97-AF65-F5344CB8AC3E}">
        <p14:creationId xmlns:p14="http://schemas.microsoft.com/office/powerpoint/2010/main" val="186973100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12D841-4D33-0F4C-9A53-EB9A6A9B095F}"/>
              </a:ext>
            </a:extLst>
          </p:cNvPr>
          <p:cNvSpPr>
            <a:spLocks noGrp="1"/>
          </p:cNvSpPr>
          <p:nvPr>
            <p:ph type="title"/>
          </p:nvPr>
        </p:nvSpPr>
        <p:spPr/>
        <p:txBody>
          <a:bodyPr/>
          <a:lstStyle/>
          <a:p>
            <a:r>
              <a:rPr lang="nl-NL" dirty="0"/>
              <a:t>SURF Cloud approach</a:t>
            </a:r>
          </a:p>
        </p:txBody>
      </p:sp>
      <p:sp>
        <p:nvSpPr>
          <p:cNvPr id="3" name="Tijdelijke aanduiding voor verticale tekst 2">
            <a:extLst>
              <a:ext uri="{FF2B5EF4-FFF2-40B4-BE49-F238E27FC236}">
                <a16:creationId xmlns:a16="http://schemas.microsoft.com/office/drawing/2014/main" id="{C80AB515-CE85-8D42-B2C4-480BBD7456E6}"/>
              </a:ext>
            </a:extLst>
          </p:cNvPr>
          <p:cNvSpPr>
            <a:spLocks noGrp="1"/>
          </p:cNvSpPr>
          <p:nvPr>
            <p:ph type="body" orient="vert" idx="1"/>
          </p:nvPr>
        </p:nvSpPr>
        <p:spPr/>
        <p:txBody>
          <a:bodyPr/>
          <a:lstStyle/>
          <a:p>
            <a:pPr lvl="1"/>
            <a:r>
              <a:rPr lang="en-GB" sz="2800" dirty="0"/>
              <a:t>Lower barriers for consumption</a:t>
            </a:r>
          </a:p>
          <a:p>
            <a:pPr lvl="2"/>
            <a:r>
              <a:rPr lang="en-GB" sz="2800" dirty="0"/>
              <a:t>Tender</a:t>
            </a:r>
          </a:p>
          <a:p>
            <a:pPr lvl="2"/>
            <a:r>
              <a:rPr lang="en-GB" sz="2800" dirty="0"/>
              <a:t>Transparency on privacy and security</a:t>
            </a:r>
          </a:p>
          <a:p>
            <a:pPr lvl="2"/>
            <a:r>
              <a:rPr lang="en-GB" sz="2800" dirty="0"/>
              <a:t>Dedicated cloud teams supporting R&amp;E</a:t>
            </a:r>
          </a:p>
          <a:p>
            <a:pPr lvl="2"/>
            <a:r>
              <a:rPr lang="en-GB" sz="2800" dirty="0"/>
              <a:t>Broad range of 5 US and 8 European suppliers</a:t>
            </a:r>
          </a:p>
          <a:p>
            <a:pPr lvl="1"/>
            <a:r>
              <a:rPr lang="en-GB" sz="2800" dirty="0"/>
              <a:t>Recognize that requirements vary</a:t>
            </a:r>
          </a:p>
          <a:p>
            <a:pPr lvl="2"/>
            <a:r>
              <a:rPr lang="en-GB" sz="2800" dirty="0"/>
              <a:t>Central IT	-&gt; Wholesale	-&gt; </a:t>
            </a:r>
            <a:r>
              <a:rPr lang="en-GB" sz="2800" dirty="0">
                <a:hlinkClick r:id="rId3"/>
              </a:rPr>
              <a:t>SURFcumulus</a:t>
            </a:r>
            <a:r>
              <a:rPr lang="en-GB" sz="2800" dirty="0"/>
              <a:t> </a:t>
            </a:r>
          </a:p>
          <a:p>
            <a:pPr lvl="2"/>
            <a:r>
              <a:rPr lang="en-GB" sz="2800" dirty="0"/>
              <a:t>Researchers	-&gt; VRE / SaaS	-&gt; </a:t>
            </a:r>
            <a:r>
              <a:rPr lang="en-GB" sz="2800" dirty="0">
                <a:hlinkClick r:id="rId4"/>
              </a:rPr>
              <a:t>SURF Research Cloud</a:t>
            </a:r>
            <a:endParaRPr lang="en-GB" sz="2800" dirty="0"/>
          </a:p>
          <a:p>
            <a:pPr lvl="1"/>
            <a:endParaRPr lang="en-GB" dirty="0"/>
          </a:p>
          <a:p>
            <a:pPr lvl="1"/>
            <a:endParaRPr lang="en-GB" dirty="0"/>
          </a:p>
        </p:txBody>
      </p:sp>
      <p:sp>
        <p:nvSpPr>
          <p:cNvPr id="4" name="Tijdelijke aanduiding voor tekst 3">
            <a:extLst>
              <a:ext uri="{FF2B5EF4-FFF2-40B4-BE49-F238E27FC236}">
                <a16:creationId xmlns:a16="http://schemas.microsoft.com/office/drawing/2014/main" id="{687372A2-6FF8-4045-8AD0-D158FF004EDD}"/>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8625C82C-DFD9-664A-8C33-C49F1B83A640}"/>
              </a:ext>
            </a:extLst>
          </p:cNvPr>
          <p:cNvSpPr>
            <a:spLocks noGrp="1"/>
          </p:cNvSpPr>
          <p:nvPr>
            <p:ph type="sldNum" sz="quarter" idx="12"/>
          </p:nvPr>
        </p:nvSpPr>
        <p:spPr/>
        <p:txBody>
          <a:bodyPr/>
          <a:lstStyle/>
          <a:p>
            <a:fld id="{7AD0FE45-509C-4BDF-9EDE-64426F8DF3D2}" type="slidenum">
              <a:rPr lang="nl-NL" smtClean="0"/>
              <a:t>4</a:t>
            </a:fld>
            <a:endParaRPr lang="nl-NL"/>
          </a:p>
        </p:txBody>
      </p:sp>
    </p:spTree>
    <p:extLst>
      <p:ext uri="{BB962C8B-B14F-4D97-AF65-F5344CB8AC3E}">
        <p14:creationId xmlns:p14="http://schemas.microsoft.com/office/powerpoint/2010/main" val="3577879368"/>
      </p:ext>
    </p:extLst>
  </p:cSld>
  <p:clrMapOvr>
    <a:masterClrMapping/>
  </p:clrMapOvr>
  <mc:AlternateContent xmlns:mc="http://schemas.openxmlformats.org/markup-compatibility/2006">
    <mc:Choice xmlns:p14="http://schemas.microsoft.com/office/powerpoint/2010/main" Requires="p14">
      <p:transition spd="slow" p14:dur="8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FCB1AB-9BDC-2D52-F012-7D2C145B3C64}"/>
              </a:ext>
            </a:extLst>
          </p:cNvPr>
          <p:cNvSpPr>
            <a:spLocks noGrp="1"/>
          </p:cNvSpPr>
          <p:nvPr>
            <p:ph type="title"/>
          </p:nvPr>
        </p:nvSpPr>
        <p:spPr/>
        <p:txBody>
          <a:bodyPr>
            <a:normAutofit/>
          </a:bodyPr>
          <a:lstStyle/>
          <a:p>
            <a:r>
              <a:rPr lang="nl-NL" dirty="0"/>
              <a:t>SURFcumulus </a:t>
            </a:r>
          </a:p>
        </p:txBody>
      </p:sp>
      <p:sp>
        <p:nvSpPr>
          <p:cNvPr id="4" name="Tijdelijke aanduiding voor tekst 3">
            <a:extLst>
              <a:ext uri="{FF2B5EF4-FFF2-40B4-BE49-F238E27FC236}">
                <a16:creationId xmlns:a16="http://schemas.microsoft.com/office/drawing/2014/main" id="{DCEC645A-5929-EBC4-48F6-875A505D91AD}"/>
              </a:ext>
            </a:extLst>
          </p:cNvPr>
          <p:cNvSpPr>
            <a:spLocks noGrp="1"/>
          </p:cNvSpPr>
          <p:nvPr>
            <p:ph type="body" sz="quarter" idx="65"/>
          </p:nvPr>
        </p:nvSpPr>
        <p:spPr/>
        <p:txBody>
          <a:bodyPr/>
          <a:lstStyle/>
          <a:p>
            <a:endParaRPr lang="nl-NL" dirty="0"/>
          </a:p>
        </p:txBody>
      </p:sp>
      <p:sp>
        <p:nvSpPr>
          <p:cNvPr id="5" name="Tijdelijke aanduiding voor dianummer 4">
            <a:extLst>
              <a:ext uri="{FF2B5EF4-FFF2-40B4-BE49-F238E27FC236}">
                <a16:creationId xmlns:a16="http://schemas.microsoft.com/office/drawing/2014/main" id="{9F9FE881-F0FC-9DD0-AF03-3006B2C45116}"/>
              </a:ext>
            </a:extLst>
          </p:cNvPr>
          <p:cNvSpPr>
            <a:spLocks noGrp="1"/>
          </p:cNvSpPr>
          <p:nvPr>
            <p:ph type="sldNum" sz="quarter" idx="12"/>
          </p:nvPr>
        </p:nvSpPr>
        <p:spPr/>
        <p:txBody>
          <a:bodyPr/>
          <a:lstStyle/>
          <a:p>
            <a:fld id="{7AD0FE45-509C-4BDF-9EDE-64426F8DF3D2}" type="slidenum">
              <a:rPr lang="nl-NL" smtClean="0"/>
              <a:t>5</a:t>
            </a:fld>
            <a:endParaRPr lang="nl-NL"/>
          </a:p>
        </p:txBody>
      </p:sp>
      <p:pic>
        <p:nvPicPr>
          <p:cNvPr id="9" name="Afbeelding 8">
            <a:extLst>
              <a:ext uri="{FF2B5EF4-FFF2-40B4-BE49-F238E27FC236}">
                <a16:creationId xmlns:a16="http://schemas.microsoft.com/office/drawing/2014/main" id="{D92C859F-4634-C011-5981-F6657E82C2D5}"/>
              </a:ext>
            </a:extLst>
          </p:cNvPr>
          <p:cNvPicPr>
            <a:picLocks noChangeAspect="1"/>
          </p:cNvPicPr>
          <p:nvPr/>
        </p:nvPicPr>
        <p:blipFill>
          <a:blip r:embed="rId2"/>
          <a:stretch>
            <a:fillRect/>
          </a:stretch>
        </p:blipFill>
        <p:spPr>
          <a:xfrm>
            <a:off x="908938" y="872921"/>
            <a:ext cx="8660894" cy="5201308"/>
          </a:xfrm>
          <a:prstGeom prst="rect">
            <a:avLst/>
          </a:prstGeom>
        </p:spPr>
      </p:pic>
    </p:spTree>
    <p:extLst>
      <p:ext uri="{BB962C8B-B14F-4D97-AF65-F5344CB8AC3E}">
        <p14:creationId xmlns:p14="http://schemas.microsoft.com/office/powerpoint/2010/main" val="1269466485"/>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FCB1AB-9BDC-2D52-F012-7D2C145B3C64}"/>
              </a:ext>
            </a:extLst>
          </p:cNvPr>
          <p:cNvSpPr>
            <a:spLocks noGrp="1"/>
          </p:cNvSpPr>
          <p:nvPr>
            <p:ph type="title"/>
          </p:nvPr>
        </p:nvSpPr>
        <p:spPr/>
        <p:txBody>
          <a:bodyPr>
            <a:normAutofit/>
          </a:bodyPr>
          <a:lstStyle/>
          <a:p>
            <a:r>
              <a:rPr lang="nl-NL" dirty="0"/>
              <a:t>SURFcumulus </a:t>
            </a:r>
          </a:p>
        </p:txBody>
      </p:sp>
      <p:sp>
        <p:nvSpPr>
          <p:cNvPr id="4" name="Tijdelijke aanduiding voor tekst 3">
            <a:extLst>
              <a:ext uri="{FF2B5EF4-FFF2-40B4-BE49-F238E27FC236}">
                <a16:creationId xmlns:a16="http://schemas.microsoft.com/office/drawing/2014/main" id="{DCEC645A-5929-EBC4-48F6-875A505D91AD}"/>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9F9FE881-F0FC-9DD0-AF03-3006B2C45116}"/>
              </a:ext>
            </a:extLst>
          </p:cNvPr>
          <p:cNvSpPr>
            <a:spLocks noGrp="1"/>
          </p:cNvSpPr>
          <p:nvPr>
            <p:ph type="sldNum" sz="quarter" idx="12"/>
          </p:nvPr>
        </p:nvSpPr>
        <p:spPr/>
        <p:txBody>
          <a:bodyPr/>
          <a:lstStyle/>
          <a:p>
            <a:fld id="{7AD0FE45-509C-4BDF-9EDE-64426F8DF3D2}" type="slidenum">
              <a:rPr lang="nl-NL" smtClean="0"/>
              <a:t>6</a:t>
            </a:fld>
            <a:endParaRPr lang="nl-NL"/>
          </a:p>
        </p:txBody>
      </p:sp>
      <p:pic>
        <p:nvPicPr>
          <p:cNvPr id="3" name="Afbeelding 2">
            <a:extLst>
              <a:ext uri="{FF2B5EF4-FFF2-40B4-BE49-F238E27FC236}">
                <a16:creationId xmlns:a16="http://schemas.microsoft.com/office/drawing/2014/main" id="{8BBBE295-2D61-7955-D38B-DB62981640BA}"/>
              </a:ext>
            </a:extLst>
          </p:cNvPr>
          <p:cNvPicPr>
            <a:picLocks noChangeAspect="1"/>
          </p:cNvPicPr>
          <p:nvPr/>
        </p:nvPicPr>
        <p:blipFill>
          <a:blip r:embed="rId3"/>
          <a:stretch>
            <a:fillRect/>
          </a:stretch>
        </p:blipFill>
        <p:spPr>
          <a:xfrm>
            <a:off x="908937" y="872921"/>
            <a:ext cx="8668199" cy="5186512"/>
          </a:xfrm>
          <a:prstGeom prst="rect">
            <a:avLst/>
          </a:prstGeom>
        </p:spPr>
      </p:pic>
    </p:spTree>
    <p:extLst>
      <p:ext uri="{BB962C8B-B14F-4D97-AF65-F5344CB8AC3E}">
        <p14:creationId xmlns:p14="http://schemas.microsoft.com/office/powerpoint/2010/main" val="3187235873"/>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A37EAE-6952-6065-D1A3-A6C47AFF46A2}"/>
              </a:ext>
            </a:extLst>
          </p:cNvPr>
          <p:cNvSpPr>
            <a:spLocks noGrp="1"/>
          </p:cNvSpPr>
          <p:nvPr>
            <p:ph type="title"/>
          </p:nvPr>
        </p:nvSpPr>
        <p:spPr/>
        <p:txBody>
          <a:bodyPr>
            <a:normAutofit/>
          </a:bodyPr>
          <a:lstStyle/>
          <a:p>
            <a:r>
              <a:rPr lang="nl-NL" dirty="0"/>
              <a:t>SURFcumulus </a:t>
            </a:r>
          </a:p>
        </p:txBody>
      </p:sp>
      <p:sp>
        <p:nvSpPr>
          <p:cNvPr id="4" name="Tijdelijke aanduiding voor tekst 3">
            <a:extLst>
              <a:ext uri="{FF2B5EF4-FFF2-40B4-BE49-F238E27FC236}">
                <a16:creationId xmlns:a16="http://schemas.microsoft.com/office/drawing/2014/main" id="{8C6B4262-806B-56AB-54E1-43F49B50D8AC}"/>
              </a:ext>
            </a:extLst>
          </p:cNvPr>
          <p:cNvSpPr>
            <a:spLocks noGrp="1"/>
          </p:cNvSpPr>
          <p:nvPr>
            <p:ph type="body" sz="quarter" idx="65"/>
          </p:nvPr>
        </p:nvSpPr>
        <p:spPr/>
        <p:txBody>
          <a:bodyPr/>
          <a:lstStyle/>
          <a:p>
            <a:endParaRPr lang="nl-NL" dirty="0"/>
          </a:p>
        </p:txBody>
      </p:sp>
      <p:sp>
        <p:nvSpPr>
          <p:cNvPr id="5" name="Tijdelijke aanduiding voor dianummer 4">
            <a:extLst>
              <a:ext uri="{FF2B5EF4-FFF2-40B4-BE49-F238E27FC236}">
                <a16:creationId xmlns:a16="http://schemas.microsoft.com/office/drawing/2014/main" id="{8AB83B70-83D4-B028-BED4-085ABB5C2A30}"/>
              </a:ext>
            </a:extLst>
          </p:cNvPr>
          <p:cNvSpPr>
            <a:spLocks noGrp="1"/>
          </p:cNvSpPr>
          <p:nvPr>
            <p:ph type="sldNum" sz="quarter" idx="12"/>
          </p:nvPr>
        </p:nvSpPr>
        <p:spPr/>
        <p:txBody>
          <a:bodyPr/>
          <a:lstStyle/>
          <a:p>
            <a:fld id="{7AD0FE45-509C-4BDF-9EDE-64426F8DF3D2}" type="slidenum">
              <a:rPr lang="nl-NL" smtClean="0"/>
              <a:t>7</a:t>
            </a:fld>
            <a:endParaRPr lang="nl-NL"/>
          </a:p>
        </p:txBody>
      </p:sp>
      <p:pic>
        <p:nvPicPr>
          <p:cNvPr id="6" name="Afbeelding 5">
            <a:extLst>
              <a:ext uri="{FF2B5EF4-FFF2-40B4-BE49-F238E27FC236}">
                <a16:creationId xmlns:a16="http://schemas.microsoft.com/office/drawing/2014/main" id="{7740A508-06CE-09DE-C091-B1A2FCAFF172}"/>
              </a:ext>
            </a:extLst>
          </p:cNvPr>
          <p:cNvPicPr>
            <a:picLocks noChangeAspect="1"/>
          </p:cNvPicPr>
          <p:nvPr/>
        </p:nvPicPr>
        <p:blipFill>
          <a:blip r:embed="rId3"/>
          <a:stretch>
            <a:fillRect/>
          </a:stretch>
        </p:blipFill>
        <p:spPr>
          <a:xfrm>
            <a:off x="908937" y="872921"/>
            <a:ext cx="8785793" cy="5266622"/>
          </a:xfrm>
          <a:prstGeom prst="rect">
            <a:avLst/>
          </a:prstGeom>
        </p:spPr>
      </p:pic>
    </p:spTree>
    <p:extLst>
      <p:ext uri="{BB962C8B-B14F-4D97-AF65-F5344CB8AC3E}">
        <p14:creationId xmlns:p14="http://schemas.microsoft.com/office/powerpoint/2010/main" val="1591885354"/>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AEF5E1-61BE-ACF6-459A-4F97479613BD}"/>
              </a:ext>
            </a:extLst>
          </p:cNvPr>
          <p:cNvSpPr>
            <a:spLocks noGrp="1"/>
          </p:cNvSpPr>
          <p:nvPr>
            <p:ph type="title"/>
          </p:nvPr>
        </p:nvSpPr>
        <p:spPr/>
        <p:txBody>
          <a:bodyPr/>
          <a:lstStyle/>
          <a:p>
            <a:r>
              <a:rPr lang="nl-NL" dirty="0"/>
              <a:t>Cloud Management Platforms</a:t>
            </a:r>
          </a:p>
        </p:txBody>
      </p:sp>
      <p:sp>
        <p:nvSpPr>
          <p:cNvPr id="4" name="Tijdelijke aanduiding voor tekst 3">
            <a:extLst>
              <a:ext uri="{FF2B5EF4-FFF2-40B4-BE49-F238E27FC236}">
                <a16:creationId xmlns:a16="http://schemas.microsoft.com/office/drawing/2014/main" id="{76C4D822-325C-BA09-9F4E-B2CF9936A098}"/>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8A924767-3EF1-B1A7-A523-84B7F3720551}"/>
              </a:ext>
            </a:extLst>
          </p:cNvPr>
          <p:cNvSpPr>
            <a:spLocks noGrp="1"/>
          </p:cNvSpPr>
          <p:nvPr>
            <p:ph type="sldNum" sz="quarter" idx="12"/>
          </p:nvPr>
        </p:nvSpPr>
        <p:spPr/>
        <p:txBody>
          <a:bodyPr/>
          <a:lstStyle/>
          <a:p>
            <a:fld id="{7AD0FE45-509C-4BDF-9EDE-64426F8DF3D2}" type="slidenum">
              <a:rPr lang="nl-NL" smtClean="0"/>
              <a:t>8</a:t>
            </a:fld>
            <a:endParaRPr lang="nl-NL"/>
          </a:p>
        </p:txBody>
      </p:sp>
      <p:pic>
        <p:nvPicPr>
          <p:cNvPr id="6" name="Afbeelding 5">
            <a:extLst>
              <a:ext uri="{FF2B5EF4-FFF2-40B4-BE49-F238E27FC236}">
                <a16:creationId xmlns:a16="http://schemas.microsoft.com/office/drawing/2014/main" id="{5BA0AC97-02E6-6738-701B-42F5FA914A19}"/>
              </a:ext>
            </a:extLst>
          </p:cNvPr>
          <p:cNvPicPr>
            <a:picLocks noChangeAspect="1"/>
          </p:cNvPicPr>
          <p:nvPr/>
        </p:nvPicPr>
        <p:blipFill>
          <a:blip r:embed="rId3"/>
          <a:stretch>
            <a:fillRect/>
          </a:stretch>
        </p:blipFill>
        <p:spPr>
          <a:xfrm>
            <a:off x="516361" y="1145098"/>
            <a:ext cx="9129525" cy="4966944"/>
          </a:xfrm>
          <a:prstGeom prst="rect">
            <a:avLst/>
          </a:prstGeom>
        </p:spPr>
      </p:pic>
    </p:spTree>
    <p:extLst>
      <p:ext uri="{BB962C8B-B14F-4D97-AF65-F5344CB8AC3E}">
        <p14:creationId xmlns:p14="http://schemas.microsoft.com/office/powerpoint/2010/main" val="2108645660"/>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FA0069-0D54-D68F-5C18-35B86232BFDB}"/>
              </a:ext>
            </a:extLst>
          </p:cNvPr>
          <p:cNvSpPr>
            <a:spLocks noGrp="1"/>
          </p:cNvSpPr>
          <p:nvPr>
            <p:ph type="title"/>
          </p:nvPr>
        </p:nvSpPr>
        <p:spPr/>
        <p:txBody>
          <a:bodyPr/>
          <a:lstStyle/>
          <a:p>
            <a:r>
              <a:rPr lang="en-GB" dirty="0"/>
              <a:t>Orchestration challenges</a:t>
            </a:r>
          </a:p>
        </p:txBody>
      </p:sp>
      <p:sp>
        <p:nvSpPr>
          <p:cNvPr id="3" name="Tijdelijke aanduiding voor verticale tekst 2">
            <a:extLst>
              <a:ext uri="{FF2B5EF4-FFF2-40B4-BE49-F238E27FC236}">
                <a16:creationId xmlns:a16="http://schemas.microsoft.com/office/drawing/2014/main" id="{48EC4255-3BED-DBA6-A9C3-B1D60C422871}"/>
              </a:ext>
            </a:extLst>
          </p:cNvPr>
          <p:cNvSpPr>
            <a:spLocks noGrp="1"/>
          </p:cNvSpPr>
          <p:nvPr>
            <p:ph type="body" orient="vert" idx="1"/>
          </p:nvPr>
        </p:nvSpPr>
        <p:spPr/>
        <p:txBody>
          <a:bodyPr/>
          <a:lstStyle/>
          <a:p>
            <a:r>
              <a:rPr lang="en-GB" sz="2800" dirty="0"/>
              <a:t>Provisioning CMPs offer Limited feature set</a:t>
            </a:r>
          </a:p>
          <a:p>
            <a:r>
              <a:rPr lang="en-GB" sz="2800" dirty="0"/>
              <a:t>Which lags behind the release of new features</a:t>
            </a:r>
          </a:p>
          <a:p>
            <a:r>
              <a:rPr lang="en-GB" sz="2800" dirty="0"/>
              <a:t>Native </a:t>
            </a:r>
            <a:r>
              <a:rPr lang="en-GB" sz="2800" dirty="0" err="1"/>
              <a:t>Hyperscaler</a:t>
            </a:r>
            <a:r>
              <a:rPr lang="en-GB" sz="2800" dirty="0"/>
              <a:t> portals improve rapidly</a:t>
            </a:r>
          </a:p>
        </p:txBody>
      </p:sp>
      <p:sp>
        <p:nvSpPr>
          <p:cNvPr id="4" name="Tijdelijke aanduiding voor tekst 3">
            <a:extLst>
              <a:ext uri="{FF2B5EF4-FFF2-40B4-BE49-F238E27FC236}">
                <a16:creationId xmlns:a16="http://schemas.microsoft.com/office/drawing/2014/main" id="{7C514C44-41DF-D877-8009-558D7190C0A8}"/>
              </a:ext>
            </a:extLst>
          </p:cNvPr>
          <p:cNvSpPr>
            <a:spLocks noGrp="1"/>
          </p:cNvSpPr>
          <p:nvPr>
            <p:ph type="body" sz="quarter" idx="65"/>
          </p:nvPr>
        </p:nvSpPr>
        <p:spPr/>
        <p:txBody>
          <a:bodyPr/>
          <a:lstStyle/>
          <a:p>
            <a:endParaRPr lang="nl-NL"/>
          </a:p>
        </p:txBody>
      </p:sp>
      <p:sp>
        <p:nvSpPr>
          <p:cNvPr id="5" name="Tijdelijke aanduiding voor dianummer 4">
            <a:extLst>
              <a:ext uri="{FF2B5EF4-FFF2-40B4-BE49-F238E27FC236}">
                <a16:creationId xmlns:a16="http://schemas.microsoft.com/office/drawing/2014/main" id="{316658E1-D3D4-7B64-8311-DC3D72B39F08}"/>
              </a:ext>
            </a:extLst>
          </p:cNvPr>
          <p:cNvSpPr>
            <a:spLocks noGrp="1"/>
          </p:cNvSpPr>
          <p:nvPr>
            <p:ph type="sldNum" sz="quarter" idx="12"/>
          </p:nvPr>
        </p:nvSpPr>
        <p:spPr/>
        <p:txBody>
          <a:bodyPr/>
          <a:lstStyle/>
          <a:p>
            <a:fld id="{7AD0FE45-509C-4BDF-9EDE-64426F8DF3D2}" type="slidenum">
              <a:rPr lang="nl-NL" smtClean="0"/>
              <a:t>9</a:t>
            </a:fld>
            <a:endParaRPr lang="nl-NL"/>
          </a:p>
        </p:txBody>
      </p:sp>
    </p:spTree>
    <p:extLst>
      <p:ext uri="{BB962C8B-B14F-4D97-AF65-F5344CB8AC3E}">
        <p14:creationId xmlns:p14="http://schemas.microsoft.com/office/powerpoint/2010/main" val="1253633428"/>
      </p:ext>
    </p:extLst>
  </p:cSld>
  <p:clrMapOvr>
    <a:masterClrMapping/>
  </p:clrMapOvr>
  <mc:AlternateContent xmlns:mc="http://schemas.openxmlformats.org/markup-compatibility/2006" xmlns:p14="http://schemas.microsoft.com/office/powerpoint/2010/main">
    <mc:Choice Requires="p14">
      <p:transition spd="slow" p14:dur="800">
        <p:fade/>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4036e0a74f67ba7fba8b432fe1cbcb1e279f331"/>
  <p:tag name="JUTAG_EINDMACROS_PRESERVEGUIDES" val="1"/>
</p:tagLst>
</file>

<file path=ppt/theme/theme1.xml><?xml version="1.0" encoding="utf-8"?>
<a:theme xmlns:a="http://schemas.openxmlformats.org/drawingml/2006/main" name="SURF">
  <a:themeElements>
    <a:clrScheme name="Aangepast 5">
      <a:dk1>
        <a:sysClr val="windowText" lastClr="000000"/>
      </a:dk1>
      <a:lt1>
        <a:sysClr val="window" lastClr="FFFFFF"/>
      </a:lt1>
      <a:dk2>
        <a:srgbClr val="000000"/>
      </a:dk2>
      <a:lt2>
        <a:srgbClr val="FFFFFF"/>
      </a:lt2>
      <a:accent1>
        <a:srgbClr val="EA7600"/>
      </a:accent1>
      <a:accent2>
        <a:srgbClr val="E03C31"/>
      </a:accent2>
      <a:accent3>
        <a:srgbClr val="0077C8"/>
      </a:accent3>
      <a:accent4>
        <a:srgbClr val="009F4D"/>
      </a:accent4>
      <a:accent5>
        <a:srgbClr val="FEDB00"/>
      </a:accent5>
      <a:accent6>
        <a:srgbClr val="772583"/>
      </a:accent6>
      <a:hlink>
        <a:srgbClr val="0077C8"/>
      </a:hlink>
      <a:folHlink>
        <a:srgbClr val="009F4D"/>
      </a:folHlink>
    </a:clrScheme>
    <a:fontScheme name="SURF">
      <a:majorFont>
        <a:latin typeface="Calibri"/>
        <a:ea typeface=""/>
        <a:cs typeface=""/>
      </a:majorFont>
      <a:minorFont>
        <a:latin typeface="Calibri"/>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lIns="0" tIns="0" rIns="0" bIns="0" rtlCol="0">
        <a:spAutoFit/>
      </a:bodyPr>
      <a:lstStyle>
        <a:defPPr algn="l">
          <a:defRPr cap="all" dirty="0" err="1" smtClean="0"/>
        </a:defPPr>
      </a:lstStyle>
    </a:txDef>
  </a:objectDefaults>
  <a:extraClrSchemeLst/>
  <a:extLst>
    <a:ext uri="{05A4C25C-085E-4340-85A3-A5531E510DB2}">
      <thm15:themeFamily xmlns:thm15="http://schemas.microsoft.com/office/thememl/2012/main" name="Presentatie (NL) SURF.potx" id="{91434DC0-B7A8-4BB9-AC9D-067788DB1C8E}" vid="{BDB0DA89-3578-4570-BCDA-D29372229F7B}"/>
    </a:ext>
  </a:extLst>
</a:theme>
</file>

<file path=ppt/theme/theme2.xml><?xml version="1.0" encoding="utf-8"?>
<a:theme xmlns:a="http://schemas.openxmlformats.org/drawingml/2006/main" name="Kantoorthema">
  <a:themeElements>
    <a:clrScheme name="Notes colors">
      <a:dk1>
        <a:srgbClr val="000000"/>
      </a:dk1>
      <a:lt1>
        <a:srgbClr val="FFFFFF"/>
      </a:lt1>
      <a:dk2>
        <a:srgbClr val="000000"/>
      </a:dk2>
      <a:lt2>
        <a:srgbClr val="FFFFFF"/>
      </a:lt2>
      <a:accent1>
        <a:srgbClr val="EA7600"/>
      </a:accent1>
      <a:accent2>
        <a:srgbClr val="E03C31"/>
      </a:accent2>
      <a:accent3>
        <a:srgbClr val="0077C8"/>
      </a:accent3>
      <a:accent4>
        <a:srgbClr val="009F4D"/>
      </a:accent4>
      <a:accent5>
        <a:srgbClr val="FEDB00"/>
      </a:accent5>
      <a:accent6>
        <a:srgbClr val="772583"/>
      </a:accent6>
      <a:hlink>
        <a:srgbClr val="0077C8"/>
      </a:hlink>
      <a:folHlink>
        <a:srgbClr val="009F4D"/>
      </a:folHlink>
    </a:clrScheme>
    <a:fontScheme name="Notes fonts">
      <a:majorFont>
        <a:latin typeface="Calibri"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Handout colors">
      <a:dk1>
        <a:srgbClr val="000000"/>
      </a:dk1>
      <a:lt1>
        <a:srgbClr val="FFFFFF"/>
      </a:lt1>
      <a:dk2>
        <a:srgbClr val="000000"/>
      </a:dk2>
      <a:lt2>
        <a:srgbClr val="FFFFFF"/>
      </a:lt2>
      <a:accent1>
        <a:srgbClr val="EA7600"/>
      </a:accent1>
      <a:accent2>
        <a:srgbClr val="E03C31"/>
      </a:accent2>
      <a:accent3>
        <a:srgbClr val="0077C8"/>
      </a:accent3>
      <a:accent4>
        <a:srgbClr val="009F4D"/>
      </a:accent4>
      <a:accent5>
        <a:srgbClr val="FEDB00"/>
      </a:accent5>
      <a:accent6>
        <a:srgbClr val="772583"/>
      </a:accent6>
      <a:hlink>
        <a:srgbClr val="0077C8"/>
      </a:hlink>
      <a:folHlink>
        <a:srgbClr val="009F4D"/>
      </a:folHlink>
    </a:clrScheme>
    <a:fontScheme name="Handout fonts">
      <a:majorFont>
        <a:latin typeface="Calibri"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SURF</Template>
  <TotalTime>45113</TotalTime>
  <Words>433</Words>
  <Application>Microsoft Macintosh PowerPoint</Application>
  <PresentationFormat>Breedbeeld</PresentationFormat>
  <Paragraphs>79</Paragraphs>
  <Slides>14</Slides>
  <Notes>11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Arial</vt:lpstr>
      <vt:lpstr>Calibri</vt:lpstr>
      <vt:lpstr>Gotham Rounded Bold</vt:lpstr>
      <vt:lpstr>SURF</vt:lpstr>
      <vt:lpstr>PowerPoint-presentatie</vt:lpstr>
      <vt:lpstr>Agenda</vt:lpstr>
      <vt:lpstr>Sourcing strategies</vt:lpstr>
      <vt:lpstr>SURF Cloud approach</vt:lpstr>
      <vt:lpstr>SURFcumulus </vt:lpstr>
      <vt:lpstr>SURFcumulus </vt:lpstr>
      <vt:lpstr>SURFcumulus </vt:lpstr>
      <vt:lpstr>Cloud Management Platforms</vt:lpstr>
      <vt:lpstr>Orchestration challenges</vt:lpstr>
      <vt:lpstr>Why Multi-Cloud management</vt:lpstr>
      <vt:lpstr>Cost control options</vt:lpstr>
      <vt:lpstr>SURF approach</vt:lpstr>
      <vt:lpstr>Cloud = Change: evolve!</vt:lpstr>
      <vt:lpstr>Questions?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
  <dc:creator>michel.wets</dc:creator>
  <cp:keywords/>
  <dc:description>_x000d_
Sjabloonversie 2.1 - 9 november 2018</dc:description>
  <cp:lastModifiedBy>Michel Wets</cp:lastModifiedBy>
  <cp:revision>138</cp:revision>
  <dcterms:created xsi:type="dcterms:W3CDTF">2020-09-28T07:05:49Z</dcterms:created>
  <dcterms:modified xsi:type="dcterms:W3CDTF">2022-11-28T10:32:57Z</dcterms:modified>
  <cp:category/>
</cp:coreProperties>
</file>