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0" r:id="rId4"/>
    <p:sldId id="264" r:id="rId5"/>
    <p:sldId id="261" r:id="rId6"/>
    <p:sldId id="288" r:id="rId7"/>
    <p:sldId id="289" r:id="rId8"/>
    <p:sldId id="290" r:id="rId9"/>
    <p:sldId id="287" r:id="rId10"/>
    <p:sldId id="27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6EC832-2AA6-4FB3-B955-FEEBD29EF0E2}" v="11" dt="2023-01-24T11:14:02.8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2" autoAdjust="0"/>
    <p:restoredTop sz="94660"/>
  </p:normalViewPr>
  <p:slideViewPr>
    <p:cSldViewPr snapToGrid="0">
      <p:cViewPr>
        <p:scale>
          <a:sx n="56" d="100"/>
          <a:sy n="56" d="100"/>
        </p:scale>
        <p:origin x="28" y="3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lvia Fiore" userId="08a5de25-090a-4d6b-8dc9-efbf71129e5a" providerId="ADAL" clId="{626EC832-2AA6-4FB3-B955-FEEBD29EF0E2}"/>
    <pc:docChg chg="undo redo custSel addSld delSld modSld sldOrd">
      <pc:chgData name="Silvia Fiore" userId="08a5de25-090a-4d6b-8dc9-efbf71129e5a" providerId="ADAL" clId="{626EC832-2AA6-4FB3-B955-FEEBD29EF0E2}" dt="2023-01-24T11:21:42.108" v="200" actId="1076"/>
      <pc:docMkLst>
        <pc:docMk/>
      </pc:docMkLst>
      <pc:sldChg chg="del">
        <pc:chgData name="Silvia Fiore" userId="08a5de25-090a-4d6b-8dc9-efbf71129e5a" providerId="ADAL" clId="{626EC832-2AA6-4FB3-B955-FEEBD29EF0E2}" dt="2023-01-24T10:12:11.218" v="1" actId="47"/>
        <pc:sldMkLst>
          <pc:docMk/>
          <pc:sldMk cId="2004692913" sldId="256"/>
        </pc:sldMkLst>
      </pc:sldChg>
      <pc:sldChg chg="modSp add mod">
        <pc:chgData name="Silvia Fiore" userId="08a5de25-090a-4d6b-8dc9-efbf71129e5a" providerId="ADAL" clId="{626EC832-2AA6-4FB3-B955-FEEBD29EF0E2}" dt="2023-01-24T10:21:21.803" v="71" actId="20577"/>
        <pc:sldMkLst>
          <pc:docMk/>
          <pc:sldMk cId="0" sldId="257"/>
        </pc:sldMkLst>
        <pc:spChg chg="mod">
          <ac:chgData name="Silvia Fiore" userId="08a5de25-090a-4d6b-8dc9-efbf71129e5a" providerId="ADAL" clId="{626EC832-2AA6-4FB3-B955-FEEBD29EF0E2}" dt="2023-01-24T10:13:02.995" v="10" actId="404"/>
          <ac:spMkLst>
            <pc:docMk/>
            <pc:sldMk cId="0" sldId="257"/>
            <ac:spMk id="158" creationId="{00000000-0000-0000-0000-000000000000}"/>
          </ac:spMkLst>
        </pc:spChg>
        <pc:spChg chg="mod">
          <ac:chgData name="Silvia Fiore" userId="08a5de25-090a-4d6b-8dc9-efbf71129e5a" providerId="ADAL" clId="{626EC832-2AA6-4FB3-B955-FEEBD29EF0E2}" dt="2023-01-24T10:21:21.803" v="71" actId="20577"/>
          <ac:spMkLst>
            <pc:docMk/>
            <pc:sldMk cId="0" sldId="257"/>
            <ac:spMk id="160" creationId="{00000000-0000-0000-0000-000000000000}"/>
          </ac:spMkLst>
        </pc:spChg>
      </pc:sldChg>
      <pc:sldChg chg="modSp add mod">
        <pc:chgData name="Silvia Fiore" userId="08a5de25-090a-4d6b-8dc9-efbf71129e5a" providerId="ADAL" clId="{626EC832-2AA6-4FB3-B955-FEEBD29EF0E2}" dt="2023-01-24T11:04:30.900" v="78" actId="2711"/>
        <pc:sldMkLst>
          <pc:docMk/>
          <pc:sldMk cId="0" sldId="260"/>
        </pc:sldMkLst>
        <pc:spChg chg="mod">
          <ac:chgData name="Silvia Fiore" userId="08a5de25-090a-4d6b-8dc9-efbf71129e5a" providerId="ADAL" clId="{626EC832-2AA6-4FB3-B955-FEEBD29EF0E2}" dt="2023-01-24T11:04:30.900" v="78" actId="2711"/>
          <ac:spMkLst>
            <pc:docMk/>
            <pc:sldMk cId="0" sldId="260"/>
            <ac:spMk id="208" creationId="{00000000-0000-0000-0000-000000000000}"/>
          </ac:spMkLst>
        </pc:spChg>
      </pc:sldChg>
      <pc:sldChg chg="add ord">
        <pc:chgData name="Silvia Fiore" userId="08a5de25-090a-4d6b-8dc9-efbf71129e5a" providerId="ADAL" clId="{626EC832-2AA6-4FB3-B955-FEEBD29EF0E2}" dt="2023-01-24T11:04:58.936" v="81"/>
        <pc:sldMkLst>
          <pc:docMk/>
          <pc:sldMk cId="0" sldId="261"/>
        </pc:sldMkLst>
      </pc:sldChg>
      <pc:sldChg chg="add">
        <pc:chgData name="Silvia Fiore" userId="08a5de25-090a-4d6b-8dc9-efbf71129e5a" providerId="ADAL" clId="{626EC832-2AA6-4FB3-B955-FEEBD29EF0E2}" dt="2023-01-24T11:04:14.553" v="74"/>
        <pc:sldMkLst>
          <pc:docMk/>
          <pc:sldMk cId="0" sldId="264"/>
        </pc:sldMkLst>
      </pc:sldChg>
      <pc:sldChg chg="add">
        <pc:chgData name="Silvia Fiore" userId="08a5de25-090a-4d6b-8dc9-efbf71129e5a" providerId="ADAL" clId="{626EC832-2AA6-4FB3-B955-FEEBD29EF0E2}" dt="2023-01-24T11:03:15.271" v="72"/>
        <pc:sldMkLst>
          <pc:docMk/>
          <pc:sldMk cId="0" sldId="266"/>
        </pc:sldMkLst>
      </pc:sldChg>
      <pc:sldChg chg="addSp delSp modSp add mod">
        <pc:chgData name="Silvia Fiore" userId="08a5de25-090a-4d6b-8dc9-efbf71129e5a" providerId="ADAL" clId="{626EC832-2AA6-4FB3-B955-FEEBD29EF0E2}" dt="2023-01-24T11:11:34.608" v="136" actId="1076"/>
        <pc:sldMkLst>
          <pc:docMk/>
          <pc:sldMk cId="0" sldId="269"/>
        </pc:sldMkLst>
        <pc:spChg chg="add del mod">
          <ac:chgData name="Silvia Fiore" userId="08a5de25-090a-4d6b-8dc9-efbf71129e5a" providerId="ADAL" clId="{626EC832-2AA6-4FB3-B955-FEEBD29EF0E2}" dt="2023-01-24T11:08:42.630" v="109" actId="478"/>
          <ac:spMkLst>
            <pc:docMk/>
            <pc:sldMk cId="0" sldId="269"/>
            <ac:spMk id="3" creationId="{CD211CDC-92E2-4FF4-962E-C643DFC697D2}"/>
          </ac:spMkLst>
        </pc:spChg>
        <pc:spChg chg="del">
          <ac:chgData name="Silvia Fiore" userId="08a5de25-090a-4d6b-8dc9-efbf71129e5a" providerId="ADAL" clId="{626EC832-2AA6-4FB3-B955-FEEBD29EF0E2}" dt="2023-01-24T11:06:52.957" v="84" actId="478"/>
          <ac:spMkLst>
            <pc:docMk/>
            <pc:sldMk cId="0" sldId="269"/>
            <ac:spMk id="303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05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06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07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08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09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10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11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12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13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14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15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16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17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18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19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20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21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22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23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24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25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26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27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28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29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30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31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32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33" creationId="{00000000-0000-0000-0000-000000000000}"/>
          </ac:spMkLst>
        </pc:spChg>
        <pc:spChg chg="del">
          <ac:chgData name="Silvia Fiore" userId="08a5de25-090a-4d6b-8dc9-efbf71129e5a" providerId="ADAL" clId="{626EC832-2AA6-4FB3-B955-FEEBD29EF0E2}" dt="2023-01-24T11:08:46.558" v="110" actId="21"/>
          <ac:spMkLst>
            <pc:docMk/>
            <pc:sldMk cId="0" sldId="269"/>
            <ac:spMk id="334" creationId="{00000000-0000-0000-0000-000000000000}"/>
          </ac:spMkLst>
        </pc:spChg>
        <pc:picChg chg="add mod">
          <ac:chgData name="Silvia Fiore" userId="08a5de25-090a-4d6b-8dc9-efbf71129e5a" providerId="ADAL" clId="{626EC832-2AA6-4FB3-B955-FEEBD29EF0E2}" dt="2023-01-24T11:11:33.819" v="135" actId="1076"/>
          <ac:picMkLst>
            <pc:docMk/>
            <pc:sldMk cId="0" sldId="269"/>
            <ac:picMk id="37" creationId="{A6CD8605-F378-4EA0-B1BF-AC4CAEE50C58}"/>
          </ac:picMkLst>
        </pc:picChg>
        <pc:picChg chg="add mod">
          <ac:chgData name="Silvia Fiore" userId="08a5de25-090a-4d6b-8dc9-efbf71129e5a" providerId="ADAL" clId="{626EC832-2AA6-4FB3-B955-FEEBD29EF0E2}" dt="2023-01-24T11:11:34.608" v="136" actId="1076"/>
          <ac:picMkLst>
            <pc:docMk/>
            <pc:sldMk cId="0" sldId="269"/>
            <ac:picMk id="38" creationId="{AC4415F9-D0DE-4504-A134-9D5CD7217476}"/>
          </ac:picMkLst>
        </pc:picChg>
      </pc:sldChg>
      <pc:sldChg chg="add">
        <pc:chgData name="Silvia Fiore" userId="08a5de25-090a-4d6b-8dc9-efbf71129e5a" providerId="ADAL" clId="{626EC832-2AA6-4FB3-B955-FEEBD29EF0E2}" dt="2023-01-24T11:05:31.791" v="83"/>
        <pc:sldMkLst>
          <pc:docMk/>
          <pc:sldMk cId="0" sldId="277"/>
        </pc:sldMkLst>
      </pc:sldChg>
      <pc:sldChg chg="add">
        <pc:chgData name="Silvia Fiore" userId="08a5de25-090a-4d6b-8dc9-efbf71129e5a" providerId="ADAL" clId="{626EC832-2AA6-4FB3-B955-FEEBD29EF0E2}" dt="2023-01-24T11:05:25.134" v="82"/>
        <pc:sldMkLst>
          <pc:docMk/>
          <pc:sldMk cId="2610249279" sldId="287"/>
        </pc:sldMkLst>
      </pc:sldChg>
      <pc:sldChg chg="addSp delSp modSp new add del mod">
        <pc:chgData name="Silvia Fiore" userId="08a5de25-090a-4d6b-8dc9-efbf71129e5a" providerId="ADAL" clId="{626EC832-2AA6-4FB3-B955-FEEBD29EF0E2}" dt="2023-01-24T11:21:42.108" v="200" actId="1076"/>
        <pc:sldMkLst>
          <pc:docMk/>
          <pc:sldMk cId="2955648987" sldId="288"/>
        </pc:sldMkLst>
        <pc:spChg chg="mod">
          <ac:chgData name="Silvia Fiore" userId="08a5de25-090a-4d6b-8dc9-efbf71129e5a" providerId="ADAL" clId="{626EC832-2AA6-4FB3-B955-FEEBD29EF0E2}" dt="2023-01-24T11:08:53.402" v="112" actId="1076"/>
          <ac:spMkLst>
            <pc:docMk/>
            <pc:sldMk cId="2955648987" sldId="288"/>
            <ac:spMk id="2" creationId="{4764A426-7E2E-4600-A279-9A8E65ABC1E4}"/>
          </ac:spMkLst>
        </pc:spChg>
        <pc:spChg chg="del">
          <ac:chgData name="Silvia Fiore" userId="08a5de25-090a-4d6b-8dc9-efbf71129e5a" providerId="ADAL" clId="{626EC832-2AA6-4FB3-B955-FEEBD29EF0E2}" dt="2023-01-24T11:08:57.577" v="113" actId="478"/>
          <ac:spMkLst>
            <pc:docMk/>
            <pc:sldMk cId="2955648987" sldId="288"/>
            <ac:spMk id="3" creationId="{21A882BB-FD6B-4D39-9072-29519B1B4B67}"/>
          </ac:spMkLst>
        </pc:spChg>
        <pc:spChg chg="add mod">
          <ac:chgData name="Silvia Fiore" userId="08a5de25-090a-4d6b-8dc9-efbf71129e5a" providerId="ADAL" clId="{626EC832-2AA6-4FB3-B955-FEEBD29EF0E2}" dt="2023-01-24T11:08:48.219" v="111"/>
          <ac:spMkLst>
            <pc:docMk/>
            <pc:sldMk cId="2955648987" sldId="288"/>
            <ac:spMk id="4" creationId="{0A082C4A-F004-434C-8621-BDBDAA6A1C1F}"/>
          </ac:spMkLst>
        </pc:spChg>
        <pc:spChg chg="add mod">
          <ac:chgData name="Silvia Fiore" userId="08a5de25-090a-4d6b-8dc9-efbf71129e5a" providerId="ADAL" clId="{626EC832-2AA6-4FB3-B955-FEEBD29EF0E2}" dt="2023-01-24T11:08:48.219" v="111"/>
          <ac:spMkLst>
            <pc:docMk/>
            <pc:sldMk cId="2955648987" sldId="288"/>
            <ac:spMk id="5" creationId="{E0CB57EB-1392-4E81-9F1E-8720D4059635}"/>
          </ac:spMkLst>
        </pc:spChg>
        <pc:spChg chg="add mod">
          <ac:chgData name="Silvia Fiore" userId="08a5de25-090a-4d6b-8dc9-efbf71129e5a" providerId="ADAL" clId="{626EC832-2AA6-4FB3-B955-FEEBD29EF0E2}" dt="2023-01-24T11:08:48.219" v="111"/>
          <ac:spMkLst>
            <pc:docMk/>
            <pc:sldMk cId="2955648987" sldId="288"/>
            <ac:spMk id="6" creationId="{63BBDC81-C878-40C8-8358-F8027E1EEB8E}"/>
          </ac:spMkLst>
        </pc:spChg>
        <pc:spChg chg="add mod">
          <ac:chgData name="Silvia Fiore" userId="08a5de25-090a-4d6b-8dc9-efbf71129e5a" providerId="ADAL" clId="{626EC832-2AA6-4FB3-B955-FEEBD29EF0E2}" dt="2023-01-24T11:08:48.219" v="111"/>
          <ac:spMkLst>
            <pc:docMk/>
            <pc:sldMk cId="2955648987" sldId="288"/>
            <ac:spMk id="7" creationId="{15E84571-81AF-42F8-A34B-9C17C8408148}"/>
          </ac:spMkLst>
        </pc:spChg>
        <pc:spChg chg="add mod">
          <ac:chgData name="Silvia Fiore" userId="08a5de25-090a-4d6b-8dc9-efbf71129e5a" providerId="ADAL" clId="{626EC832-2AA6-4FB3-B955-FEEBD29EF0E2}" dt="2023-01-24T11:08:48.219" v="111"/>
          <ac:spMkLst>
            <pc:docMk/>
            <pc:sldMk cId="2955648987" sldId="288"/>
            <ac:spMk id="8" creationId="{4D502616-4411-41CD-8C04-29C3959BFCF9}"/>
          </ac:spMkLst>
        </pc:spChg>
        <pc:spChg chg="add mod">
          <ac:chgData name="Silvia Fiore" userId="08a5de25-090a-4d6b-8dc9-efbf71129e5a" providerId="ADAL" clId="{626EC832-2AA6-4FB3-B955-FEEBD29EF0E2}" dt="2023-01-24T11:09:37.065" v="128" actId="207"/>
          <ac:spMkLst>
            <pc:docMk/>
            <pc:sldMk cId="2955648987" sldId="288"/>
            <ac:spMk id="9" creationId="{7BC1FC95-9C42-45F5-8A7C-20B1E7CB4435}"/>
          </ac:spMkLst>
        </pc:spChg>
        <pc:spChg chg="add mod">
          <ac:chgData name="Silvia Fiore" userId="08a5de25-090a-4d6b-8dc9-efbf71129e5a" providerId="ADAL" clId="{626EC832-2AA6-4FB3-B955-FEEBD29EF0E2}" dt="2023-01-24T11:08:48.219" v="111"/>
          <ac:spMkLst>
            <pc:docMk/>
            <pc:sldMk cId="2955648987" sldId="288"/>
            <ac:spMk id="10" creationId="{18AA5D82-36C5-4FC3-9366-8035518538F7}"/>
          </ac:spMkLst>
        </pc:spChg>
        <pc:spChg chg="add mod">
          <ac:chgData name="Silvia Fiore" userId="08a5de25-090a-4d6b-8dc9-efbf71129e5a" providerId="ADAL" clId="{626EC832-2AA6-4FB3-B955-FEEBD29EF0E2}" dt="2023-01-24T11:08:48.219" v="111"/>
          <ac:spMkLst>
            <pc:docMk/>
            <pc:sldMk cId="2955648987" sldId="288"/>
            <ac:spMk id="11" creationId="{F10092FF-6E0D-4A07-9079-81CDE092D0B0}"/>
          </ac:spMkLst>
        </pc:spChg>
        <pc:spChg chg="add mod">
          <ac:chgData name="Silvia Fiore" userId="08a5de25-090a-4d6b-8dc9-efbf71129e5a" providerId="ADAL" clId="{626EC832-2AA6-4FB3-B955-FEEBD29EF0E2}" dt="2023-01-24T11:08:48.219" v="111"/>
          <ac:spMkLst>
            <pc:docMk/>
            <pc:sldMk cId="2955648987" sldId="288"/>
            <ac:spMk id="12" creationId="{EAC5D24B-CF78-4396-9379-549DDB063A3D}"/>
          </ac:spMkLst>
        </pc:spChg>
        <pc:spChg chg="add mod">
          <ac:chgData name="Silvia Fiore" userId="08a5de25-090a-4d6b-8dc9-efbf71129e5a" providerId="ADAL" clId="{626EC832-2AA6-4FB3-B955-FEEBD29EF0E2}" dt="2023-01-24T11:08:48.219" v="111"/>
          <ac:spMkLst>
            <pc:docMk/>
            <pc:sldMk cId="2955648987" sldId="288"/>
            <ac:spMk id="13" creationId="{D614EA10-82A3-4BA1-834B-46D3AD13CEAE}"/>
          </ac:spMkLst>
        </pc:spChg>
        <pc:spChg chg="add mod">
          <ac:chgData name="Silvia Fiore" userId="08a5de25-090a-4d6b-8dc9-efbf71129e5a" providerId="ADAL" clId="{626EC832-2AA6-4FB3-B955-FEEBD29EF0E2}" dt="2023-01-24T11:08:48.219" v="111"/>
          <ac:spMkLst>
            <pc:docMk/>
            <pc:sldMk cId="2955648987" sldId="288"/>
            <ac:spMk id="14" creationId="{B291CDEA-8CD8-4ACA-A2DC-F93F1E92E82D}"/>
          </ac:spMkLst>
        </pc:spChg>
        <pc:spChg chg="add mod">
          <ac:chgData name="Silvia Fiore" userId="08a5de25-090a-4d6b-8dc9-efbf71129e5a" providerId="ADAL" clId="{626EC832-2AA6-4FB3-B955-FEEBD29EF0E2}" dt="2023-01-24T11:08:48.219" v="111"/>
          <ac:spMkLst>
            <pc:docMk/>
            <pc:sldMk cId="2955648987" sldId="288"/>
            <ac:spMk id="15" creationId="{DD298CDF-25CA-4126-B54B-91BAC59BD9DF}"/>
          </ac:spMkLst>
        </pc:spChg>
        <pc:spChg chg="add mod">
          <ac:chgData name="Silvia Fiore" userId="08a5de25-090a-4d6b-8dc9-efbf71129e5a" providerId="ADAL" clId="{626EC832-2AA6-4FB3-B955-FEEBD29EF0E2}" dt="2023-01-24T11:08:48.219" v="111"/>
          <ac:spMkLst>
            <pc:docMk/>
            <pc:sldMk cId="2955648987" sldId="288"/>
            <ac:spMk id="16" creationId="{F6E9F177-0EE4-4D43-8824-CE3CC744F0F3}"/>
          </ac:spMkLst>
        </pc:spChg>
        <pc:spChg chg="add mod">
          <ac:chgData name="Silvia Fiore" userId="08a5de25-090a-4d6b-8dc9-efbf71129e5a" providerId="ADAL" clId="{626EC832-2AA6-4FB3-B955-FEEBD29EF0E2}" dt="2023-01-24T11:08:48.219" v="111"/>
          <ac:spMkLst>
            <pc:docMk/>
            <pc:sldMk cId="2955648987" sldId="288"/>
            <ac:spMk id="17" creationId="{9495BB5D-D9C4-4F2B-9719-044F4FB8BB48}"/>
          </ac:spMkLst>
        </pc:spChg>
        <pc:spChg chg="add mod">
          <ac:chgData name="Silvia Fiore" userId="08a5de25-090a-4d6b-8dc9-efbf71129e5a" providerId="ADAL" clId="{626EC832-2AA6-4FB3-B955-FEEBD29EF0E2}" dt="2023-01-24T11:09:40.591" v="129" actId="207"/>
          <ac:spMkLst>
            <pc:docMk/>
            <pc:sldMk cId="2955648987" sldId="288"/>
            <ac:spMk id="18" creationId="{19DCAC71-00D3-4815-B075-B912B8CB1E62}"/>
          </ac:spMkLst>
        </pc:spChg>
        <pc:spChg chg="add del mod">
          <ac:chgData name="Silvia Fiore" userId="08a5de25-090a-4d6b-8dc9-efbf71129e5a" providerId="ADAL" clId="{626EC832-2AA6-4FB3-B955-FEEBD29EF0E2}" dt="2023-01-24T11:09:12.347" v="120" actId="478"/>
          <ac:spMkLst>
            <pc:docMk/>
            <pc:sldMk cId="2955648987" sldId="288"/>
            <ac:spMk id="19" creationId="{9C00B39D-5E9C-4D3A-B3F5-94022144DBB4}"/>
          </ac:spMkLst>
        </pc:spChg>
        <pc:spChg chg="add del mod">
          <ac:chgData name="Silvia Fiore" userId="08a5de25-090a-4d6b-8dc9-efbf71129e5a" providerId="ADAL" clId="{626EC832-2AA6-4FB3-B955-FEEBD29EF0E2}" dt="2023-01-24T11:09:15.152" v="122" actId="478"/>
          <ac:spMkLst>
            <pc:docMk/>
            <pc:sldMk cId="2955648987" sldId="288"/>
            <ac:spMk id="20" creationId="{F19F206D-84D8-46EE-861D-BF1878DCFABB}"/>
          </ac:spMkLst>
        </pc:spChg>
        <pc:spChg chg="add mod">
          <ac:chgData name="Silvia Fiore" userId="08a5de25-090a-4d6b-8dc9-efbf71129e5a" providerId="ADAL" clId="{626EC832-2AA6-4FB3-B955-FEEBD29EF0E2}" dt="2023-01-24T11:08:48.219" v="111"/>
          <ac:spMkLst>
            <pc:docMk/>
            <pc:sldMk cId="2955648987" sldId="288"/>
            <ac:spMk id="21" creationId="{9284135E-7371-43CA-B6F6-3A455F38A1F6}"/>
          </ac:spMkLst>
        </pc:spChg>
        <pc:spChg chg="add del mod">
          <ac:chgData name="Silvia Fiore" userId="08a5de25-090a-4d6b-8dc9-efbf71129e5a" providerId="ADAL" clId="{626EC832-2AA6-4FB3-B955-FEEBD29EF0E2}" dt="2023-01-24T11:09:24.119" v="126" actId="478"/>
          <ac:spMkLst>
            <pc:docMk/>
            <pc:sldMk cId="2955648987" sldId="288"/>
            <ac:spMk id="22" creationId="{FD4AFB5D-9E1E-4CA3-9E58-135235A87F69}"/>
          </ac:spMkLst>
        </pc:spChg>
        <pc:spChg chg="add mod">
          <ac:chgData name="Silvia Fiore" userId="08a5de25-090a-4d6b-8dc9-efbf71129e5a" providerId="ADAL" clId="{626EC832-2AA6-4FB3-B955-FEEBD29EF0E2}" dt="2023-01-24T11:21:42.108" v="200" actId="1076"/>
          <ac:spMkLst>
            <pc:docMk/>
            <pc:sldMk cId="2955648987" sldId="288"/>
            <ac:spMk id="23" creationId="{293E8049-8669-4681-A37E-2227D83B54B8}"/>
          </ac:spMkLst>
        </pc:spChg>
        <pc:spChg chg="add del mod">
          <ac:chgData name="Silvia Fiore" userId="08a5de25-090a-4d6b-8dc9-efbf71129e5a" providerId="ADAL" clId="{626EC832-2AA6-4FB3-B955-FEEBD29EF0E2}" dt="2023-01-24T11:09:08.780" v="118" actId="478"/>
          <ac:spMkLst>
            <pc:docMk/>
            <pc:sldMk cId="2955648987" sldId="288"/>
            <ac:spMk id="24" creationId="{42EF5F1A-CC01-4F46-999B-F48C23C67E0B}"/>
          </ac:spMkLst>
        </pc:spChg>
        <pc:spChg chg="add mod">
          <ac:chgData name="Silvia Fiore" userId="08a5de25-090a-4d6b-8dc9-efbf71129e5a" providerId="ADAL" clId="{626EC832-2AA6-4FB3-B955-FEEBD29EF0E2}" dt="2023-01-24T11:21:34.138" v="195" actId="20577"/>
          <ac:spMkLst>
            <pc:docMk/>
            <pc:sldMk cId="2955648987" sldId="288"/>
            <ac:spMk id="25" creationId="{71F271DF-13C7-43B1-BCC6-CE1743D38012}"/>
          </ac:spMkLst>
        </pc:spChg>
        <pc:spChg chg="add del mod">
          <ac:chgData name="Silvia Fiore" userId="08a5de25-090a-4d6b-8dc9-efbf71129e5a" providerId="ADAL" clId="{626EC832-2AA6-4FB3-B955-FEEBD29EF0E2}" dt="2023-01-24T11:09:20.084" v="124" actId="478"/>
          <ac:spMkLst>
            <pc:docMk/>
            <pc:sldMk cId="2955648987" sldId="288"/>
            <ac:spMk id="26" creationId="{DA3CC40A-FDFA-4159-A2CD-D2DB8132493E}"/>
          </ac:spMkLst>
        </pc:spChg>
        <pc:spChg chg="add mod">
          <ac:chgData name="Silvia Fiore" userId="08a5de25-090a-4d6b-8dc9-efbf71129e5a" providerId="ADAL" clId="{626EC832-2AA6-4FB3-B955-FEEBD29EF0E2}" dt="2023-01-24T11:21:38.565" v="199" actId="20577"/>
          <ac:spMkLst>
            <pc:docMk/>
            <pc:sldMk cId="2955648987" sldId="288"/>
            <ac:spMk id="27" creationId="{82ECEE8E-CE38-4B60-B3B5-D426BCC5022C}"/>
          </ac:spMkLst>
        </pc:spChg>
        <pc:spChg chg="add mod">
          <ac:chgData name="Silvia Fiore" userId="08a5de25-090a-4d6b-8dc9-efbf71129e5a" providerId="ADAL" clId="{626EC832-2AA6-4FB3-B955-FEEBD29EF0E2}" dt="2023-01-24T11:08:48.219" v="111"/>
          <ac:spMkLst>
            <pc:docMk/>
            <pc:sldMk cId="2955648987" sldId="288"/>
            <ac:spMk id="28" creationId="{41F041C8-2397-4317-A643-07B99056B75B}"/>
          </ac:spMkLst>
        </pc:spChg>
        <pc:spChg chg="add mod">
          <ac:chgData name="Silvia Fiore" userId="08a5de25-090a-4d6b-8dc9-efbf71129e5a" providerId="ADAL" clId="{626EC832-2AA6-4FB3-B955-FEEBD29EF0E2}" dt="2023-01-24T11:08:48.219" v="111"/>
          <ac:spMkLst>
            <pc:docMk/>
            <pc:sldMk cId="2955648987" sldId="288"/>
            <ac:spMk id="29" creationId="{60354B78-A18C-4AE1-A973-DA5688F7A9C7}"/>
          </ac:spMkLst>
        </pc:spChg>
        <pc:spChg chg="add mod">
          <ac:chgData name="Silvia Fiore" userId="08a5de25-090a-4d6b-8dc9-efbf71129e5a" providerId="ADAL" clId="{626EC832-2AA6-4FB3-B955-FEEBD29EF0E2}" dt="2023-01-24T11:08:48.219" v="111"/>
          <ac:spMkLst>
            <pc:docMk/>
            <pc:sldMk cId="2955648987" sldId="288"/>
            <ac:spMk id="30" creationId="{324944C4-1893-4841-9188-4BDB0688CEBB}"/>
          </ac:spMkLst>
        </pc:spChg>
        <pc:spChg chg="add mod">
          <ac:chgData name="Silvia Fiore" userId="08a5de25-090a-4d6b-8dc9-efbf71129e5a" providerId="ADAL" clId="{626EC832-2AA6-4FB3-B955-FEEBD29EF0E2}" dt="2023-01-24T11:08:48.219" v="111"/>
          <ac:spMkLst>
            <pc:docMk/>
            <pc:sldMk cId="2955648987" sldId="288"/>
            <ac:spMk id="31" creationId="{CE6FCE19-2644-40E7-B537-BD360768F11F}"/>
          </ac:spMkLst>
        </pc:spChg>
        <pc:spChg chg="add mod">
          <ac:chgData name="Silvia Fiore" userId="08a5de25-090a-4d6b-8dc9-efbf71129e5a" providerId="ADAL" clId="{626EC832-2AA6-4FB3-B955-FEEBD29EF0E2}" dt="2023-01-24T11:08:48.219" v="111"/>
          <ac:spMkLst>
            <pc:docMk/>
            <pc:sldMk cId="2955648987" sldId="288"/>
            <ac:spMk id="32" creationId="{8CBEB64D-209C-4A1F-B47A-B47B3BF5B724}"/>
          </ac:spMkLst>
        </pc:spChg>
        <pc:spChg chg="add mod">
          <ac:chgData name="Silvia Fiore" userId="08a5de25-090a-4d6b-8dc9-efbf71129e5a" providerId="ADAL" clId="{626EC832-2AA6-4FB3-B955-FEEBD29EF0E2}" dt="2023-01-24T11:09:11.092" v="119" actId="1076"/>
          <ac:spMkLst>
            <pc:docMk/>
            <pc:sldMk cId="2955648987" sldId="288"/>
            <ac:spMk id="33" creationId="{9D816E52-B0B3-4969-8B4A-E2E92762614E}"/>
          </ac:spMkLst>
        </pc:spChg>
      </pc:sldChg>
      <pc:sldChg chg="addSp delSp modSp new mod">
        <pc:chgData name="Silvia Fiore" userId="08a5de25-090a-4d6b-8dc9-efbf71129e5a" providerId="ADAL" clId="{626EC832-2AA6-4FB3-B955-FEEBD29EF0E2}" dt="2023-01-24T11:15:17.423" v="175" actId="1076"/>
        <pc:sldMkLst>
          <pc:docMk/>
          <pc:sldMk cId="3526506673" sldId="289"/>
        </pc:sldMkLst>
        <pc:spChg chg="mod">
          <ac:chgData name="Silvia Fiore" userId="08a5de25-090a-4d6b-8dc9-efbf71129e5a" providerId="ADAL" clId="{626EC832-2AA6-4FB3-B955-FEEBD29EF0E2}" dt="2023-01-24T11:12:07.130" v="160" actId="108"/>
          <ac:spMkLst>
            <pc:docMk/>
            <pc:sldMk cId="3526506673" sldId="289"/>
            <ac:spMk id="2" creationId="{10CB1179-DE3A-4877-909F-AAA0E650A799}"/>
          </ac:spMkLst>
        </pc:spChg>
        <pc:spChg chg="del">
          <ac:chgData name="Silvia Fiore" userId="08a5de25-090a-4d6b-8dc9-efbf71129e5a" providerId="ADAL" clId="{626EC832-2AA6-4FB3-B955-FEEBD29EF0E2}" dt="2023-01-24T11:13:24.439" v="161" actId="478"/>
          <ac:spMkLst>
            <pc:docMk/>
            <pc:sldMk cId="3526506673" sldId="289"/>
            <ac:spMk id="3" creationId="{76EF62A6-E6F3-4F22-B2BA-4C686C19B7FE}"/>
          </ac:spMkLst>
        </pc:spChg>
        <pc:picChg chg="add del mod">
          <ac:chgData name="Silvia Fiore" userId="08a5de25-090a-4d6b-8dc9-efbf71129e5a" providerId="ADAL" clId="{626EC832-2AA6-4FB3-B955-FEEBD29EF0E2}" dt="2023-01-24T11:13:43.287" v="168" actId="478"/>
          <ac:picMkLst>
            <pc:docMk/>
            <pc:sldMk cId="3526506673" sldId="289"/>
            <ac:picMk id="5" creationId="{579BC607-BDE2-4DCF-BA1E-C341F91D24D6}"/>
          </ac:picMkLst>
        </pc:picChg>
        <pc:picChg chg="add del mod">
          <ac:chgData name="Silvia Fiore" userId="08a5de25-090a-4d6b-8dc9-efbf71129e5a" providerId="ADAL" clId="{626EC832-2AA6-4FB3-B955-FEEBD29EF0E2}" dt="2023-01-24T11:14:05.238" v="172" actId="478"/>
          <ac:picMkLst>
            <pc:docMk/>
            <pc:sldMk cId="3526506673" sldId="289"/>
            <ac:picMk id="7" creationId="{621852E2-1E3C-464F-A03C-EF1AFC1E1A56}"/>
          </ac:picMkLst>
        </pc:picChg>
        <pc:picChg chg="add mod">
          <ac:chgData name="Silvia Fiore" userId="08a5de25-090a-4d6b-8dc9-efbf71129e5a" providerId="ADAL" clId="{626EC832-2AA6-4FB3-B955-FEEBD29EF0E2}" dt="2023-01-24T11:15:17.423" v="175" actId="1076"/>
          <ac:picMkLst>
            <pc:docMk/>
            <pc:sldMk cId="3526506673" sldId="289"/>
            <ac:picMk id="9" creationId="{913C6EA8-1C0C-45B8-A527-6B61D4538E7A}"/>
          </ac:picMkLst>
        </pc:picChg>
      </pc:sldChg>
      <pc:sldChg chg="addSp delSp modSp new mod">
        <pc:chgData name="Silvia Fiore" userId="08a5de25-090a-4d6b-8dc9-efbf71129e5a" providerId="ADAL" clId="{626EC832-2AA6-4FB3-B955-FEEBD29EF0E2}" dt="2023-01-24T11:17:58.759" v="188" actId="14100"/>
        <pc:sldMkLst>
          <pc:docMk/>
          <pc:sldMk cId="2223774542" sldId="290"/>
        </pc:sldMkLst>
        <pc:spChg chg="del">
          <ac:chgData name="Silvia Fiore" userId="08a5de25-090a-4d6b-8dc9-efbf71129e5a" providerId="ADAL" clId="{626EC832-2AA6-4FB3-B955-FEEBD29EF0E2}" dt="2023-01-24T11:15:44.201" v="177" actId="478"/>
          <ac:spMkLst>
            <pc:docMk/>
            <pc:sldMk cId="2223774542" sldId="290"/>
            <ac:spMk id="2" creationId="{93B1AA51-53D3-44DF-96FE-A3E29749C457}"/>
          </ac:spMkLst>
        </pc:spChg>
        <pc:spChg chg="del mod">
          <ac:chgData name="Silvia Fiore" userId="08a5de25-090a-4d6b-8dc9-efbf71129e5a" providerId="ADAL" clId="{626EC832-2AA6-4FB3-B955-FEEBD29EF0E2}" dt="2023-01-24T11:15:46.688" v="179" actId="478"/>
          <ac:spMkLst>
            <pc:docMk/>
            <pc:sldMk cId="2223774542" sldId="290"/>
            <ac:spMk id="3" creationId="{B89B9F07-8009-4689-A7A3-11003E77F900}"/>
          </ac:spMkLst>
        </pc:spChg>
        <pc:picChg chg="add del mod">
          <ac:chgData name="Silvia Fiore" userId="08a5de25-090a-4d6b-8dc9-efbf71129e5a" providerId="ADAL" clId="{626EC832-2AA6-4FB3-B955-FEEBD29EF0E2}" dt="2023-01-24T11:17:22.397" v="184" actId="478"/>
          <ac:picMkLst>
            <pc:docMk/>
            <pc:sldMk cId="2223774542" sldId="290"/>
            <ac:picMk id="5" creationId="{B73A4FA9-7B5B-4858-A9F4-A6DD68EA91E8}"/>
          </ac:picMkLst>
        </pc:picChg>
        <pc:picChg chg="add mod">
          <ac:chgData name="Silvia Fiore" userId="08a5de25-090a-4d6b-8dc9-efbf71129e5a" providerId="ADAL" clId="{626EC832-2AA6-4FB3-B955-FEEBD29EF0E2}" dt="2023-01-24T11:17:58.759" v="188" actId="14100"/>
          <ac:picMkLst>
            <pc:docMk/>
            <pc:sldMk cId="2223774542" sldId="290"/>
            <ac:picMk id="7" creationId="{293A1567-E930-46C7-965D-29DBA2C63FC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995B2-DC78-4E31-888B-1D3C0E746B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4EC883-B423-4FCF-BEBF-A395E9F6BD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F148E2-6A55-4769-833C-186BF83DF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26CB-9A5F-41C9-B8F3-7F89E1AC5AA3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45362F-1D48-4281-977B-EAEAAF00A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4991A-67CB-4901-95E9-BA7B41EDC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E53A-8DD8-4684-AF68-9BA73F2EFE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700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D1A48-C904-4440-86DE-7585FEB05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2330D0-1701-49C4-B0E3-AF31260268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98AA92-D8AF-4A66-B699-10D177DE1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26CB-9A5F-41C9-B8F3-7F89E1AC5AA3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F220A-6719-4876-8346-8E3FAC84B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B6808-C4D6-468E-9F75-FA13D8EEF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E53A-8DD8-4684-AF68-9BA73F2EFE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47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53C132-D97A-42BD-8E45-B3AD84E643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BF7B97-26A8-4AC2-BF99-2E95EF7847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CB16E-FE6E-40DB-8DAD-F4F8AC8A6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26CB-9A5F-41C9-B8F3-7F89E1AC5AA3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4184F-971E-4ED0-BD13-124BC9A91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3C86C-6474-43DA-BF5A-8ADE58AA8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E53A-8DD8-4684-AF68-9BA73F2EFE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55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pening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traight Connector 8"/>
          <p:cNvSpPr/>
          <p:nvPr/>
        </p:nvSpPr>
        <p:spPr>
          <a:xfrm>
            <a:off x="10779759" y="6393824"/>
            <a:ext cx="2" cy="291790"/>
          </a:xfrm>
          <a:prstGeom prst="line">
            <a:avLst/>
          </a:prstGeom>
          <a:ln w="12700">
            <a:solidFill>
              <a:srgbClr val="002060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20" name="Picture 13" descr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302" y="6436188"/>
            <a:ext cx="779256" cy="20384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Picture 14" descr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0228" y="6354543"/>
            <a:ext cx="673263" cy="30335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icture 15" descr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3032" y="6356351"/>
            <a:ext cx="586306" cy="254916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Picture 16" descr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0226" y="6356351"/>
            <a:ext cx="440462" cy="328437"/>
          </a:xfrm>
          <a:prstGeom prst="rect">
            <a:avLst/>
          </a:prstGeom>
          <a:ln w="12700">
            <a:miter lim="400000"/>
          </a:ln>
        </p:spPr>
      </p:pic>
      <p:pic>
        <p:nvPicPr>
          <p:cNvPr id="24" name="Picture 10" descr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199" y="6387903"/>
            <a:ext cx="409810" cy="259547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Picture 6" descr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6" name="Picture 7" descr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26995" y="1113127"/>
            <a:ext cx="2049643" cy="141936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1" name="Group"/>
          <p:cNvGrpSpPr/>
          <p:nvPr/>
        </p:nvGrpSpPr>
        <p:grpSpPr>
          <a:xfrm>
            <a:off x="7658761" y="6141911"/>
            <a:ext cx="4031712" cy="435372"/>
            <a:chOff x="0" y="0"/>
            <a:chExt cx="4031709" cy="435370"/>
          </a:xfrm>
        </p:grpSpPr>
        <p:pic>
          <p:nvPicPr>
            <p:cNvPr id="27" name="Picture 10" descr="Picture 1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021168" y="63236"/>
              <a:ext cx="996439" cy="30889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" name="Picture 14" descr="Picture 1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207744" y="0"/>
              <a:ext cx="580494" cy="43537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" name="Picture 15" descr="Picture 1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0" y="145714"/>
              <a:ext cx="974814" cy="25499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" name="Picture 16" descr="Picture 16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256201" y="49095"/>
              <a:ext cx="775509" cy="3371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32" name="Picture 17" descr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5344" y="6130966"/>
            <a:ext cx="562311" cy="356131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33" name="TextBox 18"/>
          <p:cNvSpPr txBox="1"/>
          <p:nvPr/>
        </p:nvSpPr>
        <p:spPr>
          <a:xfrm>
            <a:off x="1492793" y="6072578"/>
            <a:ext cx="2095308" cy="599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8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The AfricaConnect3 project receives funding from the European Union under Grant Contracts DCI-PANAF/2019/411-583/584/585/586</a:t>
            </a:r>
          </a:p>
        </p:txBody>
      </p:sp>
      <p:sp>
        <p:nvSpPr>
          <p:cNvPr id="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37600" y="6209031"/>
            <a:ext cx="290620" cy="29463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247869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traight Connector 8"/>
          <p:cNvSpPr/>
          <p:nvPr/>
        </p:nvSpPr>
        <p:spPr>
          <a:xfrm>
            <a:off x="10779759" y="6393824"/>
            <a:ext cx="2" cy="291790"/>
          </a:xfrm>
          <a:prstGeom prst="line">
            <a:avLst/>
          </a:prstGeom>
          <a:ln w="12700">
            <a:solidFill>
              <a:srgbClr val="002060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83" name="Picture 13" descr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302" y="6436188"/>
            <a:ext cx="779256" cy="203840"/>
          </a:xfrm>
          <a:prstGeom prst="rect">
            <a:avLst/>
          </a:prstGeom>
          <a:ln w="12700">
            <a:miter lim="400000"/>
          </a:ln>
        </p:spPr>
      </p:pic>
      <p:pic>
        <p:nvPicPr>
          <p:cNvPr id="84" name="Picture 14" descr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0228" y="6354543"/>
            <a:ext cx="673263" cy="303353"/>
          </a:xfrm>
          <a:prstGeom prst="rect">
            <a:avLst/>
          </a:prstGeom>
          <a:ln w="12700">
            <a:miter lim="400000"/>
          </a:ln>
        </p:spPr>
      </p:pic>
      <p:pic>
        <p:nvPicPr>
          <p:cNvPr id="85" name="Picture 15" descr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3032" y="6356351"/>
            <a:ext cx="586306" cy="254916"/>
          </a:xfrm>
          <a:prstGeom prst="rect">
            <a:avLst/>
          </a:prstGeom>
          <a:ln w="12700">
            <a:miter lim="400000"/>
          </a:ln>
        </p:spPr>
      </p:pic>
      <p:pic>
        <p:nvPicPr>
          <p:cNvPr id="86" name="Picture 16" descr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0226" y="6356351"/>
            <a:ext cx="440462" cy="328437"/>
          </a:xfrm>
          <a:prstGeom prst="rect">
            <a:avLst/>
          </a:prstGeom>
          <a:ln w="12700">
            <a:miter lim="400000"/>
          </a:ln>
        </p:spPr>
      </p:pic>
      <p:pic>
        <p:nvPicPr>
          <p:cNvPr id="87" name="Picture 10" descr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199" y="6387903"/>
            <a:ext cx="409810" cy="259547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Title Text"/>
          <p:cNvSpPr txBox="1">
            <a:spLocks noGrp="1"/>
          </p:cNvSpPr>
          <p:nvPr>
            <p:ph type="title"/>
          </p:nvPr>
        </p:nvSpPr>
        <p:spPr>
          <a:xfrm>
            <a:off x="838200" y="555679"/>
            <a:ext cx="10515600" cy="113501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9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2017395"/>
            <a:ext cx="10515600" cy="417972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Oval 8"/>
          <p:cNvSpPr/>
          <p:nvPr/>
        </p:nvSpPr>
        <p:spPr>
          <a:xfrm>
            <a:off x="6095999" y="-12327147"/>
            <a:ext cx="14177068" cy="14177063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91" name="Oval 9"/>
          <p:cNvSpPr/>
          <p:nvPr/>
        </p:nvSpPr>
        <p:spPr>
          <a:xfrm>
            <a:off x="9889318" y="234656"/>
            <a:ext cx="1853585" cy="1853584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92" name="Picture 10" descr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70441" y="555676"/>
            <a:ext cx="1275142" cy="883024"/>
          </a:xfrm>
          <a:prstGeom prst="rect">
            <a:avLst/>
          </a:prstGeom>
          <a:ln w="12700">
            <a:miter lim="400000"/>
          </a:ln>
        </p:spPr>
      </p:pic>
      <p:sp>
        <p:nvSpPr>
          <p:cNvPr id="93" name="Rectangle 11"/>
          <p:cNvSpPr/>
          <p:nvPr/>
        </p:nvSpPr>
        <p:spPr>
          <a:xfrm>
            <a:off x="-610480" y="-12709608"/>
            <a:ext cx="14923071" cy="12533046"/>
          </a:xfrm>
          <a:prstGeom prst="rect">
            <a:avLst/>
          </a:prstGeom>
          <a:solidFill>
            <a:srgbClr val="ECECEC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94" name="Rectangle 12"/>
          <p:cNvSpPr/>
          <p:nvPr/>
        </p:nvSpPr>
        <p:spPr>
          <a:xfrm>
            <a:off x="12313921" y="-12803204"/>
            <a:ext cx="11538529" cy="20190851"/>
          </a:xfrm>
          <a:prstGeom prst="rect">
            <a:avLst/>
          </a:prstGeom>
          <a:solidFill>
            <a:srgbClr val="ECECEC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488668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C1AAD-52BD-4220-A9DA-25BC0ED33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4E2FE-4A77-425A-84B1-6722924441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59570-7AAC-4A89-9460-4C4B1CCFE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26CB-9A5F-41C9-B8F3-7F89E1AC5AA3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AB17C-2FB4-4DDB-9A1E-524FEFF77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F2AD8D-D926-414F-89B1-839431C8A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E53A-8DD8-4684-AF68-9BA73F2EFE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129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98BA3-C27C-4C9E-8024-732875D0F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78BA09-8232-4046-BC5B-1520F6D432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8FCEC-E9F8-415E-BAC8-CD5A3135A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26CB-9A5F-41C9-B8F3-7F89E1AC5AA3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3B78FC-F5F0-472A-A4EC-E1AF4FB7A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276376-36A1-4E47-BC35-CD0AE494F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E53A-8DD8-4684-AF68-9BA73F2EFE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763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E05AC-811A-4F90-8BCE-DF602DACB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D04CD8-AB8E-4CA0-9B1F-FE775AA98E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58E0C6-7974-4E1C-86A6-FDE3FEED4F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F88566-EB74-4E1C-BEB7-29A2FB577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26CB-9A5F-41C9-B8F3-7F89E1AC5AA3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54A52F-615C-4A78-9AD8-4819C63B8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DF9469-D46D-4256-B412-B7E6FF66A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E53A-8DD8-4684-AF68-9BA73F2EFE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454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B907-F243-4D40-AC57-9EBE70B2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4008C8-2D22-4ED1-B8C5-651EDA716E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0ED4A7-38B5-4319-9ED0-383071E9E1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330CE0-7F5F-445E-BBEC-3041714979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2BBD18-6C61-44BF-B108-792489E4A4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3A75D9-F8DB-4AF5-8456-AE267321C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26CB-9A5F-41C9-B8F3-7F89E1AC5AA3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9DDDA6-EC04-46B9-98B1-F3CED4D74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D2BE56-D4A7-4802-A11C-C57F5FCB8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E53A-8DD8-4684-AF68-9BA73F2EFE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112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E8E64-F844-43F3-B067-7E37D00E4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C11DFB-3E19-4CE1-8224-96177485D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26CB-9A5F-41C9-B8F3-7F89E1AC5AA3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29E0F8-D393-4DA2-9CF1-31B106FE8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723486-91B6-40CA-9D40-C333730AF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E53A-8DD8-4684-AF68-9BA73F2EFE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76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B4CA2F-071A-40D7-961C-5E954C5B3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26CB-9A5F-41C9-B8F3-7F89E1AC5AA3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66A84C-CF92-4B50-9F31-1EACCB139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20B8A9-09D2-48C1-BD2C-29D820F66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E53A-8DD8-4684-AF68-9BA73F2EFE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014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94E1F-7E05-4B5C-8297-99F02270E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03DC1-EA93-4530-8CF5-0AAF08E133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85AFC3-EF2F-4F2E-966C-D2CE9C9DD6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FF1003-F500-44B4-A713-BAC5976F4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26CB-9A5F-41C9-B8F3-7F89E1AC5AA3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0FD39C-7979-44E8-A939-CDDB4C1D3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DB32EB-08FB-4A51-96F3-BE78BE264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E53A-8DD8-4684-AF68-9BA73F2EFE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226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B7C76-0BCC-4981-B73B-C74A1DEEB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29D111-398B-4773-9253-724D62AEC8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E6FCD2-4A32-4EF0-8673-C5CDA83413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8ECCA5-C82E-4F14-8A9B-98A8442CE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626CB-9A5F-41C9-B8F3-7F89E1AC5AA3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DEA02C-7361-4F95-BDBD-2DF811527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7EEB74-CA3E-4D3D-9CF7-562A6D666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9E53A-8DD8-4684-AF68-9BA73F2EFE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851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E1BF02-6C88-4FB5-8E4A-691EF9B71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B2F590-C432-4451-AC96-85E66AC336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9A32EA-2BB1-45EE-8259-046D4E4F42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626CB-9A5F-41C9-B8F3-7F89E1AC5AA3}" type="datetimeFigureOut">
              <a:rPr lang="en-GB" smtClean="0"/>
              <a:t>14/02/2023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4F5817-6108-41F3-AEBE-49AF2A13AC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D03A97-D832-4699-A78A-570B238E77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9E53A-8DD8-4684-AF68-9BA73F2EFE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63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 Placeholder 4"/>
          <p:cNvSpPr txBox="1"/>
          <p:nvPr/>
        </p:nvSpPr>
        <p:spPr>
          <a:xfrm>
            <a:off x="791867" y="1104947"/>
            <a:ext cx="6653962" cy="20239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 anchor="ctr">
            <a:spAutoFit/>
          </a:bodyPr>
          <a:lstStyle>
            <a:lvl1pPr>
              <a:lnSpc>
                <a:spcPct val="80000"/>
              </a:lnSpc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Mapping NRENs' contributions to UN SDGs:</a:t>
            </a:r>
          </a:p>
          <a:p>
            <a:endParaRPr lang="en-US" dirty="0"/>
          </a:p>
          <a:p>
            <a:r>
              <a:rPr lang="en-US" sz="3600" dirty="0"/>
              <a:t>An initiative by AfricaConnect3 </a:t>
            </a:r>
          </a:p>
        </p:txBody>
      </p:sp>
      <p:sp>
        <p:nvSpPr>
          <p:cNvPr id="159" name="Rectangle 5"/>
          <p:cNvSpPr txBox="1"/>
          <p:nvPr/>
        </p:nvSpPr>
        <p:spPr>
          <a:xfrm>
            <a:off x="791868" y="3581117"/>
            <a:ext cx="5031857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en-GB" dirty="0"/>
              <a:t>Harold Bowa</a:t>
            </a:r>
            <a:endParaRPr dirty="0"/>
          </a:p>
        </p:txBody>
      </p:sp>
      <p:sp>
        <p:nvSpPr>
          <p:cNvPr id="160" name="Rectangle 6"/>
          <p:cNvSpPr txBox="1"/>
          <p:nvPr/>
        </p:nvSpPr>
        <p:spPr>
          <a:xfrm>
            <a:off x="791867" y="4029288"/>
            <a:ext cx="5031857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1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en-GB" dirty="0"/>
              <a:t>SIG-Marcomms, 21 February 2023</a:t>
            </a:r>
          </a:p>
          <a:p>
            <a:r>
              <a:rPr lang="en-GB" dirty="0" err="1"/>
              <a:t>Kajaani</a:t>
            </a:r>
            <a:r>
              <a:rPr lang="en-GB" dirty="0"/>
              <a:t>, Finland</a:t>
            </a:r>
            <a:endParaRPr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Text Placeholder 3"/>
          <p:cNvSpPr txBox="1"/>
          <p:nvPr/>
        </p:nvSpPr>
        <p:spPr>
          <a:xfrm>
            <a:off x="791867" y="2409050"/>
            <a:ext cx="6052939" cy="5034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defTabSz="905255">
              <a:lnSpc>
                <a:spcPct val="90000"/>
              </a:lnSpc>
              <a:spcBef>
                <a:spcPts val="900"/>
              </a:spcBef>
              <a:defRPr sz="2772">
                <a:solidFill>
                  <a:schemeClr val="accent4"/>
                </a:solidFill>
              </a:defRPr>
            </a:lvl1pPr>
          </a:lstStyle>
          <a:p>
            <a:r>
              <a:rPr dirty="0"/>
              <a:t>Any questions?</a:t>
            </a:r>
          </a:p>
        </p:txBody>
      </p:sp>
      <p:sp>
        <p:nvSpPr>
          <p:cNvPr id="488" name="Text Placeholder 4"/>
          <p:cNvSpPr txBox="1"/>
          <p:nvPr/>
        </p:nvSpPr>
        <p:spPr>
          <a:xfrm>
            <a:off x="791866" y="1524779"/>
            <a:ext cx="6052939" cy="916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lnSpc>
                <a:spcPct val="80000"/>
              </a:lnSpc>
              <a:defRPr sz="5400" b="1">
                <a:solidFill>
                  <a:srgbClr val="FFFFFF"/>
                </a:solidFill>
              </a:defRPr>
            </a:lvl1pPr>
          </a:lstStyle>
          <a:p>
            <a:r>
              <a:rPr dirty="0"/>
              <a:t>Thank you</a:t>
            </a:r>
          </a:p>
        </p:txBody>
      </p:sp>
      <p:pic>
        <p:nvPicPr>
          <p:cNvPr id="489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8982" y="3698635"/>
            <a:ext cx="363700" cy="36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90" name="Content Placeholder 2"/>
          <p:cNvSpPr txBox="1"/>
          <p:nvPr/>
        </p:nvSpPr>
        <p:spPr>
          <a:xfrm>
            <a:off x="1262327" y="3746698"/>
            <a:ext cx="1037253" cy="396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1200">
                <a:solidFill>
                  <a:srgbClr val="FFFFFF"/>
                </a:solidFill>
              </a:defRPr>
            </a:lvl1pPr>
          </a:lstStyle>
          <a:p>
            <a:r>
              <a:rPr dirty="0"/>
              <a:t>@AC3_News</a:t>
            </a:r>
          </a:p>
        </p:txBody>
      </p:sp>
      <p:sp>
        <p:nvSpPr>
          <p:cNvPr id="491" name="Content Placeholder 2"/>
          <p:cNvSpPr txBox="1"/>
          <p:nvPr/>
        </p:nvSpPr>
        <p:spPr>
          <a:xfrm>
            <a:off x="2761902" y="3746698"/>
            <a:ext cx="1131345" cy="3384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1100">
                <a:solidFill>
                  <a:srgbClr val="FFFFFF"/>
                </a:solidFill>
              </a:defRPr>
            </a:lvl1pPr>
          </a:lstStyle>
          <a:p>
            <a:r>
              <a:rPr sz="1200" dirty="0"/>
              <a:t>A</a:t>
            </a:r>
            <a:r>
              <a:rPr lang="en-GB" sz="1200" dirty="0"/>
              <a:t>fricaConnect3</a:t>
            </a:r>
            <a:endParaRPr sz="1200" dirty="0"/>
          </a:p>
        </p:txBody>
      </p:sp>
      <p:sp>
        <p:nvSpPr>
          <p:cNvPr id="492" name="Content Placeholder 2"/>
          <p:cNvSpPr txBox="1"/>
          <p:nvPr/>
        </p:nvSpPr>
        <p:spPr>
          <a:xfrm>
            <a:off x="4538401" y="3746698"/>
            <a:ext cx="1378392" cy="4026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 defTabSz="402336">
              <a:lnSpc>
                <a:spcPct val="90000"/>
              </a:lnSpc>
              <a:spcBef>
                <a:spcPts val="400"/>
              </a:spcBef>
              <a:defRPr sz="528">
                <a:solidFill>
                  <a:srgbClr val="FFFFFF"/>
                </a:solidFill>
              </a:defRPr>
            </a:lvl1pPr>
          </a:lstStyle>
          <a:p>
            <a:r>
              <a:rPr sz="1200" dirty="0"/>
              <a:t>africaconnect3.net</a:t>
            </a:r>
          </a:p>
        </p:txBody>
      </p:sp>
      <p:pic>
        <p:nvPicPr>
          <p:cNvPr id="493" name="Picture 7" descr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5299" y="3670622"/>
            <a:ext cx="414140" cy="396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94" name="Picture 8" descr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943" y="3640294"/>
            <a:ext cx="414140" cy="396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Footer Placeholder 2"/>
          <p:cNvSpPr txBox="1"/>
          <p:nvPr/>
        </p:nvSpPr>
        <p:spPr>
          <a:xfrm>
            <a:off x="6619240" y="6391594"/>
            <a:ext cx="4023362" cy="294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spAutoFit/>
          </a:bodyPr>
          <a:lstStyle>
            <a:lvl1pPr algn="r">
              <a:defRPr sz="1400">
                <a:solidFill>
                  <a:srgbClr val="00206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africaconnect3.org</a:t>
            </a:r>
          </a:p>
        </p:txBody>
      </p:sp>
      <p:pic>
        <p:nvPicPr>
          <p:cNvPr id="278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7" y="-49743"/>
            <a:ext cx="12183534" cy="6855885"/>
          </a:xfrm>
          <a:prstGeom prst="rect">
            <a:avLst/>
          </a:prstGeom>
          <a:ln w="12700">
            <a:miter lim="400000"/>
          </a:ln>
        </p:spPr>
      </p:pic>
      <p:sp>
        <p:nvSpPr>
          <p:cNvPr id="279" name="Slide Number Placeholder 3"/>
          <p:cNvSpPr txBox="1">
            <a:spLocks noGrp="1"/>
          </p:cNvSpPr>
          <p:nvPr>
            <p:ph type="sldNum" sz="quarter" idx="4294967295"/>
          </p:nvPr>
        </p:nvSpPr>
        <p:spPr>
          <a:xfrm>
            <a:off x="10871202" y="6391595"/>
            <a:ext cx="290620" cy="29463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</a:t>
            </a:fld>
            <a:endParaRPr/>
          </a:p>
        </p:txBody>
      </p:sp>
      <p:sp>
        <p:nvSpPr>
          <p:cNvPr id="280" name="Footer Placeholder 2"/>
          <p:cNvSpPr txBox="1"/>
          <p:nvPr/>
        </p:nvSpPr>
        <p:spPr>
          <a:xfrm>
            <a:off x="6619240" y="6391595"/>
            <a:ext cx="4023362" cy="294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spAutoFit/>
          </a:bodyPr>
          <a:lstStyle/>
          <a:p>
            <a:pPr algn="r">
              <a:defRPr sz="1400">
                <a:solidFill>
                  <a:srgbClr val="00206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africaconnect3.net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Footer Placeholder 1"/>
          <p:cNvSpPr txBox="1"/>
          <p:nvPr/>
        </p:nvSpPr>
        <p:spPr>
          <a:xfrm>
            <a:off x="6619240" y="6391594"/>
            <a:ext cx="4023362" cy="294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 algn="r">
              <a:defRPr sz="1400">
                <a:solidFill>
                  <a:srgbClr val="00206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dirty="0"/>
              <a:t>africaconnect3.net</a:t>
            </a:r>
          </a:p>
        </p:txBody>
      </p:sp>
      <p:sp>
        <p:nvSpPr>
          <p:cNvPr id="208" name="Title 5"/>
          <p:cNvSpPr txBox="1">
            <a:spLocks noGrp="1"/>
          </p:cNvSpPr>
          <p:nvPr>
            <p:ph type="title"/>
          </p:nvPr>
        </p:nvSpPr>
        <p:spPr>
          <a:xfrm>
            <a:off x="722454" y="2766971"/>
            <a:ext cx="10515601" cy="1135014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4400" b="1"/>
            </a:lvl1pPr>
          </a:lstStyle>
          <a:p>
            <a:r>
              <a:rPr sz="3600" dirty="0">
                <a:solidFill>
                  <a:schemeClr val="accent2"/>
                </a:solidFill>
                <a:latin typeface="+mn-lt"/>
                <a:sym typeface="Calibri"/>
              </a:rPr>
              <a:t>Why do SDGs matter?</a:t>
            </a:r>
          </a:p>
        </p:txBody>
      </p:sp>
      <p:sp>
        <p:nvSpPr>
          <p:cNvPr id="209" name="Slide Number Placeholder 2"/>
          <p:cNvSpPr txBox="1">
            <a:spLocks noGrp="1"/>
          </p:cNvSpPr>
          <p:nvPr>
            <p:ph type="sldNum" sz="quarter" idx="4294967295"/>
          </p:nvPr>
        </p:nvSpPr>
        <p:spPr>
          <a:xfrm>
            <a:off x="10871202" y="6391593"/>
            <a:ext cx="197380" cy="29463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Footer Placeholder 2"/>
          <p:cNvSpPr txBox="1"/>
          <p:nvPr/>
        </p:nvSpPr>
        <p:spPr>
          <a:xfrm>
            <a:off x="6619240" y="6391595"/>
            <a:ext cx="4023362" cy="294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/>
          <a:p>
            <a:pPr algn="r">
              <a:defRPr sz="1400">
                <a:solidFill>
                  <a:srgbClr val="00206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africaconnect3.net</a:t>
            </a:r>
          </a:p>
        </p:txBody>
      </p:sp>
      <p:sp>
        <p:nvSpPr>
          <p:cNvPr id="253" name="Slide Number Placeholder 3"/>
          <p:cNvSpPr txBox="1">
            <a:spLocks noGrp="1"/>
          </p:cNvSpPr>
          <p:nvPr>
            <p:ph type="sldNum" sz="quarter" idx="4294967295"/>
          </p:nvPr>
        </p:nvSpPr>
        <p:spPr>
          <a:xfrm>
            <a:off x="10871202" y="6391593"/>
            <a:ext cx="197380" cy="29463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grpSp>
        <p:nvGrpSpPr>
          <p:cNvPr id="258" name="Group"/>
          <p:cNvGrpSpPr/>
          <p:nvPr/>
        </p:nvGrpSpPr>
        <p:grpSpPr>
          <a:xfrm>
            <a:off x="3154157" y="1340954"/>
            <a:ext cx="5665522" cy="4176091"/>
            <a:chOff x="0" y="0"/>
            <a:chExt cx="5665521" cy="4176090"/>
          </a:xfrm>
        </p:grpSpPr>
        <p:sp>
          <p:nvSpPr>
            <p:cNvPr id="254" name="Rectangle"/>
            <p:cNvSpPr/>
            <p:nvPr/>
          </p:nvSpPr>
          <p:spPr>
            <a:xfrm>
              <a:off x="-1" y="0"/>
              <a:ext cx="5665523" cy="78782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>
              <a:outerShdw blurRad="88900" dist="53129" dir="5400000" rotWithShape="0">
                <a:srgbClr val="000000">
                  <a:alpha val="38957"/>
                </a:srgbClr>
              </a:outerShdw>
            </a:effectLst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1828432">
                <a:lnSpc>
                  <a:spcPts val="2800"/>
                </a:lnSpc>
                <a:defRPr sz="36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255" name="Rectangle"/>
            <p:cNvSpPr/>
            <p:nvPr/>
          </p:nvSpPr>
          <p:spPr>
            <a:xfrm>
              <a:off x="-1" y="1129423"/>
              <a:ext cx="5665523" cy="78782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>
              <a:outerShdw blurRad="88900" dist="53129" dir="5400000" rotWithShape="0">
                <a:srgbClr val="000000">
                  <a:alpha val="38957"/>
                </a:srgbClr>
              </a:outerShdw>
            </a:effectLst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1828432">
                <a:lnSpc>
                  <a:spcPts val="2800"/>
                </a:lnSpc>
                <a:defRPr sz="36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256" name="Rectangle"/>
            <p:cNvSpPr/>
            <p:nvPr/>
          </p:nvSpPr>
          <p:spPr>
            <a:xfrm>
              <a:off x="-1" y="2258848"/>
              <a:ext cx="5665523" cy="78782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>
              <a:outerShdw blurRad="88900" dist="53129" dir="5400000" rotWithShape="0">
                <a:srgbClr val="000000">
                  <a:alpha val="38957"/>
                </a:srgbClr>
              </a:outerShdw>
            </a:effectLst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1828432">
                <a:lnSpc>
                  <a:spcPts val="2800"/>
                </a:lnSpc>
                <a:defRPr sz="36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257" name="Rectangle"/>
            <p:cNvSpPr/>
            <p:nvPr/>
          </p:nvSpPr>
          <p:spPr>
            <a:xfrm>
              <a:off x="-1" y="3388271"/>
              <a:ext cx="5665523" cy="787820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>
              <a:outerShdw blurRad="88900" dist="53129" dir="5400000" rotWithShape="0">
                <a:srgbClr val="000000">
                  <a:alpha val="38957"/>
                </a:srgbClr>
              </a:outerShdw>
            </a:effectLst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1828432">
                <a:lnSpc>
                  <a:spcPts val="2800"/>
                </a:lnSpc>
                <a:defRPr sz="36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</p:grpSp>
      <p:sp>
        <p:nvSpPr>
          <p:cNvPr id="259" name="Line"/>
          <p:cNvSpPr/>
          <p:nvPr/>
        </p:nvSpPr>
        <p:spPr>
          <a:xfrm flipH="1">
            <a:off x="3905136" y="1188680"/>
            <a:ext cx="2" cy="4459775"/>
          </a:xfrm>
          <a:prstGeom prst="line">
            <a:avLst/>
          </a:prstGeom>
          <a:ln w="38100">
            <a:solidFill>
              <a:srgbClr val="D9D9D9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60" name="Attract policy decision-makers"/>
          <p:cNvSpPr txBox="1"/>
          <p:nvPr/>
        </p:nvSpPr>
        <p:spPr>
          <a:xfrm>
            <a:off x="3826350" y="1548513"/>
            <a:ext cx="3628309" cy="331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/>
          <a:p>
            <a:pPr algn="ctr" defTabSz="1087636">
              <a:lnSpc>
                <a:spcPts val="1900"/>
              </a:lnSpc>
              <a:spcBef>
                <a:spcPts val="500"/>
              </a:spcBef>
              <a:defRPr sz="1600">
                <a:solidFill>
                  <a:srgbClr val="08204D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r>
              <a:t>Attract policy and decision-makers</a:t>
            </a:r>
          </a:p>
        </p:txBody>
      </p:sp>
      <p:sp>
        <p:nvSpPr>
          <p:cNvPr id="261" name="Attract funding from local and global organisations"/>
          <p:cNvSpPr txBox="1"/>
          <p:nvPr/>
        </p:nvSpPr>
        <p:spPr>
          <a:xfrm>
            <a:off x="3695458" y="2698681"/>
            <a:ext cx="5277087" cy="3312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 defTabSz="1087636">
              <a:lnSpc>
                <a:spcPts val="1900"/>
              </a:lnSpc>
              <a:spcBef>
                <a:spcPts val="500"/>
              </a:spcBef>
              <a:defRPr sz="1600">
                <a:solidFill>
                  <a:srgbClr val="08204D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t>Attract funding from local and global organisations</a:t>
            </a:r>
          </a:p>
        </p:txBody>
      </p:sp>
      <p:sp>
        <p:nvSpPr>
          <p:cNvPr id="262" name="Attract and nurture partnerships"/>
          <p:cNvSpPr txBox="1"/>
          <p:nvPr/>
        </p:nvSpPr>
        <p:spPr>
          <a:xfrm>
            <a:off x="3740348" y="4970292"/>
            <a:ext cx="3628309" cy="331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 defTabSz="1087636">
              <a:lnSpc>
                <a:spcPts val="1900"/>
              </a:lnSpc>
              <a:spcBef>
                <a:spcPts val="500"/>
              </a:spcBef>
              <a:defRPr sz="1600">
                <a:solidFill>
                  <a:srgbClr val="08204D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t>Attract and nurture partnerships</a:t>
            </a:r>
          </a:p>
        </p:txBody>
      </p:sp>
      <p:sp>
        <p:nvSpPr>
          <p:cNvPr id="263" name="Align projects and activities with stakeholders’ needs"/>
          <p:cNvSpPr txBox="1"/>
          <p:nvPr/>
        </p:nvSpPr>
        <p:spPr>
          <a:xfrm>
            <a:off x="3846529" y="3828106"/>
            <a:ext cx="5093650" cy="331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 defTabSz="1087636">
              <a:lnSpc>
                <a:spcPts val="1900"/>
              </a:lnSpc>
              <a:spcBef>
                <a:spcPts val="500"/>
              </a:spcBef>
              <a:defRPr sz="1600">
                <a:solidFill>
                  <a:srgbClr val="08204D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r>
              <a:t>Align projects and activities with stakeholders’ needs</a:t>
            </a:r>
          </a:p>
        </p:txBody>
      </p:sp>
      <p:sp>
        <p:nvSpPr>
          <p:cNvPr id="264" name="Circle"/>
          <p:cNvSpPr/>
          <p:nvPr/>
        </p:nvSpPr>
        <p:spPr>
          <a:xfrm>
            <a:off x="2613875" y="1194071"/>
            <a:ext cx="1081585" cy="1081585"/>
          </a:xfrm>
          <a:prstGeom prst="ellipse">
            <a:avLst/>
          </a:prstGeom>
          <a:solidFill>
            <a:srgbClr val="DF8344"/>
          </a:solidFill>
          <a:ln w="12700">
            <a:miter lim="400000"/>
          </a:ln>
          <a:effectLst>
            <a:outerShdw blurRad="88900" dist="53129" dir="5400000" rotWithShape="0">
              <a:srgbClr val="000000">
                <a:alpha val="38957"/>
              </a:srgbClr>
            </a:outerShdw>
          </a:effectLst>
        </p:spPr>
        <p:txBody>
          <a:bodyPr lIns="45718" tIns="45718" rIns="45718" bIns="45718" anchor="ctr"/>
          <a:lstStyle/>
          <a:p>
            <a:pPr algn="ctr" defTabSz="1828432">
              <a:lnSpc>
                <a:spcPts val="2800"/>
              </a:lnSpc>
              <a:defRPr sz="36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65" name="Circle"/>
          <p:cNvSpPr/>
          <p:nvPr/>
        </p:nvSpPr>
        <p:spPr>
          <a:xfrm>
            <a:off x="2613875" y="2323495"/>
            <a:ext cx="1081585" cy="1081585"/>
          </a:xfrm>
          <a:prstGeom prst="ellipse">
            <a:avLst/>
          </a:prstGeom>
          <a:solidFill>
            <a:srgbClr val="272B60"/>
          </a:solidFill>
          <a:ln w="12700">
            <a:miter lim="400000"/>
          </a:ln>
          <a:effectLst>
            <a:outerShdw blurRad="88900" dist="53129" dir="5400000" rotWithShape="0">
              <a:srgbClr val="000000">
                <a:alpha val="38957"/>
              </a:srgbClr>
            </a:outerShdw>
          </a:effectLst>
        </p:spPr>
        <p:txBody>
          <a:bodyPr lIns="45718" tIns="45718" rIns="45718" bIns="45718" anchor="ctr"/>
          <a:lstStyle/>
          <a:p>
            <a:pPr algn="ctr" defTabSz="1828432">
              <a:lnSpc>
                <a:spcPts val="2800"/>
              </a:lnSpc>
              <a:defRPr sz="36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66" name="Circle"/>
          <p:cNvSpPr/>
          <p:nvPr/>
        </p:nvSpPr>
        <p:spPr>
          <a:xfrm>
            <a:off x="2613875" y="3452920"/>
            <a:ext cx="1081585" cy="1081585"/>
          </a:xfrm>
          <a:prstGeom prst="ellipse">
            <a:avLst/>
          </a:prstGeom>
          <a:solidFill>
            <a:srgbClr val="C84F63"/>
          </a:solidFill>
          <a:ln w="12700">
            <a:miter lim="400000"/>
          </a:ln>
          <a:effectLst>
            <a:outerShdw blurRad="88900" dist="53129" dir="5400000" rotWithShape="0">
              <a:srgbClr val="000000">
                <a:alpha val="38957"/>
              </a:srgbClr>
            </a:outerShdw>
          </a:effectLst>
        </p:spPr>
        <p:txBody>
          <a:bodyPr lIns="45718" tIns="45718" rIns="45718" bIns="45718" anchor="ctr"/>
          <a:lstStyle/>
          <a:p>
            <a:pPr algn="ctr" defTabSz="1828432">
              <a:lnSpc>
                <a:spcPts val="2800"/>
              </a:lnSpc>
              <a:defRPr sz="36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67" name="Circle"/>
          <p:cNvSpPr/>
          <p:nvPr/>
        </p:nvSpPr>
        <p:spPr>
          <a:xfrm>
            <a:off x="2613875" y="4582342"/>
            <a:ext cx="1081585" cy="1081585"/>
          </a:xfrm>
          <a:prstGeom prst="ellipse">
            <a:avLst/>
          </a:prstGeom>
          <a:solidFill>
            <a:srgbClr val="4E75AB"/>
          </a:solidFill>
          <a:ln w="12700">
            <a:miter lim="400000"/>
          </a:ln>
          <a:effectLst>
            <a:outerShdw blurRad="88900" dist="53129" dir="5400000" rotWithShape="0">
              <a:srgbClr val="000000">
                <a:alpha val="38957"/>
              </a:srgbClr>
            </a:outerShdw>
          </a:effectLst>
        </p:spPr>
        <p:txBody>
          <a:bodyPr lIns="45718" tIns="45718" rIns="45718" bIns="45718" anchor="ctr"/>
          <a:lstStyle/>
          <a:p>
            <a:pPr algn="ctr" defTabSz="1828432">
              <a:lnSpc>
                <a:spcPts val="2800"/>
              </a:lnSpc>
              <a:defRPr sz="36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68" name="Shape"/>
          <p:cNvSpPr/>
          <p:nvPr/>
        </p:nvSpPr>
        <p:spPr>
          <a:xfrm>
            <a:off x="2889555" y="1487737"/>
            <a:ext cx="530227" cy="530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083" y="13282"/>
                </a:moveTo>
                <a:cubicBezTo>
                  <a:pt x="8273" y="13282"/>
                  <a:pt x="8436" y="13451"/>
                  <a:pt x="8436" y="13620"/>
                </a:cubicBezTo>
                <a:cubicBezTo>
                  <a:pt x="8436" y="13818"/>
                  <a:pt x="8273" y="13959"/>
                  <a:pt x="8083" y="13959"/>
                </a:cubicBezTo>
                <a:cubicBezTo>
                  <a:pt x="7893" y="13959"/>
                  <a:pt x="7757" y="13818"/>
                  <a:pt x="7757" y="13620"/>
                </a:cubicBezTo>
                <a:cubicBezTo>
                  <a:pt x="7757" y="13451"/>
                  <a:pt x="7893" y="13282"/>
                  <a:pt x="8083" y="13282"/>
                </a:cubicBezTo>
                <a:close/>
                <a:moveTo>
                  <a:pt x="7016" y="9205"/>
                </a:moveTo>
                <a:lnTo>
                  <a:pt x="7016" y="14468"/>
                </a:lnTo>
                <a:lnTo>
                  <a:pt x="8943" y="14468"/>
                </a:lnTo>
                <a:lnTo>
                  <a:pt x="8943" y="9205"/>
                </a:lnTo>
                <a:lnTo>
                  <a:pt x="7016" y="9205"/>
                </a:lnTo>
                <a:close/>
                <a:moveTo>
                  <a:pt x="10414" y="3083"/>
                </a:moveTo>
                <a:cubicBezTo>
                  <a:pt x="10601" y="3056"/>
                  <a:pt x="10735" y="3216"/>
                  <a:pt x="10735" y="3376"/>
                </a:cubicBezTo>
                <a:cubicBezTo>
                  <a:pt x="10762" y="3563"/>
                  <a:pt x="10628" y="3724"/>
                  <a:pt x="10441" y="3724"/>
                </a:cubicBezTo>
                <a:cubicBezTo>
                  <a:pt x="6668" y="3910"/>
                  <a:pt x="3698" y="7035"/>
                  <a:pt x="3698" y="10827"/>
                </a:cubicBezTo>
                <a:cubicBezTo>
                  <a:pt x="3698" y="14725"/>
                  <a:pt x="6882" y="17903"/>
                  <a:pt x="10789" y="17903"/>
                </a:cubicBezTo>
                <a:cubicBezTo>
                  <a:pt x="12581" y="17903"/>
                  <a:pt x="14294" y="17236"/>
                  <a:pt x="15605" y="16034"/>
                </a:cubicBezTo>
                <a:cubicBezTo>
                  <a:pt x="15738" y="15900"/>
                  <a:pt x="15952" y="15927"/>
                  <a:pt x="16086" y="16034"/>
                </a:cubicBezTo>
                <a:cubicBezTo>
                  <a:pt x="16193" y="16194"/>
                  <a:pt x="16193" y="16381"/>
                  <a:pt x="16059" y="16515"/>
                </a:cubicBezTo>
                <a:cubicBezTo>
                  <a:pt x="14641" y="17823"/>
                  <a:pt x="12768" y="18544"/>
                  <a:pt x="10789" y="18544"/>
                </a:cubicBezTo>
                <a:cubicBezTo>
                  <a:pt x="6534" y="18544"/>
                  <a:pt x="3056" y="15073"/>
                  <a:pt x="3056" y="10827"/>
                </a:cubicBezTo>
                <a:cubicBezTo>
                  <a:pt x="3056" y="6688"/>
                  <a:pt x="6267" y="3296"/>
                  <a:pt x="10414" y="3083"/>
                </a:cubicBezTo>
                <a:close/>
                <a:moveTo>
                  <a:pt x="12745" y="2928"/>
                </a:moveTo>
                <a:cubicBezTo>
                  <a:pt x="12450" y="2901"/>
                  <a:pt x="12236" y="2928"/>
                  <a:pt x="12075" y="2954"/>
                </a:cubicBezTo>
                <a:cubicBezTo>
                  <a:pt x="12209" y="3515"/>
                  <a:pt x="12370" y="4664"/>
                  <a:pt x="12209" y="5172"/>
                </a:cubicBezTo>
                <a:cubicBezTo>
                  <a:pt x="11674" y="6721"/>
                  <a:pt x="10041" y="8537"/>
                  <a:pt x="9613" y="8992"/>
                </a:cubicBezTo>
                <a:lnTo>
                  <a:pt x="9613" y="14468"/>
                </a:lnTo>
                <a:lnTo>
                  <a:pt x="16813" y="14468"/>
                </a:lnTo>
                <a:cubicBezTo>
                  <a:pt x="17268" y="14441"/>
                  <a:pt x="17616" y="14067"/>
                  <a:pt x="17616" y="13613"/>
                </a:cubicBezTo>
                <a:cubicBezTo>
                  <a:pt x="17616" y="13479"/>
                  <a:pt x="17590" y="13319"/>
                  <a:pt x="17509" y="13212"/>
                </a:cubicBezTo>
                <a:cubicBezTo>
                  <a:pt x="17456" y="13105"/>
                  <a:pt x="17456" y="12999"/>
                  <a:pt x="17482" y="12918"/>
                </a:cubicBezTo>
                <a:cubicBezTo>
                  <a:pt x="17536" y="12812"/>
                  <a:pt x="17616" y="12758"/>
                  <a:pt x="17723" y="12731"/>
                </a:cubicBezTo>
                <a:cubicBezTo>
                  <a:pt x="18152" y="12651"/>
                  <a:pt x="18446" y="12304"/>
                  <a:pt x="18446" y="11903"/>
                </a:cubicBezTo>
                <a:cubicBezTo>
                  <a:pt x="18446" y="11690"/>
                  <a:pt x="18366" y="11476"/>
                  <a:pt x="18205" y="11316"/>
                </a:cubicBezTo>
                <a:cubicBezTo>
                  <a:pt x="18125" y="11235"/>
                  <a:pt x="18098" y="11155"/>
                  <a:pt x="18125" y="11048"/>
                </a:cubicBezTo>
                <a:cubicBezTo>
                  <a:pt x="18125" y="10968"/>
                  <a:pt x="18178" y="10888"/>
                  <a:pt x="18259" y="10835"/>
                </a:cubicBezTo>
                <a:cubicBezTo>
                  <a:pt x="18473" y="10674"/>
                  <a:pt x="18607" y="10407"/>
                  <a:pt x="18607" y="10140"/>
                </a:cubicBezTo>
                <a:cubicBezTo>
                  <a:pt x="18607" y="9713"/>
                  <a:pt x="18312" y="9526"/>
                  <a:pt x="18152" y="9526"/>
                </a:cubicBezTo>
                <a:cubicBezTo>
                  <a:pt x="17964" y="9526"/>
                  <a:pt x="17830" y="9392"/>
                  <a:pt x="17830" y="9205"/>
                </a:cubicBezTo>
                <a:cubicBezTo>
                  <a:pt x="17830" y="9018"/>
                  <a:pt x="17964" y="8858"/>
                  <a:pt x="18152" y="8858"/>
                </a:cubicBezTo>
                <a:cubicBezTo>
                  <a:pt x="18205" y="8858"/>
                  <a:pt x="18500" y="8671"/>
                  <a:pt x="18500" y="8137"/>
                </a:cubicBezTo>
                <a:cubicBezTo>
                  <a:pt x="18500" y="7709"/>
                  <a:pt x="18178" y="7389"/>
                  <a:pt x="17857" y="7389"/>
                </a:cubicBezTo>
                <a:lnTo>
                  <a:pt x="14110" y="7389"/>
                </a:lnTo>
                <a:cubicBezTo>
                  <a:pt x="14003" y="7389"/>
                  <a:pt x="13922" y="7335"/>
                  <a:pt x="13842" y="7255"/>
                </a:cubicBezTo>
                <a:cubicBezTo>
                  <a:pt x="13788" y="7175"/>
                  <a:pt x="13762" y="7068"/>
                  <a:pt x="13788" y="6988"/>
                </a:cubicBezTo>
                <a:cubicBezTo>
                  <a:pt x="13896" y="6668"/>
                  <a:pt x="14083" y="5839"/>
                  <a:pt x="14003" y="4878"/>
                </a:cubicBezTo>
                <a:cubicBezTo>
                  <a:pt x="13896" y="3756"/>
                  <a:pt x="13360" y="2928"/>
                  <a:pt x="12745" y="2928"/>
                </a:cubicBezTo>
                <a:close/>
                <a:moveTo>
                  <a:pt x="12771" y="2260"/>
                </a:moveTo>
                <a:cubicBezTo>
                  <a:pt x="13762" y="2313"/>
                  <a:pt x="14511" y="3328"/>
                  <a:pt x="14645" y="4824"/>
                </a:cubicBezTo>
                <a:cubicBezTo>
                  <a:pt x="14725" y="5599"/>
                  <a:pt x="14618" y="6294"/>
                  <a:pt x="14511" y="6748"/>
                </a:cubicBezTo>
                <a:lnTo>
                  <a:pt x="17857" y="6748"/>
                </a:lnTo>
                <a:cubicBezTo>
                  <a:pt x="18553" y="6748"/>
                  <a:pt x="19169" y="7362"/>
                  <a:pt x="19169" y="8137"/>
                </a:cubicBezTo>
                <a:cubicBezTo>
                  <a:pt x="19169" y="8591"/>
                  <a:pt x="19035" y="8911"/>
                  <a:pt x="18821" y="9152"/>
                </a:cubicBezTo>
                <a:cubicBezTo>
                  <a:pt x="19089" y="9366"/>
                  <a:pt x="19249" y="9713"/>
                  <a:pt x="19249" y="10140"/>
                </a:cubicBezTo>
                <a:cubicBezTo>
                  <a:pt x="19249" y="10514"/>
                  <a:pt x="19115" y="10861"/>
                  <a:pt x="18874" y="11129"/>
                </a:cubicBezTo>
                <a:cubicBezTo>
                  <a:pt x="19035" y="11369"/>
                  <a:pt x="19089" y="11636"/>
                  <a:pt x="19089" y="11903"/>
                </a:cubicBezTo>
                <a:cubicBezTo>
                  <a:pt x="19089" y="12464"/>
                  <a:pt x="18767" y="12999"/>
                  <a:pt x="18232" y="13239"/>
                </a:cubicBezTo>
                <a:cubicBezTo>
                  <a:pt x="18259" y="13373"/>
                  <a:pt x="18286" y="13479"/>
                  <a:pt x="18286" y="13613"/>
                </a:cubicBezTo>
                <a:cubicBezTo>
                  <a:pt x="18286" y="14388"/>
                  <a:pt x="17697" y="15055"/>
                  <a:pt x="16894" y="15136"/>
                </a:cubicBezTo>
                <a:cubicBezTo>
                  <a:pt x="16867" y="15136"/>
                  <a:pt x="16813" y="15136"/>
                  <a:pt x="16787" y="15136"/>
                </a:cubicBezTo>
                <a:lnTo>
                  <a:pt x="6668" y="15136"/>
                </a:lnTo>
                <a:cubicBezTo>
                  <a:pt x="6508" y="15136"/>
                  <a:pt x="6347" y="14975"/>
                  <a:pt x="6347" y="14815"/>
                </a:cubicBezTo>
                <a:lnTo>
                  <a:pt x="6347" y="8858"/>
                </a:lnTo>
                <a:cubicBezTo>
                  <a:pt x="6347" y="8671"/>
                  <a:pt x="6508" y="8537"/>
                  <a:pt x="6668" y="8537"/>
                </a:cubicBezTo>
                <a:lnTo>
                  <a:pt x="9131" y="8537"/>
                </a:lnTo>
                <a:cubicBezTo>
                  <a:pt x="9532" y="8110"/>
                  <a:pt x="11112" y="6347"/>
                  <a:pt x="11567" y="4958"/>
                </a:cubicBezTo>
                <a:cubicBezTo>
                  <a:pt x="11701" y="4584"/>
                  <a:pt x="11513" y="3435"/>
                  <a:pt x="11406" y="2794"/>
                </a:cubicBezTo>
                <a:cubicBezTo>
                  <a:pt x="11379" y="2661"/>
                  <a:pt x="11433" y="2500"/>
                  <a:pt x="11540" y="2447"/>
                </a:cubicBezTo>
                <a:cubicBezTo>
                  <a:pt x="11593" y="2394"/>
                  <a:pt x="11941" y="2233"/>
                  <a:pt x="12771" y="2260"/>
                </a:cubicBezTo>
                <a:close/>
                <a:moveTo>
                  <a:pt x="10787" y="667"/>
                </a:moveTo>
                <a:cubicBezTo>
                  <a:pt x="5206" y="667"/>
                  <a:pt x="667" y="5206"/>
                  <a:pt x="667" y="10813"/>
                </a:cubicBezTo>
                <a:cubicBezTo>
                  <a:pt x="667" y="16394"/>
                  <a:pt x="5206" y="20933"/>
                  <a:pt x="10787" y="20933"/>
                </a:cubicBezTo>
                <a:cubicBezTo>
                  <a:pt x="16394" y="20933"/>
                  <a:pt x="20932" y="16394"/>
                  <a:pt x="20932" y="10813"/>
                </a:cubicBezTo>
                <a:cubicBezTo>
                  <a:pt x="20932" y="5206"/>
                  <a:pt x="16394" y="667"/>
                  <a:pt x="10787" y="667"/>
                </a:cubicBezTo>
                <a:close/>
                <a:moveTo>
                  <a:pt x="10787" y="0"/>
                </a:moveTo>
                <a:cubicBezTo>
                  <a:pt x="16741" y="0"/>
                  <a:pt x="21600" y="4859"/>
                  <a:pt x="21600" y="10813"/>
                </a:cubicBezTo>
                <a:cubicBezTo>
                  <a:pt x="21600" y="16741"/>
                  <a:pt x="16741" y="21600"/>
                  <a:pt x="10787" y="21600"/>
                </a:cubicBezTo>
                <a:cubicBezTo>
                  <a:pt x="4859" y="21600"/>
                  <a:pt x="0" y="16741"/>
                  <a:pt x="0" y="10813"/>
                </a:cubicBezTo>
                <a:cubicBezTo>
                  <a:pt x="0" y="4859"/>
                  <a:pt x="4859" y="0"/>
                  <a:pt x="10787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defTabSz="1828432">
              <a:defRPr sz="3600">
                <a:solidFill>
                  <a:srgbClr val="AAAAAA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pic>
        <p:nvPicPr>
          <p:cNvPr id="269" name="banknotes(1).png" descr="banknotes(1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6661" y="2604496"/>
            <a:ext cx="556014" cy="5560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70" name="handshake.png" descr="handshak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4017" y="4895295"/>
            <a:ext cx="586192" cy="586193"/>
          </a:xfrm>
          <a:prstGeom prst="rect">
            <a:avLst/>
          </a:prstGeom>
          <a:ln w="12700">
            <a:miter lim="400000"/>
          </a:ln>
        </p:spPr>
      </p:pic>
      <p:pic>
        <p:nvPicPr>
          <p:cNvPr id="271" name="checklist.png" descr="checklis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6764" y="3742829"/>
            <a:ext cx="478823" cy="47882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Footer Placeholder 2"/>
          <p:cNvSpPr txBox="1"/>
          <p:nvPr/>
        </p:nvSpPr>
        <p:spPr>
          <a:xfrm>
            <a:off x="4084320" y="6356350"/>
            <a:ext cx="4023360" cy="365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>
            <a:lvl1pPr algn="ctr">
              <a:spcBef>
                <a:spcPts val="600"/>
              </a:spcBef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africaconnect3.org</a:t>
            </a:r>
          </a:p>
        </p:txBody>
      </p:sp>
      <p:grpSp>
        <p:nvGrpSpPr>
          <p:cNvPr id="215" name="Rectangle: Diagonal Corners Snipped 5"/>
          <p:cNvGrpSpPr/>
          <p:nvPr/>
        </p:nvGrpSpPr>
        <p:grpSpPr>
          <a:xfrm>
            <a:off x="1164627" y="1893390"/>
            <a:ext cx="1901374" cy="703949"/>
            <a:chOff x="0" y="-2"/>
            <a:chExt cx="1901372" cy="703947"/>
          </a:xfrm>
        </p:grpSpPr>
        <p:sp>
          <p:nvSpPr>
            <p:cNvPr id="213" name="Shape"/>
            <p:cNvSpPr/>
            <p:nvPr/>
          </p:nvSpPr>
          <p:spPr>
            <a:xfrm>
              <a:off x="0" y="-2"/>
              <a:ext cx="1901372" cy="703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267" y="0"/>
                  </a:lnTo>
                  <a:lnTo>
                    <a:pt x="21600" y="3600"/>
                  </a:lnTo>
                  <a:lnTo>
                    <a:pt x="21600" y="21600"/>
                  </a:lnTo>
                  <a:lnTo>
                    <a:pt x="1333" y="21600"/>
                  </a:lnTo>
                  <a:lnTo>
                    <a:pt x="0" y="1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214" name="What is a…"/>
            <p:cNvSpPr txBox="1"/>
            <p:nvPr/>
          </p:nvSpPr>
          <p:spPr>
            <a:xfrm>
              <a:off x="104382" y="182695"/>
              <a:ext cx="1692607" cy="3385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 algn="ctr">
                <a:defRPr sz="16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r>
                <a:rPr lang="en-US" b="1" dirty="0"/>
                <a:t>Direct contribution</a:t>
              </a:r>
              <a:endParaRPr b="1" dirty="0"/>
            </a:p>
          </p:txBody>
        </p:sp>
      </p:grpSp>
      <p:grpSp>
        <p:nvGrpSpPr>
          <p:cNvPr id="218" name="Rectangle: Diagonal Corners Snipped 16"/>
          <p:cNvGrpSpPr/>
          <p:nvPr/>
        </p:nvGrpSpPr>
        <p:grpSpPr>
          <a:xfrm>
            <a:off x="1164627" y="3834411"/>
            <a:ext cx="1901374" cy="830993"/>
            <a:chOff x="-1" y="-104214"/>
            <a:chExt cx="2002974" cy="830991"/>
          </a:xfrm>
        </p:grpSpPr>
        <p:sp>
          <p:nvSpPr>
            <p:cNvPr id="216" name="Shape"/>
            <p:cNvSpPr/>
            <p:nvPr/>
          </p:nvSpPr>
          <p:spPr>
            <a:xfrm>
              <a:off x="-1" y="-2"/>
              <a:ext cx="2002974" cy="703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335" y="0"/>
                  </a:lnTo>
                  <a:lnTo>
                    <a:pt x="21600" y="3600"/>
                  </a:lnTo>
                  <a:lnTo>
                    <a:pt x="21600" y="21600"/>
                  </a:lnTo>
                  <a:lnTo>
                    <a:pt x="1265" y="21600"/>
                  </a:lnTo>
                  <a:lnTo>
                    <a:pt x="0" y="1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F5597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217" name="What is the multiplier effect?"/>
            <p:cNvSpPr txBox="1"/>
            <p:nvPr/>
          </p:nvSpPr>
          <p:spPr>
            <a:xfrm>
              <a:off x="-1" y="-104214"/>
              <a:ext cx="1794208" cy="8309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spAutoFit/>
            </a:bodyPr>
            <a:lstStyle/>
            <a:p>
              <a:pPr algn="ctr">
                <a:defRPr sz="16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r>
                <a:rPr lang="en-US" b="1" dirty="0"/>
                <a:t>Indirect contribution	</a:t>
              </a:r>
              <a:endParaRPr b="1" dirty="0"/>
            </a:p>
          </p:txBody>
        </p:sp>
      </p:grpSp>
      <p:sp>
        <p:nvSpPr>
          <p:cNvPr id="219" name="TextBox 6"/>
          <p:cNvSpPr txBox="1"/>
          <p:nvPr/>
        </p:nvSpPr>
        <p:spPr>
          <a:xfrm>
            <a:off x="3307660" y="1851429"/>
            <a:ext cx="6077133" cy="1297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1600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A </a:t>
            </a:r>
            <a:r>
              <a:rPr b="1" dirty="0"/>
              <a:t>direct service provision</a:t>
            </a:r>
            <a:r>
              <a:rPr dirty="0"/>
              <a:t>, i.e. affordable, reliable and high-speed internet connectivity and services to education institutions, which in turns increasing accessibility to education (SDG 4); resilient and sustainable infrastructure that foster technology development (SDG 9).</a:t>
            </a:r>
          </a:p>
        </p:txBody>
      </p:sp>
      <p:sp>
        <p:nvSpPr>
          <p:cNvPr id="220" name="TextBox 19"/>
          <p:cNvSpPr txBox="1"/>
          <p:nvPr/>
        </p:nvSpPr>
        <p:spPr>
          <a:xfrm>
            <a:off x="3307660" y="3882928"/>
            <a:ext cx="6077133" cy="830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1600" b="1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What is enabled by the NREN’s infrastructure</a:t>
            </a:r>
            <a:r>
              <a:rPr b="0" dirty="0"/>
              <a:t>, i.e. support to vital research in the fields of food and environmental sustainability (SDG 2), and water management (SDG 6); shape public policies (SDG 8). </a:t>
            </a:r>
          </a:p>
        </p:txBody>
      </p:sp>
      <p:sp>
        <p:nvSpPr>
          <p:cNvPr id="221" name="Footer Placeholder 1"/>
          <p:cNvSpPr txBox="1"/>
          <p:nvPr/>
        </p:nvSpPr>
        <p:spPr>
          <a:xfrm>
            <a:off x="6619240" y="6401323"/>
            <a:ext cx="4023362" cy="294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 algn="r">
              <a:defRPr sz="1400">
                <a:solidFill>
                  <a:srgbClr val="00206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africaconnect3.net</a:t>
            </a:r>
          </a:p>
        </p:txBody>
      </p:sp>
      <p:sp>
        <p:nvSpPr>
          <p:cNvPr id="222" name="Slide Number Placeholder 2"/>
          <p:cNvSpPr txBox="1">
            <a:spLocks noGrp="1"/>
          </p:cNvSpPr>
          <p:nvPr>
            <p:ph type="sldNum" sz="quarter" idx="4294967295"/>
          </p:nvPr>
        </p:nvSpPr>
        <p:spPr>
          <a:xfrm>
            <a:off x="10871202" y="6391593"/>
            <a:ext cx="197380" cy="29463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" grpId="0" animBg="1" advAuto="0"/>
      <p:bldP spid="218" grpId="0" animBg="1" advAuto="0"/>
      <p:bldP spid="219" grpId="0" animBg="1" advAuto="0"/>
      <p:bldP spid="220" grpId="0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4A426-7E2E-4600-A279-9A8E65ABC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247"/>
            <a:ext cx="10515600" cy="1135011"/>
          </a:xfrm>
        </p:spPr>
        <p:txBody>
          <a:bodyPr/>
          <a:lstStyle/>
          <a:p>
            <a:r>
              <a:rPr lang="en-GB" sz="3700" b="1" dirty="0">
                <a:solidFill>
                  <a:schemeClr val="accent2"/>
                </a:solidFill>
              </a:rPr>
              <a:t>The AC3 initiative</a:t>
            </a:r>
          </a:p>
        </p:txBody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0A082C4A-F004-434C-8621-BDBDAA6A1C1F}"/>
              </a:ext>
            </a:extLst>
          </p:cNvPr>
          <p:cNvSpPr/>
          <p:nvPr/>
        </p:nvSpPr>
        <p:spPr>
          <a:xfrm>
            <a:off x="2076395" y="2792520"/>
            <a:ext cx="7408797" cy="1536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5" h="21600" extrusionOk="0">
                <a:moveTo>
                  <a:pt x="4477" y="10804"/>
                </a:moveTo>
                <a:cubicBezTo>
                  <a:pt x="4477" y="7938"/>
                  <a:pt x="4240" y="5190"/>
                  <a:pt x="3821" y="3164"/>
                </a:cubicBezTo>
                <a:cubicBezTo>
                  <a:pt x="3401" y="1138"/>
                  <a:pt x="2831" y="0"/>
                  <a:pt x="2237" y="0"/>
                </a:cubicBezTo>
                <a:cubicBezTo>
                  <a:pt x="1644" y="0"/>
                  <a:pt x="1073" y="1138"/>
                  <a:pt x="653" y="3164"/>
                </a:cubicBezTo>
                <a:cubicBezTo>
                  <a:pt x="257" y="5072"/>
                  <a:pt x="25" y="7632"/>
                  <a:pt x="0" y="10317"/>
                </a:cubicBezTo>
                <a:cubicBezTo>
                  <a:pt x="-3" y="10584"/>
                  <a:pt x="43" y="10804"/>
                  <a:pt x="98" y="10804"/>
                </a:cubicBezTo>
                <a:cubicBezTo>
                  <a:pt x="155" y="10804"/>
                  <a:pt x="199" y="10584"/>
                  <a:pt x="202" y="10317"/>
                </a:cubicBezTo>
                <a:cubicBezTo>
                  <a:pt x="227" y="7891"/>
                  <a:pt x="438" y="5583"/>
                  <a:pt x="796" y="3855"/>
                </a:cubicBezTo>
                <a:cubicBezTo>
                  <a:pt x="1179" y="2010"/>
                  <a:pt x="1698" y="974"/>
                  <a:pt x="2237" y="974"/>
                </a:cubicBezTo>
                <a:cubicBezTo>
                  <a:pt x="2777" y="974"/>
                  <a:pt x="3296" y="2010"/>
                  <a:pt x="3679" y="3855"/>
                </a:cubicBezTo>
                <a:cubicBezTo>
                  <a:pt x="4060" y="5700"/>
                  <a:pt x="4275" y="8197"/>
                  <a:pt x="4275" y="10804"/>
                </a:cubicBezTo>
                <a:lnTo>
                  <a:pt x="4278" y="10804"/>
                </a:lnTo>
                <a:cubicBezTo>
                  <a:pt x="4278" y="13662"/>
                  <a:pt x="4514" y="16410"/>
                  <a:pt x="4934" y="18436"/>
                </a:cubicBezTo>
                <a:cubicBezTo>
                  <a:pt x="5354" y="20462"/>
                  <a:pt x="5925" y="21600"/>
                  <a:pt x="6518" y="21600"/>
                </a:cubicBezTo>
                <a:cubicBezTo>
                  <a:pt x="7112" y="21600"/>
                  <a:pt x="7682" y="20462"/>
                  <a:pt x="8101" y="18436"/>
                </a:cubicBezTo>
                <a:cubicBezTo>
                  <a:pt x="8521" y="16410"/>
                  <a:pt x="8757" y="13662"/>
                  <a:pt x="8757" y="10804"/>
                </a:cubicBezTo>
                <a:lnTo>
                  <a:pt x="8761" y="10804"/>
                </a:lnTo>
                <a:cubicBezTo>
                  <a:pt x="8761" y="8197"/>
                  <a:pt x="8976" y="5700"/>
                  <a:pt x="9358" y="3855"/>
                </a:cubicBezTo>
                <a:cubicBezTo>
                  <a:pt x="9741" y="2010"/>
                  <a:pt x="10258" y="974"/>
                  <a:pt x="10799" y="974"/>
                </a:cubicBezTo>
                <a:cubicBezTo>
                  <a:pt x="11337" y="974"/>
                  <a:pt x="11855" y="2010"/>
                  <a:pt x="12238" y="3855"/>
                </a:cubicBezTo>
                <a:cubicBezTo>
                  <a:pt x="12618" y="5700"/>
                  <a:pt x="12833" y="8197"/>
                  <a:pt x="12833" y="10804"/>
                </a:cubicBezTo>
                <a:lnTo>
                  <a:pt x="12837" y="10804"/>
                </a:lnTo>
                <a:cubicBezTo>
                  <a:pt x="12837" y="13662"/>
                  <a:pt x="13073" y="16410"/>
                  <a:pt x="13494" y="18436"/>
                </a:cubicBezTo>
                <a:cubicBezTo>
                  <a:pt x="13914" y="20462"/>
                  <a:pt x="14484" y="21600"/>
                  <a:pt x="15076" y="21600"/>
                </a:cubicBezTo>
                <a:cubicBezTo>
                  <a:pt x="15672" y="21600"/>
                  <a:pt x="16242" y="20462"/>
                  <a:pt x="16662" y="18436"/>
                </a:cubicBezTo>
                <a:cubicBezTo>
                  <a:pt x="17082" y="16410"/>
                  <a:pt x="17318" y="13662"/>
                  <a:pt x="17318" y="10804"/>
                </a:cubicBezTo>
                <a:lnTo>
                  <a:pt x="17321" y="10804"/>
                </a:lnTo>
                <a:cubicBezTo>
                  <a:pt x="17321" y="8197"/>
                  <a:pt x="17534" y="5700"/>
                  <a:pt x="17917" y="3855"/>
                </a:cubicBezTo>
                <a:cubicBezTo>
                  <a:pt x="18299" y="2010"/>
                  <a:pt x="18817" y="974"/>
                  <a:pt x="19357" y="974"/>
                </a:cubicBezTo>
                <a:cubicBezTo>
                  <a:pt x="19898" y="974"/>
                  <a:pt x="20417" y="2010"/>
                  <a:pt x="20798" y="3855"/>
                </a:cubicBezTo>
                <a:cubicBezTo>
                  <a:pt x="21156" y="5583"/>
                  <a:pt x="21367" y="7891"/>
                  <a:pt x="21392" y="10317"/>
                </a:cubicBezTo>
                <a:cubicBezTo>
                  <a:pt x="21395" y="10584"/>
                  <a:pt x="21441" y="10804"/>
                  <a:pt x="21496" y="10804"/>
                </a:cubicBezTo>
                <a:cubicBezTo>
                  <a:pt x="21553" y="10804"/>
                  <a:pt x="21597" y="10584"/>
                  <a:pt x="21595" y="10317"/>
                </a:cubicBezTo>
                <a:cubicBezTo>
                  <a:pt x="21571" y="7632"/>
                  <a:pt x="21338" y="5072"/>
                  <a:pt x="20941" y="3164"/>
                </a:cubicBezTo>
                <a:cubicBezTo>
                  <a:pt x="20521" y="1138"/>
                  <a:pt x="19951" y="0"/>
                  <a:pt x="19357" y="0"/>
                </a:cubicBezTo>
                <a:cubicBezTo>
                  <a:pt x="18765" y="0"/>
                  <a:pt x="18193" y="1138"/>
                  <a:pt x="17773" y="3164"/>
                </a:cubicBezTo>
                <a:cubicBezTo>
                  <a:pt x="17354" y="5190"/>
                  <a:pt x="17117" y="7938"/>
                  <a:pt x="17117" y="10804"/>
                </a:cubicBezTo>
                <a:lnTo>
                  <a:pt x="17114" y="10804"/>
                </a:lnTo>
                <a:cubicBezTo>
                  <a:pt x="17114" y="13403"/>
                  <a:pt x="16899" y="15900"/>
                  <a:pt x="16517" y="17745"/>
                </a:cubicBezTo>
                <a:cubicBezTo>
                  <a:pt x="16136" y="19590"/>
                  <a:pt x="15618" y="20626"/>
                  <a:pt x="15076" y="20626"/>
                </a:cubicBezTo>
                <a:cubicBezTo>
                  <a:pt x="14536" y="20626"/>
                  <a:pt x="14018" y="19590"/>
                  <a:pt x="13636" y="17745"/>
                </a:cubicBezTo>
                <a:cubicBezTo>
                  <a:pt x="13255" y="15900"/>
                  <a:pt x="13040" y="13403"/>
                  <a:pt x="13040" y="10804"/>
                </a:cubicBezTo>
                <a:lnTo>
                  <a:pt x="13037" y="10804"/>
                </a:lnTo>
                <a:cubicBezTo>
                  <a:pt x="13037" y="7938"/>
                  <a:pt x="12801" y="5190"/>
                  <a:pt x="12381" y="3164"/>
                </a:cubicBezTo>
                <a:cubicBezTo>
                  <a:pt x="11961" y="1138"/>
                  <a:pt x="11391" y="0"/>
                  <a:pt x="10799" y="0"/>
                </a:cubicBezTo>
                <a:cubicBezTo>
                  <a:pt x="10205" y="0"/>
                  <a:pt x="9635" y="1138"/>
                  <a:pt x="9215" y="3164"/>
                </a:cubicBezTo>
                <a:cubicBezTo>
                  <a:pt x="8795" y="5190"/>
                  <a:pt x="8559" y="7938"/>
                  <a:pt x="8559" y="10804"/>
                </a:cubicBezTo>
                <a:lnTo>
                  <a:pt x="8556" y="10804"/>
                </a:lnTo>
                <a:cubicBezTo>
                  <a:pt x="8556" y="13403"/>
                  <a:pt x="8341" y="15900"/>
                  <a:pt x="7958" y="17745"/>
                </a:cubicBezTo>
                <a:cubicBezTo>
                  <a:pt x="7577" y="19590"/>
                  <a:pt x="7058" y="20626"/>
                  <a:pt x="6518" y="20626"/>
                </a:cubicBezTo>
                <a:cubicBezTo>
                  <a:pt x="5977" y="20626"/>
                  <a:pt x="5460" y="19590"/>
                  <a:pt x="5077" y="17745"/>
                </a:cubicBezTo>
                <a:cubicBezTo>
                  <a:pt x="4695" y="15900"/>
                  <a:pt x="4481" y="13403"/>
                  <a:pt x="4481" y="10804"/>
                </a:cubicBezTo>
                <a:lnTo>
                  <a:pt x="4477" y="10804"/>
                </a:lnTo>
              </a:path>
            </a:pathLst>
          </a:custGeom>
          <a:solidFill>
            <a:srgbClr val="F2F2F2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defTabSz="1828431">
              <a:defRPr sz="6500">
                <a:solidFill>
                  <a:srgbClr val="AAAAAA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E0CB57EB-1392-4E81-9F1E-8720D4059635}"/>
              </a:ext>
            </a:extLst>
          </p:cNvPr>
          <p:cNvSpPr/>
          <p:nvPr/>
        </p:nvSpPr>
        <p:spPr>
          <a:xfrm>
            <a:off x="2261791" y="2992015"/>
            <a:ext cx="1139748" cy="1137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5" y="0"/>
                </a:moveTo>
                <a:cubicBezTo>
                  <a:pt x="16759" y="0"/>
                  <a:pt x="21600" y="4833"/>
                  <a:pt x="21600" y="10800"/>
                </a:cubicBezTo>
                <a:cubicBezTo>
                  <a:pt x="21600" y="16756"/>
                  <a:pt x="16759" y="21600"/>
                  <a:pt x="10805" y="21600"/>
                </a:cubicBezTo>
                <a:cubicBezTo>
                  <a:pt x="4841" y="21600"/>
                  <a:pt x="0" y="16756"/>
                  <a:pt x="0" y="10800"/>
                </a:cubicBezTo>
                <a:cubicBezTo>
                  <a:pt x="0" y="4833"/>
                  <a:pt x="4841" y="0"/>
                  <a:pt x="10805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88900" dist="53129" dir="5400000" rotWithShape="0">
              <a:srgbClr val="000000">
                <a:alpha val="38957"/>
              </a:srgbClr>
            </a:outerShdw>
          </a:effectLst>
        </p:spPr>
        <p:txBody>
          <a:bodyPr lIns="45718" tIns="45718" rIns="45718" bIns="45718" anchor="ctr"/>
          <a:lstStyle/>
          <a:p>
            <a:pPr defTabSz="1828431">
              <a:defRPr sz="6500">
                <a:solidFill>
                  <a:srgbClr val="AAAAAA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63BBDC81-C878-40C8-8358-F8027E1EEB8E}"/>
              </a:ext>
            </a:extLst>
          </p:cNvPr>
          <p:cNvSpPr/>
          <p:nvPr/>
        </p:nvSpPr>
        <p:spPr>
          <a:xfrm>
            <a:off x="3742835" y="2992015"/>
            <a:ext cx="1139749" cy="1137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5" y="0"/>
                </a:moveTo>
                <a:cubicBezTo>
                  <a:pt x="16759" y="0"/>
                  <a:pt x="21600" y="4833"/>
                  <a:pt x="21600" y="10800"/>
                </a:cubicBezTo>
                <a:cubicBezTo>
                  <a:pt x="21600" y="16756"/>
                  <a:pt x="16759" y="21600"/>
                  <a:pt x="10795" y="21600"/>
                </a:cubicBezTo>
                <a:cubicBezTo>
                  <a:pt x="4831" y="21600"/>
                  <a:pt x="0" y="16756"/>
                  <a:pt x="0" y="10800"/>
                </a:cubicBezTo>
                <a:cubicBezTo>
                  <a:pt x="0" y="4833"/>
                  <a:pt x="4831" y="0"/>
                  <a:pt x="10795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88900" dist="53129" dir="5400000" rotWithShape="0">
              <a:srgbClr val="000000">
                <a:alpha val="38957"/>
              </a:srgbClr>
            </a:outerShdw>
          </a:effectLst>
        </p:spPr>
        <p:txBody>
          <a:bodyPr lIns="45718" tIns="45718" rIns="45718" bIns="45718" anchor="ctr"/>
          <a:lstStyle/>
          <a:p>
            <a:pPr defTabSz="1828431">
              <a:defRPr sz="6500">
                <a:solidFill>
                  <a:srgbClr val="AAAAAA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15E84571-81AF-42F8-A34B-9C17C8408148}"/>
              </a:ext>
            </a:extLst>
          </p:cNvPr>
          <p:cNvSpPr/>
          <p:nvPr/>
        </p:nvSpPr>
        <p:spPr>
          <a:xfrm>
            <a:off x="5218088" y="2992015"/>
            <a:ext cx="1137288" cy="1137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6756" y="0"/>
                  <a:pt x="21600" y="4833"/>
                  <a:pt x="21600" y="10800"/>
                </a:cubicBezTo>
                <a:cubicBezTo>
                  <a:pt x="21600" y="16756"/>
                  <a:pt x="16756" y="21600"/>
                  <a:pt x="10800" y="21600"/>
                </a:cubicBezTo>
                <a:cubicBezTo>
                  <a:pt x="4833" y="21600"/>
                  <a:pt x="0" y="16756"/>
                  <a:pt x="0" y="10800"/>
                </a:cubicBezTo>
                <a:cubicBezTo>
                  <a:pt x="0" y="4833"/>
                  <a:pt x="4833" y="0"/>
                  <a:pt x="10800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88900" dist="53129" dir="5400000" rotWithShape="0">
              <a:srgbClr val="000000">
                <a:alpha val="38957"/>
              </a:srgbClr>
            </a:outerShdw>
          </a:effectLst>
        </p:spPr>
        <p:txBody>
          <a:bodyPr lIns="45718" tIns="45718" rIns="45718" bIns="45718" anchor="ctr"/>
          <a:lstStyle/>
          <a:p>
            <a:pPr defTabSz="1828431">
              <a:defRPr sz="6500">
                <a:solidFill>
                  <a:srgbClr val="AAAAAA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4D502616-4411-41CD-8C04-29C3959BFCF9}"/>
              </a:ext>
            </a:extLst>
          </p:cNvPr>
          <p:cNvSpPr/>
          <p:nvPr/>
        </p:nvSpPr>
        <p:spPr>
          <a:xfrm>
            <a:off x="6673639" y="2992015"/>
            <a:ext cx="1139749" cy="1137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5" y="0"/>
                </a:moveTo>
                <a:cubicBezTo>
                  <a:pt x="16759" y="0"/>
                  <a:pt x="21600" y="4833"/>
                  <a:pt x="21600" y="10800"/>
                </a:cubicBezTo>
                <a:cubicBezTo>
                  <a:pt x="21600" y="16756"/>
                  <a:pt x="16759" y="21600"/>
                  <a:pt x="10805" y="21600"/>
                </a:cubicBezTo>
                <a:cubicBezTo>
                  <a:pt x="4831" y="21600"/>
                  <a:pt x="0" y="16756"/>
                  <a:pt x="0" y="10800"/>
                </a:cubicBezTo>
                <a:cubicBezTo>
                  <a:pt x="0" y="4833"/>
                  <a:pt x="4831" y="0"/>
                  <a:pt x="10805" y="0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88900" dist="53129" dir="5400000" rotWithShape="0">
              <a:srgbClr val="000000">
                <a:alpha val="38957"/>
              </a:srgbClr>
            </a:outerShdw>
          </a:effectLst>
        </p:spPr>
        <p:txBody>
          <a:bodyPr lIns="45718" tIns="45718" rIns="45718" bIns="45718" anchor="ctr"/>
          <a:lstStyle/>
          <a:p>
            <a:pPr defTabSz="1828431">
              <a:defRPr sz="6500">
                <a:solidFill>
                  <a:srgbClr val="AAAAAA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7BC1FC95-9C42-45F5-8A7C-20B1E7CB4435}"/>
              </a:ext>
            </a:extLst>
          </p:cNvPr>
          <p:cNvSpPr/>
          <p:nvPr/>
        </p:nvSpPr>
        <p:spPr>
          <a:xfrm>
            <a:off x="8166134" y="2992015"/>
            <a:ext cx="1137289" cy="1137289"/>
          </a:xfrm>
          <a:prstGeom prst="ellipse">
            <a:avLst/>
          </a:prstGeom>
          <a:solidFill>
            <a:srgbClr val="FFC000"/>
          </a:solidFill>
          <a:ln w="12700">
            <a:miter lim="400000"/>
          </a:ln>
          <a:effectLst>
            <a:outerShdw blurRad="88900" dist="53129" dir="5400000" rotWithShape="0">
              <a:srgbClr val="000000">
                <a:alpha val="38957"/>
              </a:srgbClr>
            </a:outerShdw>
          </a:effectLst>
        </p:spPr>
        <p:txBody>
          <a:bodyPr lIns="45718" tIns="45718" rIns="45718" bIns="45718" anchor="ctr"/>
          <a:lstStyle/>
          <a:p>
            <a:pPr defTabSz="1828431">
              <a:defRPr sz="6500">
                <a:solidFill>
                  <a:srgbClr val="AAAAAA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>
              <a:solidFill>
                <a:srgbClr val="FFC000"/>
              </a:solidFill>
            </a:endParaRPr>
          </a:p>
        </p:txBody>
      </p:sp>
      <p:sp>
        <p:nvSpPr>
          <p:cNvPr id="10" name="Freeform 26">
            <a:extLst>
              <a:ext uri="{FF2B5EF4-FFF2-40B4-BE49-F238E27FC236}">
                <a16:creationId xmlns:a16="http://schemas.microsoft.com/office/drawing/2014/main" id="{18AA5D82-36C5-4FC3-9366-8035518538F7}"/>
              </a:ext>
            </a:extLst>
          </p:cNvPr>
          <p:cNvSpPr/>
          <p:nvPr/>
        </p:nvSpPr>
        <p:spPr>
          <a:xfrm>
            <a:off x="3513790" y="3435329"/>
            <a:ext cx="125055" cy="1250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52" y="0"/>
                </a:moveTo>
                <a:cubicBezTo>
                  <a:pt x="16800" y="0"/>
                  <a:pt x="21600" y="4821"/>
                  <a:pt x="21600" y="10800"/>
                </a:cubicBezTo>
                <a:cubicBezTo>
                  <a:pt x="21600" y="16779"/>
                  <a:pt x="16800" y="21600"/>
                  <a:pt x="10752" y="21600"/>
                </a:cubicBezTo>
                <a:cubicBezTo>
                  <a:pt x="4800" y="21600"/>
                  <a:pt x="0" y="16779"/>
                  <a:pt x="0" y="10800"/>
                </a:cubicBezTo>
                <a:cubicBezTo>
                  <a:pt x="0" y="4821"/>
                  <a:pt x="4800" y="0"/>
                  <a:pt x="10752" y="0"/>
                </a:cubicBezTo>
              </a:path>
            </a:pathLst>
          </a:custGeom>
          <a:solidFill>
            <a:srgbClr val="AAAAAA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defTabSz="1828431">
              <a:defRPr sz="6500">
                <a:solidFill>
                  <a:srgbClr val="AAAAAA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1" name="Freeform 27">
            <a:extLst>
              <a:ext uri="{FF2B5EF4-FFF2-40B4-BE49-F238E27FC236}">
                <a16:creationId xmlns:a16="http://schemas.microsoft.com/office/drawing/2014/main" id="{F10092FF-6E0D-4A07-9079-81CDE092D0B0}"/>
              </a:ext>
            </a:extLst>
          </p:cNvPr>
          <p:cNvSpPr/>
          <p:nvPr/>
        </p:nvSpPr>
        <p:spPr>
          <a:xfrm>
            <a:off x="4989040" y="3435329"/>
            <a:ext cx="125052" cy="1250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6779" y="0"/>
                  <a:pt x="21600" y="4821"/>
                  <a:pt x="21600" y="10800"/>
                </a:cubicBezTo>
                <a:cubicBezTo>
                  <a:pt x="21600" y="16779"/>
                  <a:pt x="16779" y="21600"/>
                  <a:pt x="10800" y="21600"/>
                </a:cubicBezTo>
                <a:cubicBezTo>
                  <a:pt x="4821" y="21600"/>
                  <a:pt x="0" y="16779"/>
                  <a:pt x="0" y="10800"/>
                </a:cubicBezTo>
                <a:cubicBezTo>
                  <a:pt x="0" y="4821"/>
                  <a:pt x="4821" y="0"/>
                  <a:pt x="10800" y="0"/>
                </a:cubicBezTo>
              </a:path>
            </a:pathLst>
          </a:custGeom>
          <a:solidFill>
            <a:srgbClr val="AAAAAA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defTabSz="1828431">
              <a:defRPr sz="6500">
                <a:solidFill>
                  <a:srgbClr val="AAAAAA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2" name="Freeform 28">
            <a:extLst>
              <a:ext uri="{FF2B5EF4-FFF2-40B4-BE49-F238E27FC236}">
                <a16:creationId xmlns:a16="http://schemas.microsoft.com/office/drawing/2014/main" id="{EAC5D24B-CF78-4396-9379-549DDB063A3D}"/>
              </a:ext>
            </a:extLst>
          </p:cNvPr>
          <p:cNvSpPr/>
          <p:nvPr/>
        </p:nvSpPr>
        <p:spPr>
          <a:xfrm>
            <a:off x="6451979" y="3435329"/>
            <a:ext cx="125052" cy="1250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04" y="0"/>
                </a:moveTo>
                <a:cubicBezTo>
                  <a:pt x="16779" y="0"/>
                  <a:pt x="21600" y="4821"/>
                  <a:pt x="21600" y="10800"/>
                </a:cubicBezTo>
                <a:cubicBezTo>
                  <a:pt x="21600" y="16779"/>
                  <a:pt x="16779" y="21600"/>
                  <a:pt x="10704" y="21600"/>
                </a:cubicBezTo>
                <a:cubicBezTo>
                  <a:pt x="4821" y="21600"/>
                  <a:pt x="0" y="16779"/>
                  <a:pt x="0" y="10800"/>
                </a:cubicBezTo>
                <a:cubicBezTo>
                  <a:pt x="0" y="4821"/>
                  <a:pt x="4821" y="0"/>
                  <a:pt x="10704" y="0"/>
                </a:cubicBezTo>
              </a:path>
            </a:pathLst>
          </a:custGeom>
          <a:solidFill>
            <a:srgbClr val="AAAAAA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defTabSz="1828431">
              <a:defRPr sz="6500">
                <a:solidFill>
                  <a:srgbClr val="AAAAAA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3" name="Freeform 29">
            <a:extLst>
              <a:ext uri="{FF2B5EF4-FFF2-40B4-BE49-F238E27FC236}">
                <a16:creationId xmlns:a16="http://schemas.microsoft.com/office/drawing/2014/main" id="{D614EA10-82A3-4BA1-834B-46D3AD13CEAE}"/>
              </a:ext>
            </a:extLst>
          </p:cNvPr>
          <p:cNvSpPr/>
          <p:nvPr/>
        </p:nvSpPr>
        <p:spPr>
          <a:xfrm>
            <a:off x="7927233" y="3435329"/>
            <a:ext cx="125052" cy="1250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6779" y="0"/>
                  <a:pt x="21600" y="4821"/>
                  <a:pt x="21600" y="10800"/>
                </a:cubicBezTo>
                <a:cubicBezTo>
                  <a:pt x="21600" y="16779"/>
                  <a:pt x="16779" y="21600"/>
                  <a:pt x="10800" y="21600"/>
                </a:cubicBezTo>
                <a:cubicBezTo>
                  <a:pt x="4821" y="21600"/>
                  <a:pt x="0" y="16779"/>
                  <a:pt x="0" y="10800"/>
                </a:cubicBezTo>
                <a:cubicBezTo>
                  <a:pt x="0" y="4821"/>
                  <a:pt x="4821" y="0"/>
                  <a:pt x="10800" y="0"/>
                </a:cubicBezTo>
              </a:path>
            </a:pathLst>
          </a:custGeom>
          <a:solidFill>
            <a:srgbClr val="AAAAAA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defTabSz="1828431">
              <a:defRPr sz="6500">
                <a:solidFill>
                  <a:srgbClr val="AAAAAA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4" name="Down Arrow 18">
            <a:extLst>
              <a:ext uri="{FF2B5EF4-FFF2-40B4-BE49-F238E27FC236}">
                <a16:creationId xmlns:a16="http://schemas.microsoft.com/office/drawing/2014/main" id="{B291CDEA-8CD8-4ACA-A2DC-F93F1E92E82D}"/>
              </a:ext>
            </a:extLst>
          </p:cNvPr>
          <p:cNvSpPr/>
          <p:nvPr/>
        </p:nvSpPr>
        <p:spPr>
          <a:xfrm>
            <a:off x="2778023" y="4262051"/>
            <a:ext cx="144054" cy="533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8684"/>
                </a:moveTo>
                <a:lnTo>
                  <a:pt x="5400" y="18684"/>
                </a:lnTo>
                <a:lnTo>
                  <a:pt x="5400" y="0"/>
                </a:lnTo>
                <a:lnTo>
                  <a:pt x="16200" y="0"/>
                </a:lnTo>
                <a:lnTo>
                  <a:pt x="16200" y="18684"/>
                </a:lnTo>
                <a:lnTo>
                  <a:pt x="21600" y="18684"/>
                </a:lnTo>
                <a:lnTo>
                  <a:pt x="10800" y="2160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88900" dist="53129" dir="5400000" rotWithShape="0">
              <a:srgbClr val="000000">
                <a:alpha val="38957"/>
              </a:srgbClr>
            </a:outerShdw>
          </a:effectLst>
        </p:spPr>
        <p:txBody>
          <a:bodyPr lIns="45718" tIns="45718" rIns="45718" bIns="45718" anchor="ctr"/>
          <a:lstStyle/>
          <a:p>
            <a:pPr defTabSz="1828431"/>
            <a:endParaRPr sz="6500">
              <a:solidFill>
                <a:srgbClr val="AAAAAA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Up Arrow 19">
            <a:extLst>
              <a:ext uri="{FF2B5EF4-FFF2-40B4-BE49-F238E27FC236}">
                <a16:creationId xmlns:a16="http://schemas.microsoft.com/office/drawing/2014/main" id="{DD298CDF-25CA-4126-B54B-91BAC59BD9DF}"/>
              </a:ext>
            </a:extLst>
          </p:cNvPr>
          <p:cNvSpPr/>
          <p:nvPr/>
        </p:nvSpPr>
        <p:spPr>
          <a:xfrm>
            <a:off x="4240962" y="2326244"/>
            <a:ext cx="144054" cy="533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916"/>
                </a:moveTo>
                <a:lnTo>
                  <a:pt x="10800" y="0"/>
                </a:lnTo>
                <a:lnTo>
                  <a:pt x="21600" y="2916"/>
                </a:lnTo>
                <a:lnTo>
                  <a:pt x="16200" y="2916"/>
                </a:lnTo>
                <a:lnTo>
                  <a:pt x="16200" y="21600"/>
                </a:lnTo>
                <a:lnTo>
                  <a:pt x="5400" y="21600"/>
                </a:lnTo>
                <a:lnTo>
                  <a:pt x="5400" y="2916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88900" dist="53129" dir="5400000" rotWithShape="0">
              <a:srgbClr val="000000">
                <a:alpha val="38957"/>
              </a:srgbClr>
            </a:outerShdw>
          </a:effectLst>
        </p:spPr>
        <p:txBody>
          <a:bodyPr lIns="45718" tIns="45718" rIns="45718" bIns="45718" anchor="ctr"/>
          <a:lstStyle/>
          <a:p>
            <a:pPr defTabSz="1828431"/>
            <a:endParaRPr sz="6500">
              <a:solidFill>
                <a:srgbClr val="AAAAAA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Down Arrow 20">
            <a:extLst>
              <a:ext uri="{FF2B5EF4-FFF2-40B4-BE49-F238E27FC236}">
                <a16:creationId xmlns:a16="http://schemas.microsoft.com/office/drawing/2014/main" id="{F6E9F177-0EE4-4D43-8824-CE3CC744F0F3}"/>
              </a:ext>
            </a:extLst>
          </p:cNvPr>
          <p:cNvSpPr/>
          <p:nvPr/>
        </p:nvSpPr>
        <p:spPr>
          <a:xfrm>
            <a:off x="5714984" y="4262051"/>
            <a:ext cx="144054" cy="533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8684"/>
                </a:moveTo>
                <a:lnTo>
                  <a:pt x="5400" y="18684"/>
                </a:lnTo>
                <a:lnTo>
                  <a:pt x="5400" y="0"/>
                </a:lnTo>
                <a:lnTo>
                  <a:pt x="16200" y="0"/>
                </a:lnTo>
                <a:lnTo>
                  <a:pt x="16200" y="18684"/>
                </a:lnTo>
                <a:lnTo>
                  <a:pt x="21600" y="18684"/>
                </a:lnTo>
                <a:lnTo>
                  <a:pt x="10800" y="2160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88900" dist="53129" dir="5400000" rotWithShape="0">
              <a:srgbClr val="000000">
                <a:alpha val="38957"/>
              </a:srgbClr>
            </a:outerShdw>
          </a:effectLst>
        </p:spPr>
        <p:txBody>
          <a:bodyPr lIns="45718" tIns="45718" rIns="45718" bIns="45718" anchor="ctr"/>
          <a:lstStyle/>
          <a:p>
            <a:pPr defTabSz="1828431"/>
            <a:endParaRPr sz="6500">
              <a:solidFill>
                <a:srgbClr val="AAAAAA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" name="Up Arrow 21">
            <a:extLst>
              <a:ext uri="{FF2B5EF4-FFF2-40B4-BE49-F238E27FC236}">
                <a16:creationId xmlns:a16="http://schemas.microsoft.com/office/drawing/2014/main" id="{9495BB5D-D9C4-4F2B-9719-044F4FB8BB48}"/>
              </a:ext>
            </a:extLst>
          </p:cNvPr>
          <p:cNvSpPr/>
          <p:nvPr/>
        </p:nvSpPr>
        <p:spPr>
          <a:xfrm>
            <a:off x="7171766" y="2326244"/>
            <a:ext cx="144054" cy="533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916"/>
                </a:moveTo>
                <a:lnTo>
                  <a:pt x="10800" y="0"/>
                </a:lnTo>
                <a:lnTo>
                  <a:pt x="21600" y="2916"/>
                </a:lnTo>
                <a:lnTo>
                  <a:pt x="16200" y="2916"/>
                </a:lnTo>
                <a:lnTo>
                  <a:pt x="16200" y="21600"/>
                </a:lnTo>
                <a:lnTo>
                  <a:pt x="5400" y="21600"/>
                </a:lnTo>
                <a:lnTo>
                  <a:pt x="5400" y="2916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  <a:effectLst>
            <a:outerShdw blurRad="88900" dist="53129" dir="5400000" rotWithShape="0">
              <a:srgbClr val="000000">
                <a:alpha val="38957"/>
              </a:srgbClr>
            </a:outerShdw>
          </a:effectLst>
        </p:spPr>
        <p:txBody>
          <a:bodyPr lIns="45718" tIns="45718" rIns="45718" bIns="45718" anchor="ctr"/>
          <a:lstStyle/>
          <a:p>
            <a:pPr defTabSz="1828431"/>
            <a:endParaRPr sz="6500">
              <a:solidFill>
                <a:srgbClr val="AAAAAA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8" name="Down Arrow 22">
            <a:extLst>
              <a:ext uri="{FF2B5EF4-FFF2-40B4-BE49-F238E27FC236}">
                <a16:creationId xmlns:a16="http://schemas.microsoft.com/office/drawing/2014/main" id="{19DCAC71-00D3-4815-B075-B912B8CB1E62}"/>
              </a:ext>
            </a:extLst>
          </p:cNvPr>
          <p:cNvSpPr/>
          <p:nvPr/>
        </p:nvSpPr>
        <p:spPr>
          <a:xfrm>
            <a:off x="8663029" y="4262051"/>
            <a:ext cx="144054" cy="533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8684"/>
                </a:moveTo>
                <a:lnTo>
                  <a:pt x="5400" y="18684"/>
                </a:lnTo>
                <a:lnTo>
                  <a:pt x="5400" y="0"/>
                </a:lnTo>
                <a:lnTo>
                  <a:pt x="16200" y="0"/>
                </a:lnTo>
                <a:lnTo>
                  <a:pt x="16200" y="18684"/>
                </a:lnTo>
                <a:lnTo>
                  <a:pt x="21600" y="18684"/>
                </a:lnTo>
                <a:lnTo>
                  <a:pt x="10800" y="21600"/>
                </a:lnTo>
                <a:close/>
              </a:path>
            </a:pathLst>
          </a:custGeom>
          <a:solidFill>
            <a:srgbClr val="FFC000"/>
          </a:solidFill>
          <a:ln w="12700">
            <a:miter lim="400000"/>
          </a:ln>
          <a:effectLst>
            <a:outerShdw blurRad="88900" dist="53129" dir="5400000" rotWithShape="0">
              <a:srgbClr val="000000">
                <a:alpha val="38957"/>
              </a:srgbClr>
            </a:outerShdw>
          </a:effectLst>
        </p:spPr>
        <p:txBody>
          <a:bodyPr lIns="45718" tIns="45718" rIns="45718" bIns="45718" anchor="ctr"/>
          <a:lstStyle/>
          <a:p>
            <a:pPr algn="ctr" defTabSz="1828431">
              <a:defRPr sz="3600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1" name="TextBox 28">
            <a:extLst>
              <a:ext uri="{FF2B5EF4-FFF2-40B4-BE49-F238E27FC236}">
                <a16:creationId xmlns:a16="http://schemas.microsoft.com/office/drawing/2014/main" id="{9284135E-7371-43CA-B6F6-3A455F38A1F6}"/>
              </a:ext>
            </a:extLst>
          </p:cNvPr>
          <p:cNvSpPr txBox="1"/>
          <p:nvPr/>
        </p:nvSpPr>
        <p:spPr>
          <a:xfrm>
            <a:off x="5161538" y="4807129"/>
            <a:ext cx="1250386" cy="370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b">
            <a:spAutoFit/>
          </a:bodyPr>
          <a:lstStyle>
            <a:lvl1pPr algn="ctr" defTabSz="1828431">
              <a:defRPr sz="1900" b="1">
                <a:solidFill>
                  <a:srgbClr val="08204C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SURVEY</a:t>
            </a:r>
          </a:p>
        </p:txBody>
      </p:sp>
      <p:sp>
        <p:nvSpPr>
          <p:cNvPr id="23" name="TextBox 31">
            <a:extLst>
              <a:ext uri="{FF2B5EF4-FFF2-40B4-BE49-F238E27FC236}">
                <a16:creationId xmlns:a16="http://schemas.microsoft.com/office/drawing/2014/main" id="{293E8049-8669-4681-A37E-2227D83B54B8}"/>
              </a:ext>
            </a:extLst>
          </p:cNvPr>
          <p:cNvSpPr txBox="1"/>
          <p:nvPr/>
        </p:nvSpPr>
        <p:spPr>
          <a:xfrm>
            <a:off x="7573067" y="4878401"/>
            <a:ext cx="2323422" cy="370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b">
            <a:spAutoFit/>
          </a:bodyPr>
          <a:lstStyle>
            <a:lvl1pPr algn="ctr" defTabSz="1828431">
              <a:defRPr sz="1900" b="1">
                <a:solidFill>
                  <a:srgbClr val="08204C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dirty="0"/>
              <a:t>PUBLICATIONS</a:t>
            </a:r>
          </a:p>
        </p:txBody>
      </p:sp>
      <p:sp>
        <p:nvSpPr>
          <p:cNvPr id="25" name="TextBox 35">
            <a:extLst>
              <a:ext uri="{FF2B5EF4-FFF2-40B4-BE49-F238E27FC236}">
                <a16:creationId xmlns:a16="http://schemas.microsoft.com/office/drawing/2014/main" id="{71F271DF-13C7-43B1-BCC6-CE1743D38012}"/>
              </a:ext>
            </a:extLst>
          </p:cNvPr>
          <p:cNvSpPr txBox="1"/>
          <p:nvPr/>
        </p:nvSpPr>
        <p:spPr>
          <a:xfrm>
            <a:off x="3556640" y="1497076"/>
            <a:ext cx="1557452" cy="677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b">
            <a:spAutoFit/>
          </a:bodyPr>
          <a:lstStyle>
            <a:lvl1pPr algn="ctr" defTabSz="1828431">
              <a:defRPr sz="1900" b="1">
                <a:solidFill>
                  <a:srgbClr val="08204C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en-GB" dirty="0"/>
              <a:t>ONLINE </a:t>
            </a:r>
            <a:r>
              <a:rPr dirty="0"/>
              <a:t>WEBINAR</a:t>
            </a:r>
          </a:p>
        </p:txBody>
      </p:sp>
      <p:sp>
        <p:nvSpPr>
          <p:cNvPr id="27" name="TextBox 38">
            <a:extLst>
              <a:ext uri="{FF2B5EF4-FFF2-40B4-BE49-F238E27FC236}">
                <a16:creationId xmlns:a16="http://schemas.microsoft.com/office/drawing/2014/main" id="{82ECEE8E-CE38-4B60-B3B5-D426BCC5022C}"/>
              </a:ext>
            </a:extLst>
          </p:cNvPr>
          <p:cNvSpPr txBox="1"/>
          <p:nvPr/>
        </p:nvSpPr>
        <p:spPr>
          <a:xfrm>
            <a:off x="6316721" y="1750360"/>
            <a:ext cx="1853584" cy="3847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b">
            <a:spAutoFit/>
          </a:bodyPr>
          <a:lstStyle>
            <a:lvl1pPr algn="ctr" defTabSz="1828431">
              <a:defRPr sz="1900" b="1">
                <a:solidFill>
                  <a:srgbClr val="08204C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en-GB" dirty="0"/>
              <a:t>F2F </a:t>
            </a:r>
            <a:r>
              <a:rPr dirty="0"/>
              <a:t>WORKSHOP</a:t>
            </a:r>
          </a:p>
        </p:txBody>
      </p:sp>
      <p:sp>
        <p:nvSpPr>
          <p:cNvPr id="28" name="TextBox 39">
            <a:extLst>
              <a:ext uri="{FF2B5EF4-FFF2-40B4-BE49-F238E27FC236}">
                <a16:creationId xmlns:a16="http://schemas.microsoft.com/office/drawing/2014/main" id="{41F041C8-2397-4317-A643-07B99056B75B}"/>
              </a:ext>
            </a:extLst>
          </p:cNvPr>
          <p:cNvSpPr txBox="1"/>
          <p:nvPr/>
        </p:nvSpPr>
        <p:spPr>
          <a:xfrm>
            <a:off x="2628326" y="3048929"/>
            <a:ext cx="341468" cy="967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 defTabSz="1828431">
              <a:defRPr sz="6000" b="1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dirty="0"/>
              <a:t>1</a:t>
            </a:r>
          </a:p>
        </p:txBody>
      </p:sp>
      <p:sp>
        <p:nvSpPr>
          <p:cNvPr id="29" name="TextBox 40">
            <a:extLst>
              <a:ext uri="{FF2B5EF4-FFF2-40B4-BE49-F238E27FC236}">
                <a16:creationId xmlns:a16="http://schemas.microsoft.com/office/drawing/2014/main" id="{60354B78-A18C-4AE1-A973-DA5688F7A9C7}"/>
              </a:ext>
            </a:extLst>
          </p:cNvPr>
          <p:cNvSpPr txBox="1"/>
          <p:nvPr/>
        </p:nvSpPr>
        <p:spPr>
          <a:xfrm>
            <a:off x="4055941" y="3077067"/>
            <a:ext cx="514095" cy="967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 defTabSz="1828431">
              <a:defRPr sz="6000" b="1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2</a:t>
            </a:r>
          </a:p>
        </p:txBody>
      </p:sp>
      <p:sp>
        <p:nvSpPr>
          <p:cNvPr id="30" name="TextBox 41">
            <a:extLst>
              <a:ext uri="{FF2B5EF4-FFF2-40B4-BE49-F238E27FC236}">
                <a16:creationId xmlns:a16="http://schemas.microsoft.com/office/drawing/2014/main" id="{324944C4-1893-4841-9188-4BDB0688CEBB}"/>
              </a:ext>
            </a:extLst>
          </p:cNvPr>
          <p:cNvSpPr txBox="1"/>
          <p:nvPr/>
        </p:nvSpPr>
        <p:spPr>
          <a:xfrm>
            <a:off x="5513627" y="3077067"/>
            <a:ext cx="534452" cy="967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 defTabSz="1828431">
              <a:defRPr sz="6000" b="1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dirty="0"/>
              <a:t>3</a:t>
            </a:r>
          </a:p>
        </p:txBody>
      </p:sp>
      <p:sp>
        <p:nvSpPr>
          <p:cNvPr id="31" name="TextBox 42">
            <a:extLst>
              <a:ext uri="{FF2B5EF4-FFF2-40B4-BE49-F238E27FC236}">
                <a16:creationId xmlns:a16="http://schemas.microsoft.com/office/drawing/2014/main" id="{CE6FCE19-2644-40E7-B537-BD360768F11F}"/>
              </a:ext>
            </a:extLst>
          </p:cNvPr>
          <p:cNvSpPr txBox="1"/>
          <p:nvPr/>
        </p:nvSpPr>
        <p:spPr>
          <a:xfrm>
            <a:off x="6913222" y="3077067"/>
            <a:ext cx="584938" cy="967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 defTabSz="1828431">
              <a:defRPr sz="6000" b="1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4</a:t>
            </a:r>
          </a:p>
        </p:txBody>
      </p:sp>
      <p:sp>
        <p:nvSpPr>
          <p:cNvPr id="32" name="TextBox 43">
            <a:extLst>
              <a:ext uri="{FF2B5EF4-FFF2-40B4-BE49-F238E27FC236}">
                <a16:creationId xmlns:a16="http://schemas.microsoft.com/office/drawing/2014/main" id="{8CBEB64D-209C-4A1F-B47A-B47B3BF5B724}"/>
              </a:ext>
            </a:extLst>
          </p:cNvPr>
          <p:cNvSpPr txBox="1"/>
          <p:nvPr/>
        </p:nvSpPr>
        <p:spPr>
          <a:xfrm>
            <a:off x="8449509" y="3077067"/>
            <a:ext cx="571094" cy="967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 defTabSz="1828431">
              <a:defRPr sz="6000" b="1">
                <a:solidFill>
                  <a:srgbClr val="FFFFFF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5</a:t>
            </a:r>
          </a:p>
        </p:txBody>
      </p:sp>
      <p:sp>
        <p:nvSpPr>
          <p:cNvPr id="33" name="TextBox 10">
            <a:extLst>
              <a:ext uri="{FF2B5EF4-FFF2-40B4-BE49-F238E27FC236}">
                <a16:creationId xmlns:a16="http://schemas.microsoft.com/office/drawing/2014/main" id="{9D816E52-B0B3-4969-8B4A-E2E92762614E}"/>
              </a:ext>
            </a:extLst>
          </p:cNvPr>
          <p:cNvSpPr txBox="1"/>
          <p:nvPr/>
        </p:nvSpPr>
        <p:spPr>
          <a:xfrm>
            <a:off x="1965753" y="4878401"/>
            <a:ext cx="2323421" cy="370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b">
            <a:spAutoFit/>
          </a:bodyPr>
          <a:lstStyle>
            <a:lvl1pPr defTabSz="1828431">
              <a:defRPr sz="1900" b="1">
                <a:solidFill>
                  <a:srgbClr val="08204C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dirty="0"/>
              <a:t>BRAINSTORMING</a:t>
            </a:r>
          </a:p>
        </p:txBody>
      </p:sp>
    </p:spTree>
    <p:extLst>
      <p:ext uri="{BB962C8B-B14F-4D97-AF65-F5344CB8AC3E}">
        <p14:creationId xmlns:p14="http://schemas.microsoft.com/office/powerpoint/2010/main" val="295564898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B1179-DE3A-4877-909F-AAA0E650A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700" b="1" dirty="0">
                <a:solidFill>
                  <a:schemeClr val="accent2"/>
                </a:solidFill>
              </a:rPr>
              <a:t>First output is out!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3C6EA8-1C0C-45B8-A527-6B61D4538E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2091" y="1690690"/>
            <a:ext cx="9467817" cy="4140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50667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93A1567-E930-46C7-965D-29DBA2C63F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130" y="1228794"/>
            <a:ext cx="10103223" cy="4937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77454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7F398A-D3F6-4229-932E-874600CC9A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5896" y="1211148"/>
            <a:ext cx="5032578" cy="44548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726558-BB27-40A9-8F46-5A2383606DBE}"/>
              </a:ext>
            </a:extLst>
          </p:cNvPr>
          <p:cNvSpPr txBox="1"/>
          <p:nvPr/>
        </p:nvSpPr>
        <p:spPr>
          <a:xfrm>
            <a:off x="2110891" y="2767284"/>
            <a:ext cx="3671073" cy="6617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3700" b="1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Share your story!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84C8A2-CE74-440F-AD01-F8C4935BD781}"/>
              </a:ext>
            </a:extLst>
          </p:cNvPr>
          <p:cNvSpPr txBox="1"/>
          <p:nvPr/>
        </p:nvSpPr>
        <p:spPr>
          <a:xfrm>
            <a:off x="723015" y="3975529"/>
            <a:ext cx="6783572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r>
              <a:rPr lang="en-GB" sz="1800" i="1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Promote your NREN’s activities through the lenses of the UN SDGs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FD484C-5347-153C-EF8D-D4961DC6840A}"/>
              </a:ext>
            </a:extLst>
          </p:cNvPr>
          <p:cNvSpPr txBox="1"/>
          <p:nvPr/>
        </p:nvSpPr>
        <p:spPr>
          <a:xfrm>
            <a:off x="6619240" y="6391595"/>
            <a:ext cx="4023362" cy="294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/>
          <a:p>
            <a:pPr algn="r">
              <a:defRPr sz="1400">
                <a:solidFill>
                  <a:srgbClr val="00206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africaconnect3.net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186F17-55FE-990A-6C6E-EC8A61CA859B}"/>
              </a:ext>
            </a:extLst>
          </p:cNvPr>
          <p:cNvSpPr txBox="1">
            <a:spLocks/>
          </p:cNvSpPr>
          <p:nvPr/>
        </p:nvSpPr>
        <p:spPr>
          <a:xfrm>
            <a:off x="10871202" y="6391593"/>
            <a:ext cx="197380" cy="294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2pPr>
            <a:lvl3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3pPr>
            <a:lvl4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4pPr>
            <a:lvl5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5pPr>
            <a:lvl6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6pPr>
            <a:lvl7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7pPr>
            <a:lvl8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8pPr>
            <a:lvl9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defRPr>
            </a:lvl9pPr>
          </a:lstStyle>
          <a:p>
            <a:fld id="{86CB4B4D-7CA3-9044-876B-883B54F8677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24927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1172</TotalTime>
  <Words>217</Words>
  <Application>Microsoft Office PowerPoint</Application>
  <PresentationFormat>Widescreen</PresentationFormat>
  <Paragraphs>46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Lato Light</vt:lpstr>
      <vt:lpstr>Office Theme</vt:lpstr>
      <vt:lpstr>PowerPoint Presentation</vt:lpstr>
      <vt:lpstr>PowerPoint Presentation</vt:lpstr>
      <vt:lpstr>Why do SDGs matter?</vt:lpstr>
      <vt:lpstr>PowerPoint Presentation</vt:lpstr>
      <vt:lpstr>PowerPoint Presentation</vt:lpstr>
      <vt:lpstr>The AC3 initiative</vt:lpstr>
      <vt:lpstr>First output is out!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Silvia Fiore</dc:creator>
  <cp:lastModifiedBy>haroldbowa@ubuntunet.net</cp:lastModifiedBy>
  <cp:revision>2</cp:revision>
  <dcterms:created xsi:type="dcterms:W3CDTF">2023-01-24T10:11:09Z</dcterms:created>
  <dcterms:modified xsi:type="dcterms:W3CDTF">2023-02-15T08:48:05Z</dcterms:modified>
</cp:coreProperties>
</file>