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2" r:id="rId2"/>
    <p:sldId id="262" r:id="rId3"/>
    <p:sldId id="270" r:id="rId4"/>
    <p:sldId id="283" r:id="rId5"/>
    <p:sldId id="274" r:id="rId6"/>
    <p:sldId id="28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5500"/>
    <a:srgbClr val="8A2D00"/>
    <a:srgbClr val="B04F00"/>
    <a:srgbClr val="E65A00"/>
    <a:srgbClr val="D43200"/>
    <a:srgbClr val="AB1500"/>
    <a:srgbClr val="7A1911"/>
    <a:srgbClr val="BD4F00"/>
    <a:srgbClr val="D45406"/>
    <a:srgbClr val="945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93"/>
    <p:restoredTop sz="96327"/>
  </p:normalViewPr>
  <p:slideViewPr>
    <p:cSldViewPr snapToGrid="0" snapToObjects="1">
      <p:cViewPr varScale="1">
        <p:scale>
          <a:sx n="68" d="100"/>
          <a:sy n="68" d="100"/>
        </p:scale>
        <p:origin x="9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23">
            <a:extLst>
              <a:ext uri="{FF2B5EF4-FFF2-40B4-BE49-F238E27FC236}">
                <a16:creationId xmlns:a16="http://schemas.microsoft.com/office/drawing/2014/main" id="{8ED28CEF-C264-EA92-8EE6-C5E15E331791}"/>
              </a:ext>
            </a:extLst>
          </p:cNvPr>
          <p:cNvSpPr/>
          <p:nvPr/>
        </p:nvSpPr>
        <p:spPr>
          <a:xfrm>
            <a:off x="0" y="0"/>
            <a:ext cx="12193143" cy="6857999"/>
          </a:xfrm>
          <a:custGeom>
            <a:avLst/>
            <a:gdLst>
              <a:gd name="connsiteX0" fmla="*/ 0 w 12193143"/>
              <a:gd name="connsiteY0" fmla="*/ 0 h 6857999"/>
              <a:gd name="connsiteX1" fmla="*/ 12193143 w 12193143"/>
              <a:gd name="connsiteY1" fmla="*/ 0 h 6857999"/>
              <a:gd name="connsiteX2" fmla="*/ 12193143 w 12193143"/>
              <a:gd name="connsiteY2" fmla="*/ 6857999 h 6857999"/>
              <a:gd name="connsiteX3" fmla="*/ 0 w 12193143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143" h="6857999">
                <a:moveTo>
                  <a:pt x="0" y="0"/>
                </a:moveTo>
                <a:lnTo>
                  <a:pt x="12193143" y="0"/>
                </a:lnTo>
                <a:lnTo>
                  <a:pt x="12193143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tx1">
              <a:lumMod val="50000"/>
            </a:schemeClr>
          </a:soli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SI" dirty="0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E2AFFC31-6CC0-5780-26D8-25A3F5B4236E}"/>
              </a:ext>
            </a:extLst>
          </p:cNvPr>
          <p:cNvSpPr/>
          <p:nvPr/>
        </p:nvSpPr>
        <p:spPr>
          <a:xfrm>
            <a:off x="1356868" y="0"/>
            <a:ext cx="8468009" cy="6857999"/>
          </a:xfrm>
          <a:custGeom>
            <a:avLst/>
            <a:gdLst>
              <a:gd name="connsiteX0" fmla="*/ 8450326 w 8468009"/>
              <a:gd name="connsiteY0" fmla="*/ 3742055 h 6857999"/>
              <a:gd name="connsiteX1" fmla="*/ 8353044 w 8468009"/>
              <a:gd name="connsiteY1" fmla="*/ 3739388 h 6857999"/>
              <a:gd name="connsiteX2" fmla="*/ 6274689 w 8468009"/>
              <a:gd name="connsiteY2" fmla="*/ 5294122 h 6857999"/>
              <a:gd name="connsiteX3" fmla="*/ 5640451 w 8468009"/>
              <a:gd name="connsiteY3" fmla="*/ 3499104 h 6857999"/>
              <a:gd name="connsiteX4" fmla="*/ 4173093 w 8468009"/>
              <a:gd name="connsiteY4" fmla="*/ 1919224 h 6857999"/>
              <a:gd name="connsiteX5" fmla="*/ 3796919 w 8468009"/>
              <a:gd name="connsiteY5" fmla="*/ 0 h 6857999"/>
              <a:gd name="connsiteX6" fmla="*/ 3783457 w 8468009"/>
              <a:gd name="connsiteY6" fmla="*/ 0 h 6857999"/>
              <a:gd name="connsiteX7" fmla="*/ 4160647 w 8468009"/>
              <a:gd name="connsiteY7" fmla="*/ 1922780 h 6857999"/>
              <a:gd name="connsiteX8" fmla="*/ 4160774 w 8468009"/>
              <a:gd name="connsiteY8" fmla="*/ 1925701 h 6857999"/>
              <a:gd name="connsiteX9" fmla="*/ 4163187 w 8468009"/>
              <a:gd name="connsiteY9" fmla="*/ 1927479 h 6857999"/>
              <a:gd name="connsiteX10" fmla="*/ 5629656 w 8468009"/>
              <a:gd name="connsiteY10" fmla="*/ 3505454 h 6857999"/>
              <a:gd name="connsiteX11" fmla="*/ 6263894 w 8468009"/>
              <a:gd name="connsiteY11" fmla="*/ 5304408 h 6857999"/>
              <a:gd name="connsiteX12" fmla="*/ 6265418 w 8468009"/>
              <a:gd name="connsiteY12" fmla="*/ 5312282 h 6857999"/>
              <a:gd name="connsiteX13" fmla="*/ 6272784 w 8468009"/>
              <a:gd name="connsiteY13" fmla="*/ 5309108 h 6857999"/>
              <a:gd name="connsiteX14" fmla="*/ 8361807 w 8468009"/>
              <a:gd name="connsiteY14" fmla="*/ 3748786 h 6857999"/>
              <a:gd name="connsiteX15" fmla="*/ 8440674 w 8468009"/>
              <a:gd name="connsiteY15" fmla="*/ 3750182 h 6857999"/>
              <a:gd name="connsiteX16" fmla="*/ 8440801 w 8468009"/>
              <a:gd name="connsiteY16" fmla="*/ 3750437 h 6857999"/>
              <a:gd name="connsiteX17" fmla="*/ 8441944 w 8468009"/>
              <a:gd name="connsiteY17" fmla="*/ 3822446 h 6857999"/>
              <a:gd name="connsiteX18" fmla="*/ 6313932 w 8468009"/>
              <a:gd name="connsiteY18" fmla="*/ 5715635 h 6857999"/>
              <a:gd name="connsiteX19" fmla="*/ 6310757 w 8468009"/>
              <a:gd name="connsiteY19" fmla="*/ 5717539 h 6857999"/>
              <a:gd name="connsiteX20" fmla="*/ 6310884 w 8468009"/>
              <a:gd name="connsiteY20" fmla="*/ 5721222 h 6857999"/>
              <a:gd name="connsiteX21" fmla="*/ 6251194 w 8468009"/>
              <a:gd name="connsiteY21" fmla="*/ 6857999 h 6857999"/>
              <a:gd name="connsiteX22" fmla="*/ 6263894 w 8468009"/>
              <a:gd name="connsiteY22" fmla="*/ 6857999 h 6857999"/>
              <a:gd name="connsiteX23" fmla="*/ 6323711 w 8468009"/>
              <a:gd name="connsiteY23" fmla="*/ 5724651 h 6857999"/>
              <a:gd name="connsiteX24" fmla="*/ 8451977 w 8468009"/>
              <a:gd name="connsiteY24" fmla="*/ 3830446 h 6857999"/>
              <a:gd name="connsiteX25" fmla="*/ 8450326 w 8468009"/>
              <a:gd name="connsiteY25" fmla="*/ 3742055 h 6857999"/>
              <a:gd name="connsiteX26" fmla="*/ 5913755 w 8468009"/>
              <a:gd name="connsiteY26" fmla="*/ 5866129 h 6857999"/>
              <a:gd name="connsiteX27" fmla="*/ 5906135 w 8468009"/>
              <a:gd name="connsiteY27" fmla="*/ 5868669 h 6857999"/>
              <a:gd name="connsiteX28" fmla="*/ 2170811 w 8468009"/>
              <a:gd name="connsiteY28" fmla="*/ 5886322 h 6857999"/>
              <a:gd name="connsiteX29" fmla="*/ 2168017 w 8468009"/>
              <a:gd name="connsiteY29" fmla="*/ 5885688 h 6857999"/>
              <a:gd name="connsiteX30" fmla="*/ 2165604 w 8468009"/>
              <a:gd name="connsiteY30" fmla="*/ 5887338 h 6857999"/>
              <a:gd name="connsiteX31" fmla="*/ 0 w 8468009"/>
              <a:gd name="connsiteY31" fmla="*/ 6857999 h 6857999"/>
              <a:gd name="connsiteX32" fmla="*/ 53594 w 8468009"/>
              <a:gd name="connsiteY32" fmla="*/ 6857999 h 6857999"/>
              <a:gd name="connsiteX33" fmla="*/ 2170557 w 8468009"/>
              <a:gd name="connsiteY33" fmla="*/ 5899276 h 6857999"/>
              <a:gd name="connsiteX34" fmla="*/ 5902579 w 8468009"/>
              <a:gd name="connsiteY34" fmla="*/ 5883274 h 6857999"/>
              <a:gd name="connsiteX35" fmla="*/ 5918200 w 8468009"/>
              <a:gd name="connsiteY35" fmla="*/ 6857999 h 6857999"/>
              <a:gd name="connsiteX36" fmla="*/ 5930900 w 8468009"/>
              <a:gd name="connsiteY36" fmla="*/ 6857999 h 6857999"/>
              <a:gd name="connsiteX37" fmla="*/ 5914517 w 8468009"/>
              <a:gd name="connsiteY37" fmla="*/ 5874130 h 6857999"/>
              <a:gd name="connsiteX38" fmla="*/ 5913755 w 8468009"/>
              <a:gd name="connsiteY38" fmla="*/ 5866129 h 6857999"/>
              <a:gd name="connsiteX39" fmla="*/ 4274820 w 8468009"/>
              <a:gd name="connsiteY39" fmla="*/ 5726049 h 6857999"/>
              <a:gd name="connsiteX40" fmla="*/ 5846572 w 8468009"/>
              <a:gd name="connsiteY40" fmla="*/ 5478272 h 6857999"/>
              <a:gd name="connsiteX41" fmla="*/ 5856986 w 8468009"/>
              <a:gd name="connsiteY41" fmla="*/ 5472938 h 6857999"/>
              <a:gd name="connsiteX42" fmla="*/ 5854573 w 8468009"/>
              <a:gd name="connsiteY42" fmla="*/ 5463286 h 6857999"/>
              <a:gd name="connsiteX43" fmla="*/ 4115943 w 8468009"/>
              <a:gd name="connsiteY43" fmla="*/ 2533269 h 6857999"/>
              <a:gd name="connsiteX44" fmla="*/ 4098417 w 8468009"/>
              <a:gd name="connsiteY44" fmla="*/ 2520696 h 6857999"/>
              <a:gd name="connsiteX45" fmla="*/ 4095750 w 8468009"/>
              <a:gd name="connsiteY45" fmla="*/ 2541016 h 6857999"/>
              <a:gd name="connsiteX46" fmla="*/ 2608453 w 8468009"/>
              <a:gd name="connsiteY46" fmla="*/ 5456808 h 6857999"/>
              <a:gd name="connsiteX47" fmla="*/ 2592832 w 8468009"/>
              <a:gd name="connsiteY47" fmla="*/ 5478272 h 6857999"/>
              <a:gd name="connsiteX48" fmla="*/ 2601722 w 8468009"/>
              <a:gd name="connsiteY48" fmla="*/ 5480684 h 6857999"/>
              <a:gd name="connsiteX49" fmla="*/ 4274820 w 8468009"/>
              <a:gd name="connsiteY49" fmla="*/ 5726049 h 6857999"/>
              <a:gd name="connsiteX50" fmla="*/ 2618232 w 8468009"/>
              <a:gd name="connsiteY50" fmla="*/ 5465064 h 6857999"/>
              <a:gd name="connsiteX51" fmla="*/ 4108323 w 8468009"/>
              <a:gd name="connsiteY51" fmla="*/ 2543302 h 6857999"/>
              <a:gd name="connsiteX52" fmla="*/ 5842127 w 8468009"/>
              <a:gd name="connsiteY52" fmla="*/ 5465953 h 6857999"/>
              <a:gd name="connsiteX53" fmla="*/ 5842254 w 8468009"/>
              <a:gd name="connsiteY53" fmla="*/ 5466206 h 6857999"/>
              <a:gd name="connsiteX54" fmla="*/ 5842000 w 8468009"/>
              <a:gd name="connsiteY54" fmla="*/ 5466333 h 6857999"/>
              <a:gd name="connsiteX55" fmla="*/ 4274693 w 8468009"/>
              <a:gd name="connsiteY55" fmla="*/ 5713348 h 6857999"/>
              <a:gd name="connsiteX56" fmla="*/ 2613914 w 8468009"/>
              <a:gd name="connsiteY56" fmla="*/ 5470905 h 6857999"/>
              <a:gd name="connsiteX57" fmla="*/ 2618232 w 8468009"/>
              <a:gd name="connsiteY57" fmla="*/ 5465064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8468009" h="6857999">
                <a:moveTo>
                  <a:pt x="8450326" y="3742055"/>
                </a:moveTo>
                <a:cubicBezTo>
                  <a:pt x="8420735" y="3705479"/>
                  <a:pt x="8374380" y="3723513"/>
                  <a:pt x="8353044" y="3739388"/>
                </a:cubicBezTo>
                <a:cubicBezTo>
                  <a:pt x="7755763" y="4421632"/>
                  <a:pt x="7075679" y="4930266"/>
                  <a:pt x="6274689" y="5294122"/>
                </a:cubicBezTo>
                <a:cubicBezTo>
                  <a:pt x="6129020" y="4554727"/>
                  <a:pt x="5933313" y="4000754"/>
                  <a:pt x="5640451" y="3499104"/>
                </a:cubicBezTo>
                <a:cubicBezTo>
                  <a:pt x="5303774" y="2923032"/>
                  <a:pt x="4837430" y="2420874"/>
                  <a:pt x="4173093" y="1919224"/>
                </a:cubicBezTo>
                <a:cubicBezTo>
                  <a:pt x="4138549" y="1205230"/>
                  <a:pt x="4019296" y="584708"/>
                  <a:pt x="3796919" y="0"/>
                </a:cubicBezTo>
                <a:lnTo>
                  <a:pt x="3783457" y="0"/>
                </a:lnTo>
                <a:cubicBezTo>
                  <a:pt x="4006723" y="585597"/>
                  <a:pt x="4126230" y="1207135"/>
                  <a:pt x="4160647" y="1922780"/>
                </a:cubicBezTo>
                <a:lnTo>
                  <a:pt x="4160774" y="1925701"/>
                </a:lnTo>
                <a:lnTo>
                  <a:pt x="4163187" y="1927479"/>
                </a:lnTo>
                <a:cubicBezTo>
                  <a:pt x="4827270" y="2428748"/>
                  <a:pt x="5293233" y="2930271"/>
                  <a:pt x="5629656" y="3505454"/>
                </a:cubicBezTo>
                <a:cubicBezTo>
                  <a:pt x="5922772" y="4007612"/>
                  <a:pt x="6118352" y="4562474"/>
                  <a:pt x="6263894" y="5304408"/>
                </a:cubicBezTo>
                <a:lnTo>
                  <a:pt x="6265418" y="5312282"/>
                </a:lnTo>
                <a:lnTo>
                  <a:pt x="6272784" y="5309108"/>
                </a:lnTo>
                <a:cubicBezTo>
                  <a:pt x="7078853" y="4944236"/>
                  <a:pt x="7762367" y="4433443"/>
                  <a:pt x="8361807" y="3748786"/>
                </a:cubicBezTo>
                <a:cubicBezTo>
                  <a:pt x="8378698" y="3736467"/>
                  <a:pt x="8416798" y="3720592"/>
                  <a:pt x="8440674" y="3750182"/>
                </a:cubicBezTo>
                <a:lnTo>
                  <a:pt x="8440801" y="3750437"/>
                </a:lnTo>
                <a:cubicBezTo>
                  <a:pt x="8472297" y="3786251"/>
                  <a:pt x="8443468" y="3820794"/>
                  <a:pt x="8441944" y="3822446"/>
                </a:cubicBezTo>
                <a:cubicBezTo>
                  <a:pt x="7886065" y="4565904"/>
                  <a:pt x="7359778" y="5114163"/>
                  <a:pt x="6313932" y="5715635"/>
                </a:cubicBezTo>
                <a:lnTo>
                  <a:pt x="6310757" y="5717539"/>
                </a:lnTo>
                <a:lnTo>
                  <a:pt x="6310884" y="5721222"/>
                </a:lnTo>
                <a:cubicBezTo>
                  <a:pt x="6321552" y="6119367"/>
                  <a:pt x="6301867" y="6496811"/>
                  <a:pt x="6251194" y="6857999"/>
                </a:cubicBezTo>
                <a:lnTo>
                  <a:pt x="6263894" y="6857999"/>
                </a:lnTo>
                <a:cubicBezTo>
                  <a:pt x="6314440" y="6497700"/>
                  <a:pt x="6333998" y="6121526"/>
                  <a:pt x="6323711" y="5724651"/>
                </a:cubicBezTo>
                <a:cubicBezTo>
                  <a:pt x="7369048" y="5122799"/>
                  <a:pt x="7895972" y="4574031"/>
                  <a:pt x="8451977" y="3830446"/>
                </a:cubicBezTo>
                <a:cubicBezTo>
                  <a:pt x="8452104" y="3829939"/>
                  <a:pt x="8489061" y="3786251"/>
                  <a:pt x="8450326" y="3742055"/>
                </a:cubicBezTo>
                <a:close/>
                <a:moveTo>
                  <a:pt x="5913755" y="5866129"/>
                </a:moveTo>
                <a:lnTo>
                  <a:pt x="5906135" y="5868669"/>
                </a:lnTo>
                <a:cubicBezTo>
                  <a:pt x="4777486" y="6239636"/>
                  <a:pt x="3590417" y="6244970"/>
                  <a:pt x="2170811" y="5886322"/>
                </a:cubicBezTo>
                <a:lnTo>
                  <a:pt x="2168017" y="5885688"/>
                </a:lnTo>
                <a:lnTo>
                  <a:pt x="2165604" y="5887338"/>
                </a:lnTo>
                <a:cubicBezTo>
                  <a:pt x="1489710" y="6359778"/>
                  <a:pt x="765556" y="6683374"/>
                  <a:pt x="0" y="6857999"/>
                </a:cubicBezTo>
                <a:lnTo>
                  <a:pt x="53594" y="6857999"/>
                </a:lnTo>
                <a:cubicBezTo>
                  <a:pt x="800989" y="6680580"/>
                  <a:pt x="1508887" y="6361556"/>
                  <a:pt x="2170557" y="5899276"/>
                </a:cubicBezTo>
                <a:cubicBezTo>
                  <a:pt x="3588258" y="6257162"/>
                  <a:pt x="4774438" y="6251955"/>
                  <a:pt x="5902579" y="5883274"/>
                </a:cubicBezTo>
                <a:cubicBezTo>
                  <a:pt x="5934583" y="6216141"/>
                  <a:pt x="5937631" y="6540499"/>
                  <a:pt x="5918200" y="6857999"/>
                </a:cubicBezTo>
                <a:lnTo>
                  <a:pt x="5930900" y="6857999"/>
                </a:lnTo>
                <a:cubicBezTo>
                  <a:pt x="5950458" y="6537705"/>
                  <a:pt x="5947156" y="6210172"/>
                  <a:pt x="5914517" y="5874130"/>
                </a:cubicBezTo>
                <a:lnTo>
                  <a:pt x="5913755" y="5866129"/>
                </a:lnTo>
                <a:close/>
                <a:moveTo>
                  <a:pt x="4274820" y="5726049"/>
                </a:moveTo>
                <a:cubicBezTo>
                  <a:pt x="4810125" y="5726049"/>
                  <a:pt x="5324348" y="5645023"/>
                  <a:pt x="5846572" y="5478272"/>
                </a:cubicBezTo>
                <a:lnTo>
                  <a:pt x="5856986" y="5472938"/>
                </a:lnTo>
                <a:lnTo>
                  <a:pt x="5854573" y="5463286"/>
                </a:lnTo>
                <a:cubicBezTo>
                  <a:pt x="5617083" y="4296282"/>
                  <a:pt x="5015992" y="3283077"/>
                  <a:pt x="4115943" y="2533269"/>
                </a:cubicBezTo>
                <a:lnTo>
                  <a:pt x="4098417" y="2520696"/>
                </a:lnTo>
                <a:lnTo>
                  <a:pt x="4095750" y="2541016"/>
                </a:lnTo>
                <a:cubicBezTo>
                  <a:pt x="3878834" y="3693160"/>
                  <a:pt x="3378581" y="4673853"/>
                  <a:pt x="2608453" y="5456808"/>
                </a:cubicBezTo>
                <a:lnTo>
                  <a:pt x="2592832" y="5478272"/>
                </a:lnTo>
                <a:lnTo>
                  <a:pt x="2601722" y="5480684"/>
                </a:lnTo>
                <a:cubicBezTo>
                  <a:pt x="3200146" y="5645785"/>
                  <a:pt x="3747389" y="5726049"/>
                  <a:pt x="4274820" y="5726049"/>
                </a:cubicBezTo>
                <a:close/>
                <a:moveTo>
                  <a:pt x="2618232" y="5465064"/>
                </a:moveTo>
                <a:cubicBezTo>
                  <a:pt x="3389503" y="4681093"/>
                  <a:pt x="3890772" y="3698113"/>
                  <a:pt x="4108323" y="2543302"/>
                </a:cubicBezTo>
                <a:cubicBezTo>
                  <a:pt x="5005578" y="3291078"/>
                  <a:pt x="5605272" y="4301616"/>
                  <a:pt x="5842127" y="5465953"/>
                </a:cubicBezTo>
                <a:lnTo>
                  <a:pt x="5842254" y="5466206"/>
                </a:lnTo>
                <a:lnTo>
                  <a:pt x="5842000" y="5466333"/>
                </a:lnTo>
                <a:cubicBezTo>
                  <a:pt x="5321173" y="5632577"/>
                  <a:pt x="4808601" y="5713348"/>
                  <a:pt x="4274693" y="5713348"/>
                </a:cubicBezTo>
                <a:cubicBezTo>
                  <a:pt x="3750818" y="5713348"/>
                  <a:pt x="3207512" y="5633973"/>
                  <a:pt x="2613914" y="5470905"/>
                </a:cubicBezTo>
                <a:lnTo>
                  <a:pt x="2618232" y="5465064"/>
                </a:lnTo>
                <a:close/>
              </a:path>
            </a:pathLst>
          </a:custGeom>
          <a:solidFill>
            <a:schemeClr val="tx1">
              <a:lumMod val="75000"/>
              <a:alpha val="84456"/>
            </a:schemeClr>
          </a:solidFill>
          <a:ln w="127000" cap="flat">
            <a:noFill/>
            <a:prstDash val="solid"/>
            <a:miter/>
          </a:ln>
        </p:spPr>
        <p:txBody>
          <a:bodyPr rtlCol="0" anchor="ctr"/>
          <a:lstStyle/>
          <a:p>
            <a:endParaRPr lang="en-SI" dirty="0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2638B2F-89E8-C122-6AC0-DA3E1C2A0182}"/>
              </a:ext>
            </a:extLst>
          </p:cNvPr>
          <p:cNvSpPr/>
          <p:nvPr/>
        </p:nvSpPr>
        <p:spPr>
          <a:xfrm>
            <a:off x="0" y="0"/>
            <a:ext cx="4997865" cy="6851013"/>
          </a:xfrm>
          <a:custGeom>
            <a:avLst/>
            <a:gdLst>
              <a:gd name="connsiteX0" fmla="*/ 0 w 4997865"/>
              <a:gd name="connsiteY0" fmla="*/ 6851014 h 6851013"/>
              <a:gd name="connsiteX1" fmla="*/ 1453128 w 4997865"/>
              <a:gd name="connsiteY1" fmla="*/ 6509258 h 6851013"/>
              <a:gd name="connsiteX2" fmla="*/ 2417461 w 4997865"/>
              <a:gd name="connsiteY2" fmla="*/ 6037833 h 6851013"/>
              <a:gd name="connsiteX3" fmla="*/ 2952720 w 4997865"/>
              <a:gd name="connsiteY3" fmla="*/ 5652515 h 6851013"/>
              <a:gd name="connsiteX4" fmla="*/ 3552408 w 4997865"/>
              <a:gd name="connsiteY4" fmla="*/ 5111114 h 6851013"/>
              <a:gd name="connsiteX5" fmla="*/ 4337701 w 4997865"/>
              <a:gd name="connsiteY5" fmla="*/ 4009136 h 6851013"/>
              <a:gd name="connsiteX6" fmla="*/ 4496173 w 4997865"/>
              <a:gd name="connsiteY6" fmla="*/ 3683127 h 6851013"/>
              <a:gd name="connsiteX7" fmla="*/ 4579683 w 4997865"/>
              <a:gd name="connsiteY7" fmla="*/ 3494405 h 6851013"/>
              <a:gd name="connsiteX8" fmla="*/ 4678929 w 4997865"/>
              <a:gd name="connsiteY8" fmla="*/ 3229864 h 6851013"/>
              <a:gd name="connsiteX9" fmla="*/ 4809770 w 4997865"/>
              <a:gd name="connsiteY9" fmla="*/ 2806446 h 6851013"/>
              <a:gd name="connsiteX10" fmla="*/ 4954116 w 4997865"/>
              <a:gd name="connsiteY10" fmla="*/ 2131822 h 6851013"/>
              <a:gd name="connsiteX11" fmla="*/ 4997854 w 4997865"/>
              <a:gd name="connsiteY11" fmla="*/ 1431163 h 6851013"/>
              <a:gd name="connsiteX12" fmla="*/ 4996615 w 4997865"/>
              <a:gd name="connsiteY12" fmla="*/ 1333500 h 6851013"/>
              <a:gd name="connsiteX13" fmla="*/ 4835666 w 4997865"/>
              <a:gd name="connsiteY13" fmla="*/ 146939 h 6851013"/>
              <a:gd name="connsiteX14" fmla="*/ 4795769 w 4997865"/>
              <a:gd name="connsiteY14" fmla="*/ 0 h 6851013"/>
              <a:gd name="connsiteX15" fmla="*/ 0 w 4997865"/>
              <a:gd name="connsiteY15" fmla="*/ 0 h 6851013"/>
              <a:gd name="connsiteX16" fmla="*/ 0 w 4997865"/>
              <a:gd name="connsiteY16" fmla="*/ 6851014 h 6851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997865" h="6851013">
                <a:moveTo>
                  <a:pt x="0" y="6851014"/>
                </a:moveTo>
                <a:cubicBezTo>
                  <a:pt x="508372" y="6799071"/>
                  <a:pt x="995928" y="6681723"/>
                  <a:pt x="1453128" y="6509258"/>
                </a:cubicBezTo>
                <a:cubicBezTo>
                  <a:pt x="1792497" y="6381241"/>
                  <a:pt x="2115263" y="6225412"/>
                  <a:pt x="2417461" y="6037833"/>
                </a:cubicBezTo>
                <a:cubicBezTo>
                  <a:pt x="2607775" y="5919723"/>
                  <a:pt x="2779256" y="5791707"/>
                  <a:pt x="2952720" y="5652515"/>
                </a:cubicBezTo>
                <a:cubicBezTo>
                  <a:pt x="3161495" y="5484875"/>
                  <a:pt x="3370395" y="5306314"/>
                  <a:pt x="3552408" y="5111114"/>
                </a:cubicBezTo>
                <a:cubicBezTo>
                  <a:pt x="3861421" y="4779644"/>
                  <a:pt x="4122979" y="4413885"/>
                  <a:pt x="4337701" y="4009136"/>
                </a:cubicBezTo>
                <a:cubicBezTo>
                  <a:pt x="4394449" y="3902202"/>
                  <a:pt x="4445249" y="3793744"/>
                  <a:pt x="4496173" y="3683127"/>
                </a:cubicBezTo>
                <a:cubicBezTo>
                  <a:pt x="4524794" y="3620897"/>
                  <a:pt x="4550442" y="3564128"/>
                  <a:pt x="4579683" y="3494405"/>
                </a:cubicBezTo>
                <a:cubicBezTo>
                  <a:pt x="4615739" y="3408172"/>
                  <a:pt x="4648573" y="3319018"/>
                  <a:pt x="4678929" y="3229864"/>
                </a:cubicBezTo>
                <a:cubicBezTo>
                  <a:pt x="4726012" y="3091053"/>
                  <a:pt x="4771360" y="2949702"/>
                  <a:pt x="4809770" y="2806446"/>
                </a:cubicBezTo>
                <a:cubicBezTo>
                  <a:pt x="4868872" y="2586355"/>
                  <a:pt x="4920539" y="2361311"/>
                  <a:pt x="4954116" y="2131822"/>
                </a:cubicBezTo>
                <a:cubicBezTo>
                  <a:pt x="4987694" y="1902333"/>
                  <a:pt x="4996987" y="1668907"/>
                  <a:pt x="4997854" y="1431163"/>
                </a:cubicBezTo>
                <a:cubicBezTo>
                  <a:pt x="4997978" y="1398651"/>
                  <a:pt x="4997111" y="1365885"/>
                  <a:pt x="4996615" y="1333500"/>
                </a:cubicBezTo>
                <a:cubicBezTo>
                  <a:pt x="4990544" y="926846"/>
                  <a:pt x="4930575" y="529590"/>
                  <a:pt x="4835666" y="146939"/>
                </a:cubicBezTo>
                <a:cubicBezTo>
                  <a:pt x="4823276" y="97536"/>
                  <a:pt x="4809399" y="48895"/>
                  <a:pt x="4795769" y="0"/>
                </a:cubicBezTo>
                <a:lnTo>
                  <a:pt x="0" y="0"/>
                </a:lnTo>
                <a:lnTo>
                  <a:pt x="0" y="6851014"/>
                </a:lnTo>
                <a:close/>
              </a:path>
            </a:pathLst>
          </a:custGeom>
          <a:solidFill>
            <a:srgbClr val="E65A00"/>
          </a:solidFill>
          <a:ln w="123825" cap="flat">
            <a:noFill/>
            <a:prstDash val="solid"/>
            <a:miter/>
          </a:ln>
          <a:effectLst>
            <a:outerShdw blurRad="439271" dist="38100" dir="2700000" algn="tl" rotWithShape="0">
              <a:prstClr val="black">
                <a:alpha val="26049"/>
              </a:prstClr>
            </a:outerShdw>
          </a:effectLst>
        </p:spPr>
        <p:txBody>
          <a:bodyPr rtlCol="0" anchor="ctr"/>
          <a:lstStyle/>
          <a:p>
            <a:endParaRPr lang="en-SI" dirty="0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6A3170EF-D61D-C5F1-9B61-6DCCAA9E8CB7}"/>
              </a:ext>
            </a:extLst>
          </p:cNvPr>
          <p:cNvSpPr/>
          <p:nvPr/>
        </p:nvSpPr>
        <p:spPr>
          <a:xfrm>
            <a:off x="0" y="1130421"/>
            <a:ext cx="4991782" cy="4544953"/>
          </a:xfrm>
          <a:custGeom>
            <a:avLst/>
            <a:gdLst>
              <a:gd name="connsiteX0" fmla="*/ 741928 w 4991782"/>
              <a:gd name="connsiteY0" fmla="*/ 2559690 h 4544953"/>
              <a:gd name="connsiteX1" fmla="*/ 0 w 4991782"/>
              <a:gd name="connsiteY1" fmla="*/ 771911 h 4544953"/>
              <a:gd name="connsiteX2" fmla="*/ 0 w 4991782"/>
              <a:gd name="connsiteY2" fmla="*/ 823854 h 4544953"/>
              <a:gd name="connsiteX3" fmla="*/ 731644 w 4991782"/>
              <a:gd name="connsiteY3" fmla="*/ 2566675 h 4544953"/>
              <a:gd name="connsiteX4" fmla="*/ 2915549 w 4991782"/>
              <a:gd name="connsiteY4" fmla="*/ 4540128 h 4544953"/>
              <a:gd name="connsiteX5" fmla="*/ 2923974 w 4991782"/>
              <a:gd name="connsiteY5" fmla="*/ 4544954 h 4544953"/>
              <a:gd name="connsiteX6" fmla="*/ 2933887 w 4991782"/>
              <a:gd name="connsiteY6" fmla="*/ 4536064 h 4544953"/>
              <a:gd name="connsiteX7" fmla="*/ 741928 w 4991782"/>
              <a:gd name="connsiteY7" fmla="*/ 2559690 h 4544953"/>
              <a:gd name="connsiteX8" fmla="*/ 4965515 w 4991782"/>
              <a:gd name="connsiteY8" fmla="*/ 567314 h 4544953"/>
              <a:gd name="connsiteX9" fmla="*/ 1399974 w 4991782"/>
              <a:gd name="connsiteY9" fmla="*/ 87127 h 4544953"/>
              <a:gd name="connsiteX10" fmla="*/ 1353015 w 4991782"/>
              <a:gd name="connsiteY10" fmla="*/ 153675 h 4544953"/>
              <a:gd name="connsiteX11" fmla="*/ 1412612 w 4991782"/>
              <a:gd name="connsiteY11" fmla="*/ 205999 h 4544953"/>
              <a:gd name="connsiteX12" fmla="*/ 1415462 w 4991782"/>
              <a:gd name="connsiteY12" fmla="*/ 205999 h 4544953"/>
              <a:gd name="connsiteX13" fmla="*/ 4934416 w 4991782"/>
              <a:gd name="connsiteY13" fmla="*/ 1121796 h 4544953"/>
              <a:gd name="connsiteX14" fmla="*/ 4941602 w 4991782"/>
              <a:gd name="connsiteY14" fmla="*/ 1119510 h 4544953"/>
              <a:gd name="connsiteX15" fmla="*/ 4942841 w 4991782"/>
              <a:gd name="connsiteY15" fmla="*/ 1112398 h 4544953"/>
              <a:gd name="connsiteX16" fmla="*/ 1414842 w 4991782"/>
              <a:gd name="connsiteY16" fmla="*/ 193299 h 4544953"/>
              <a:gd name="connsiteX17" fmla="*/ 1365157 w 4991782"/>
              <a:gd name="connsiteY17" fmla="*/ 152024 h 4544953"/>
              <a:gd name="connsiteX18" fmla="*/ 1402080 w 4991782"/>
              <a:gd name="connsiteY18" fmla="*/ 99573 h 4544953"/>
              <a:gd name="connsiteX19" fmla="*/ 4960188 w 4991782"/>
              <a:gd name="connsiteY19" fmla="*/ 578871 h 4544953"/>
              <a:gd name="connsiteX20" fmla="*/ 4991039 w 4991782"/>
              <a:gd name="connsiteY20" fmla="*/ 596270 h 4544953"/>
              <a:gd name="connsiteX21" fmla="*/ 4991782 w 4991782"/>
              <a:gd name="connsiteY21" fmla="*/ 580522 h 4544953"/>
              <a:gd name="connsiteX22" fmla="*/ 4965515 w 4991782"/>
              <a:gd name="connsiteY22" fmla="*/ 567314 h 4544953"/>
              <a:gd name="connsiteX23" fmla="*/ 997291 w 4991782"/>
              <a:gd name="connsiteY23" fmla="*/ 2372873 h 4544953"/>
              <a:gd name="connsiteX24" fmla="*/ 0 w 4991782"/>
              <a:gd name="connsiteY24" fmla="*/ 133482 h 4544953"/>
              <a:gd name="connsiteX25" fmla="*/ 0 w 4991782"/>
              <a:gd name="connsiteY25" fmla="*/ 198887 h 4544953"/>
              <a:gd name="connsiteX26" fmla="*/ 987503 w 4991782"/>
              <a:gd name="connsiteY26" fmla="*/ 2380747 h 4544953"/>
              <a:gd name="connsiteX27" fmla="*/ 3371138 w 4991782"/>
              <a:gd name="connsiteY27" fmla="*/ 4160652 h 4544953"/>
              <a:gd name="connsiteX28" fmla="*/ 3381051 w 4991782"/>
              <a:gd name="connsiteY28" fmla="*/ 4151254 h 4544953"/>
              <a:gd name="connsiteX29" fmla="*/ 997291 w 4991782"/>
              <a:gd name="connsiteY29" fmla="*/ 2372873 h 4544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991782" h="4544953">
                <a:moveTo>
                  <a:pt x="741928" y="2559690"/>
                </a:moveTo>
                <a:cubicBezTo>
                  <a:pt x="401196" y="2027179"/>
                  <a:pt x="154135" y="1427485"/>
                  <a:pt x="0" y="771911"/>
                </a:cubicBezTo>
                <a:lnTo>
                  <a:pt x="0" y="823854"/>
                </a:lnTo>
                <a:cubicBezTo>
                  <a:pt x="155250" y="1461775"/>
                  <a:pt x="398594" y="2046229"/>
                  <a:pt x="731644" y="2566675"/>
                </a:cubicBezTo>
                <a:cubicBezTo>
                  <a:pt x="1249432" y="3375665"/>
                  <a:pt x="1984298" y="4039367"/>
                  <a:pt x="2915549" y="4540128"/>
                </a:cubicBezTo>
                <a:lnTo>
                  <a:pt x="2923974" y="4544954"/>
                </a:lnTo>
                <a:lnTo>
                  <a:pt x="2933887" y="4536064"/>
                </a:lnTo>
                <a:cubicBezTo>
                  <a:pt x="1996564" y="4035176"/>
                  <a:pt x="1261699" y="3371728"/>
                  <a:pt x="741928" y="2559690"/>
                </a:cubicBezTo>
                <a:close/>
                <a:moveTo>
                  <a:pt x="4965515" y="567314"/>
                </a:moveTo>
                <a:cubicBezTo>
                  <a:pt x="3776795" y="29215"/>
                  <a:pt x="2708012" y="-114549"/>
                  <a:pt x="1399974" y="87127"/>
                </a:cubicBezTo>
                <a:cubicBezTo>
                  <a:pt x="1362927" y="95890"/>
                  <a:pt x="1349670" y="127767"/>
                  <a:pt x="1353015" y="153675"/>
                </a:cubicBezTo>
                <a:cubicBezTo>
                  <a:pt x="1356236" y="179202"/>
                  <a:pt x="1376309" y="205999"/>
                  <a:pt x="1412612" y="205999"/>
                </a:cubicBezTo>
                <a:cubicBezTo>
                  <a:pt x="1413603" y="205999"/>
                  <a:pt x="1414471" y="205999"/>
                  <a:pt x="1415462" y="205999"/>
                </a:cubicBezTo>
                <a:cubicBezTo>
                  <a:pt x="2767114" y="134879"/>
                  <a:pt x="3950506" y="442600"/>
                  <a:pt x="4934416" y="1121796"/>
                </a:cubicBezTo>
                <a:lnTo>
                  <a:pt x="4941602" y="1119510"/>
                </a:lnTo>
                <a:cubicBezTo>
                  <a:pt x="4941974" y="1117097"/>
                  <a:pt x="4942469" y="1114811"/>
                  <a:pt x="4942841" y="1112398"/>
                </a:cubicBezTo>
                <a:cubicBezTo>
                  <a:pt x="3956206" y="430789"/>
                  <a:pt x="2769220" y="122179"/>
                  <a:pt x="1414842" y="193299"/>
                </a:cubicBezTo>
                <a:cubicBezTo>
                  <a:pt x="1384982" y="194569"/>
                  <a:pt x="1368007" y="173360"/>
                  <a:pt x="1365157" y="152024"/>
                </a:cubicBezTo>
                <a:cubicBezTo>
                  <a:pt x="1362432" y="130942"/>
                  <a:pt x="1372963" y="106558"/>
                  <a:pt x="1402080" y="99573"/>
                </a:cubicBezTo>
                <a:cubicBezTo>
                  <a:pt x="2707021" y="-101595"/>
                  <a:pt x="3773698" y="42042"/>
                  <a:pt x="4960188" y="578871"/>
                </a:cubicBezTo>
                <a:lnTo>
                  <a:pt x="4991039" y="596270"/>
                </a:lnTo>
                <a:lnTo>
                  <a:pt x="4991782" y="580522"/>
                </a:lnTo>
                <a:lnTo>
                  <a:pt x="4965515" y="567314"/>
                </a:lnTo>
                <a:close/>
                <a:moveTo>
                  <a:pt x="997291" y="2372873"/>
                </a:moveTo>
                <a:cubicBezTo>
                  <a:pt x="504035" y="1716410"/>
                  <a:pt x="163180" y="946028"/>
                  <a:pt x="0" y="133482"/>
                </a:cubicBezTo>
                <a:lnTo>
                  <a:pt x="0" y="198887"/>
                </a:lnTo>
                <a:cubicBezTo>
                  <a:pt x="168136" y="989716"/>
                  <a:pt x="505646" y="1739397"/>
                  <a:pt x="987503" y="2380747"/>
                </a:cubicBezTo>
                <a:cubicBezTo>
                  <a:pt x="1598837" y="3194436"/>
                  <a:pt x="2400982" y="3793114"/>
                  <a:pt x="3371138" y="4160652"/>
                </a:cubicBezTo>
                <a:cubicBezTo>
                  <a:pt x="3374360" y="4157477"/>
                  <a:pt x="3377829" y="4154429"/>
                  <a:pt x="3381051" y="4151254"/>
                </a:cubicBezTo>
                <a:cubicBezTo>
                  <a:pt x="2410399" y="3784605"/>
                  <a:pt x="1608378" y="3186435"/>
                  <a:pt x="997291" y="2372873"/>
                </a:cubicBezTo>
                <a:close/>
              </a:path>
            </a:pathLst>
          </a:custGeom>
          <a:solidFill>
            <a:srgbClr val="FF6C00"/>
          </a:solidFill>
          <a:ln w="123825" cap="flat">
            <a:noFill/>
            <a:prstDash val="solid"/>
            <a:miter/>
          </a:ln>
        </p:spPr>
        <p:txBody>
          <a:bodyPr rtlCol="0" anchor="ctr"/>
          <a:lstStyle/>
          <a:p>
            <a:endParaRPr lang="en-SI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E7146348-B432-5B61-1106-C7155D0DB0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3189" y="5581265"/>
            <a:ext cx="6043810" cy="872836"/>
          </a:xfrm>
        </p:spPr>
        <p:txBody>
          <a:bodyPr lIns="72000" tIns="0" rIns="72000" bIns="0">
            <a:normAutofit/>
          </a:bodyPr>
          <a:lstStyle>
            <a:lvl1pPr marL="0" indent="0" algn="l">
              <a:buNone/>
              <a:defRPr sz="1600" spc="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A520732-9619-102C-BFB5-FFEB5F2DC6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19717" y="1688942"/>
            <a:ext cx="2294812" cy="1059144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899E883B-6DE6-02D7-EB2A-15A75013A7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189" y="2959330"/>
            <a:ext cx="6043810" cy="2410691"/>
          </a:xfrm>
        </p:spPr>
        <p:txBody>
          <a:bodyPr wrap="square" lIns="72000" tIns="0" rIns="72000" bIns="0" anchor="b" anchorCtr="0">
            <a:noAutofit/>
          </a:bodyPr>
          <a:lstStyle>
            <a:lvl1pPr marL="0" indent="0" algn="l">
              <a:lnSpc>
                <a:spcPts val="3960"/>
              </a:lnSpc>
              <a:buClr>
                <a:srgbClr val="E65A00"/>
              </a:buClr>
              <a:buFontTx/>
              <a:buNone/>
              <a:defRPr sz="3800" b="1" spc="-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676E43-A18D-B81B-F285-B5A9A0AECB66}"/>
              </a:ext>
            </a:extLst>
          </p:cNvPr>
          <p:cNvSpPr txBox="1"/>
          <p:nvPr userDrawn="1"/>
        </p:nvSpPr>
        <p:spPr>
          <a:xfrm>
            <a:off x="5328458" y="788046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SI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9A895D8-1BD8-D6AC-A255-9F0E5E8945D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13387" y="1688943"/>
            <a:ext cx="6043612" cy="973320"/>
          </a:xfrm>
        </p:spPr>
        <p:txBody>
          <a:bodyPr anchor="b" anchorCtr="0">
            <a:noAutofit/>
          </a:bodyPr>
          <a:lstStyle>
            <a:lvl1pPr marL="0" indent="0">
              <a:buFontTx/>
              <a:buNone/>
              <a:defRPr sz="1800" b="1" spc="50" baseline="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  <a:endParaRPr lang="en-SI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2CE6C98-FA39-F71D-956E-B1418E9C1D5B}"/>
              </a:ext>
            </a:extLst>
          </p:cNvPr>
          <p:cNvCxnSpPr/>
          <p:nvPr userDrawn="1"/>
        </p:nvCxnSpPr>
        <p:spPr>
          <a:xfrm>
            <a:off x="5513189" y="2818014"/>
            <a:ext cx="604381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3280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1" y="407693"/>
            <a:ext cx="6257870" cy="2105394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DDD430C8-F9F1-CC2F-3862-17B384A119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6" y="752958"/>
            <a:ext cx="4969935" cy="1566348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600" b="0" spc="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90333"/>
            <a:ext cx="4969935" cy="359161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EE70394-EE21-67CA-2F60-BA96EA57BE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7871" y="2790825"/>
            <a:ext cx="4969934" cy="3591120"/>
          </a:xfrm>
        </p:spPr>
        <p:txBody>
          <a:bodyPr>
            <a:normAutofit/>
          </a:bodyPr>
          <a:lstStyle>
            <a:lvl1pPr marL="342900" indent="-342900">
              <a:buClr>
                <a:srgbClr val="E65A00"/>
              </a:buClr>
              <a:buSzPct val="120000"/>
              <a:buFont typeface=".Hiragino Kaku Gothic Interface W3"/>
              <a:buChar char="▪"/>
              <a:defRPr sz="1600"/>
            </a:lvl1pPr>
            <a:lvl2pPr marL="742950" indent="-285750">
              <a:buClr>
                <a:srgbClr val="E65A00"/>
              </a:buClr>
              <a:buSzPct val="120000"/>
              <a:buFont typeface="System Font Regular"/>
              <a:buChar char="‣"/>
              <a:defRPr sz="1600"/>
            </a:lvl2pPr>
            <a:lvl3pPr marL="1143000" indent="-228600">
              <a:buClr>
                <a:srgbClr val="E65A00"/>
              </a:buClr>
              <a:buSzPct val="80000"/>
              <a:buFont typeface="System Font Regular"/>
              <a:buChar char="→"/>
              <a:defRPr sz="1600"/>
            </a:lvl3pPr>
            <a:lvl4pPr>
              <a:buClr>
                <a:srgbClr val="E65A00"/>
              </a:buClr>
              <a:defRPr sz="1600"/>
            </a:lvl4pPr>
            <a:lvl5pPr>
              <a:buClr>
                <a:srgbClr val="E65A00"/>
              </a:buCl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255F731F-AC8B-2E46-FF17-8D1F5B7CF0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57870" y="407694"/>
            <a:ext cx="4969934" cy="2105394"/>
          </a:xfr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SI" dirty="0"/>
              <a:t>Click icone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4814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8810BD-7B0C-CA8C-E161-AE7F11779B56}"/>
              </a:ext>
            </a:extLst>
          </p:cNvPr>
          <p:cNvSpPr/>
          <p:nvPr userDrawn="1"/>
        </p:nvSpPr>
        <p:spPr>
          <a:xfrm>
            <a:off x="5092784" y="-54501"/>
            <a:ext cx="7151698" cy="6988196"/>
          </a:xfrm>
          <a:custGeom>
            <a:avLst/>
            <a:gdLst>
              <a:gd name="connsiteX0" fmla="*/ 0 w 7099216"/>
              <a:gd name="connsiteY0" fmla="*/ 0 h 6909473"/>
              <a:gd name="connsiteX1" fmla="*/ 7099216 w 7099216"/>
              <a:gd name="connsiteY1" fmla="*/ 0 h 6909473"/>
              <a:gd name="connsiteX2" fmla="*/ 7099216 w 7099216"/>
              <a:gd name="connsiteY2" fmla="*/ 6909473 h 6909473"/>
              <a:gd name="connsiteX3" fmla="*/ 0 w 7099216"/>
              <a:gd name="connsiteY3" fmla="*/ 6909473 h 6909473"/>
              <a:gd name="connsiteX4" fmla="*/ 0 w 7099216"/>
              <a:gd name="connsiteY4" fmla="*/ 0 h 6909473"/>
              <a:gd name="connsiteX0" fmla="*/ 1071846 w 7099216"/>
              <a:gd name="connsiteY0" fmla="*/ 0 h 6915529"/>
              <a:gd name="connsiteX1" fmla="*/ 7099216 w 7099216"/>
              <a:gd name="connsiteY1" fmla="*/ 6056 h 6915529"/>
              <a:gd name="connsiteX2" fmla="*/ 7099216 w 7099216"/>
              <a:gd name="connsiteY2" fmla="*/ 6915529 h 6915529"/>
              <a:gd name="connsiteX3" fmla="*/ 0 w 7099216"/>
              <a:gd name="connsiteY3" fmla="*/ 6915529 h 6915529"/>
              <a:gd name="connsiteX4" fmla="*/ 1071846 w 7099216"/>
              <a:gd name="connsiteY4" fmla="*/ 0 h 6915529"/>
              <a:gd name="connsiteX0" fmla="*/ 1011290 w 7099216"/>
              <a:gd name="connsiteY0" fmla="*/ 0 h 6915529"/>
              <a:gd name="connsiteX1" fmla="*/ 7099216 w 7099216"/>
              <a:gd name="connsiteY1" fmla="*/ 6056 h 6915529"/>
              <a:gd name="connsiteX2" fmla="*/ 7099216 w 7099216"/>
              <a:gd name="connsiteY2" fmla="*/ 6915529 h 6915529"/>
              <a:gd name="connsiteX3" fmla="*/ 0 w 7099216"/>
              <a:gd name="connsiteY3" fmla="*/ 6915529 h 6915529"/>
              <a:gd name="connsiteX4" fmla="*/ 1011290 w 7099216"/>
              <a:gd name="connsiteY4" fmla="*/ 0 h 6915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99216" h="6915529">
                <a:moveTo>
                  <a:pt x="1011290" y="0"/>
                </a:moveTo>
                <a:lnTo>
                  <a:pt x="7099216" y="6056"/>
                </a:lnTo>
                <a:lnTo>
                  <a:pt x="7099216" y="6915529"/>
                </a:lnTo>
                <a:lnTo>
                  <a:pt x="0" y="6915529"/>
                </a:lnTo>
                <a:lnTo>
                  <a:pt x="1011290" y="0"/>
                </a:lnTo>
                <a:close/>
              </a:path>
            </a:pathLst>
          </a:cu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7" y="970959"/>
            <a:ext cx="3737335" cy="3140813"/>
          </a:xfrm>
          <a:solidFill>
            <a:schemeClr val="bg1"/>
          </a:solidFill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800" b="0" spc="0" baseline="0">
                <a:solidFill>
                  <a:srgbClr val="E65A0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4299497"/>
            <a:ext cx="3737335" cy="2082449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EE70394-EE21-67CA-2F60-BA96EA57BE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115363" y="979072"/>
            <a:ext cx="4026993" cy="5402873"/>
          </a:xfrm>
        </p:spPr>
        <p:txBody>
          <a:bodyPr>
            <a:normAutofit/>
          </a:bodyPr>
          <a:lstStyle>
            <a:lvl1pPr marL="342900" indent="-342900">
              <a:buClr>
                <a:schemeClr val="bg1"/>
              </a:buClr>
              <a:buSzPct val="120000"/>
              <a:buFont typeface=".Hiragino Kaku Gothic Interface W3"/>
              <a:buChar char="▪"/>
              <a:defRPr sz="1600">
                <a:solidFill>
                  <a:schemeClr val="bg1"/>
                </a:solidFill>
              </a:defRPr>
            </a:lvl1pPr>
            <a:lvl2pPr marL="742950" indent="-285750">
              <a:buClr>
                <a:schemeClr val="bg1"/>
              </a:buClr>
              <a:buSzPct val="120000"/>
              <a:buFont typeface="System Font Regular"/>
              <a:buChar char="‣"/>
              <a:defRPr sz="1600">
                <a:solidFill>
                  <a:schemeClr val="bg1"/>
                </a:solidFill>
              </a:defRPr>
            </a:lvl2pPr>
            <a:lvl3pPr marL="1143000" indent="-228600">
              <a:buClr>
                <a:schemeClr val="bg1"/>
              </a:buClr>
              <a:buSzPct val="80000"/>
              <a:buFont typeface="System Font Regular"/>
              <a:buChar char="→"/>
              <a:defRPr sz="1600">
                <a:solidFill>
                  <a:schemeClr val="bg1"/>
                </a:solidFill>
              </a:defRPr>
            </a:lvl3pPr>
            <a:lvl4pPr marL="1657350" indent="-285750">
              <a:buClr>
                <a:schemeClr val="bg1"/>
              </a:buClr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4pPr>
            <a:lvl5pPr>
              <a:buClr>
                <a:srgbClr val="E65A00"/>
              </a:buCl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BCF3AA2-7C33-3C97-D175-B7EB9DA66A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0296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660A7B4E-9EAD-B74B-A88D-8FB8E2E321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3386" y="2629958"/>
            <a:ext cx="3992283" cy="4051869"/>
          </a:xfrm>
          <a:prstGeom prst="rect">
            <a:avLst/>
          </a:prstGeom>
          <a:effectLst>
            <a:outerShdw blurRad="197451" dist="25400" dir="2700000" algn="tl" rotWithShape="0">
              <a:prstClr val="black">
                <a:alpha val="9203"/>
              </a:prstClr>
            </a:outerShdw>
          </a:effec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B8DD092-E8E1-29A4-1C3E-633B3EA0C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8" y="965210"/>
            <a:ext cx="6646335" cy="2057390"/>
          </a:xfrm>
        </p:spPr>
        <p:txBody>
          <a:bodyPr wrap="square" lIns="72000" tIns="0" rIns="72000" bIns="0" anchor="b" anchorCtr="0">
            <a:noAutofit/>
          </a:bodyPr>
          <a:lstStyle>
            <a:lvl1pPr marL="0" indent="0" algn="l">
              <a:lnSpc>
                <a:spcPts val="4020"/>
              </a:lnSpc>
              <a:buClr>
                <a:srgbClr val="E65A00"/>
              </a:buClr>
              <a:buFontTx/>
              <a:buNone/>
              <a:defRPr sz="3600" b="1" spc="-100" baseline="0">
                <a:solidFill>
                  <a:srgbClr val="E65A00"/>
                </a:solidFill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4751B972-4733-BFC2-54BB-66542E6EEC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1998" y="3280268"/>
            <a:ext cx="6646335" cy="2057390"/>
          </a:xfrm>
        </p:spPr>
        <p:txBody>
          <a:bodyPr lIns="72000" tIns="0" rIns="72000" b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EC08C8-15C4-B8A1-6583-B8F4DC33A42A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44358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08585FD1-62F7-FA69-9AD0-DB5DD2391C30}"/>
              </a:ext>
            </a:extLst>
          </p:cNvPr>
          <p:cNvSpPr/>
          <p:nvPr userDrawn="1"/>
        </p:nvSpPr>
        <p:spPr>
          <a:xfrm>
            <a:off x="5494868" y="1"/>
            <a:ext cx="6697132" cy="685799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88000">
                <a:schemeClr val="bg1">
                  <a:lumMod val="75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b" anchorCtr="0">
            <a:noAutofit/>
          </a:bodyPr>
          <a:lstStyle/>
          <a:p>
            <a:pPr algn="ctr"/>
            <a:endParaRPr lang="en-SI" dirty="0">
              <a:gradFill>
                <a:gsLst>
                  <a:gs pos="0">
                    <a:srgbClr val="E65A00"/>
                  </a:gs>
                  <a:gs pos="100000">
                    <a:srgbClr val="B04F00"/>
                  </a:gs>
                </a:gsLst>
                <a:lin ang="2700000" scaled="1"/>
              </a:gradFill>
              <a:effectLst/>
            </a:endParaRPr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A3E5E855-C88E-D5DF-2817-2FBA92CF96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3386" y="2629958"/>
            <a:ext cx="3992283" cy="4051869"/>
          </a:xfrm>
          <a:prstGeom prst="rect">
            <a:avLst/>
          </a:prstGeom>
          <a:effectLst/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10E7B04-873C-0084-28E3-6AA25AF84A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494868" cy="6857999"/>
          </a:xfr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SI" dirty="0"/>
              <a:t>Click icone to add picture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D5BFFBCA-2E24-1191-9355-FE33CAC633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54128" y="1719056"/>
            <a:ext cx="5334002" cy="2815237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ts val="4160"/>
              </a:lnSpc>
              <a:buClr>
                <a:srgbClr val="E65A00"/>
              </a:buClr>
              <a:buFontTx/>
              <a:buNone/>
              <a:defRPr sz="3600" b="1" spc="-1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52B127C1-9E82-678E-34E3-799291E4BBA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154128" y="919788"/>
            <a:ext cx="5334002" cy="660402"/>
          </a:xfrm>
        </p:spPr>
        <p:txBody>
          <a:bodyPr lIns="72000" tIns="0" rIns="72000" bIns="0" anchor="b" anchorCtr="0">
            <a:normAutofit/>
          </a:bodyPr>
          <a:lstStyle>
            <a:lvl1pPr marL="0" indent="0" algn="l">
              <a:buNone/>
              <a:defRPr sz="2000">
                <a:solidFill>
                  <a:srgbClr val="E65A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6BCBF548-0D23-1F53-B6AE-34E9A681F1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54128" y="3940703"/>
            <a:ext cx="5334002" cy="2256896"/>
          </a:xfrm>
        </p:spPr>
        <p:txBody>
          <a:bodyPr vert="horz" lIns="90000" anchor="b" anchorCtr="0">
            <a:no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 spc="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42D4807-1D66-2C1C-21E4-A3426DCD06C1}"/>
              </a:ext>
            </a:extLst>
          </p:cNvPr>
          <p:cNvSpPr/>
          <p:nvPr userDrawn="1"/>
        </p:nvSpPr>
        <p:spPr>
          <a:xfrm>
            <a:off x="6154129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18142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2" grpId="1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08585FD1-62F7-FA69-9AD0-DB5DD2391C30}"/>
              </a:ext>
            </a:extLst>
          </p:cNvPr>
          <p:cNvSpPr/>
          <p:nvPr userDrawn="1"/>
        </p:nvSpPr>
        <p:spPr>
          <a:xfrm>
            <a:off x="0" y="-1"/>
            <a:ext cx="6697132" cy="6858000"/>
          </a:xfrm>
          <a:prstGeom prst="rect">
            <a:avLst/>
          </a:prstGeom>
          <a:gradFill>
            <a:gsLst>
              <a:gs pos="0">
                <a:srgbClr val="E65A00"/>
              </a:gs>
              <a:gs pos="100000">
                <a:srgbClr val="BD4F00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SI" dirty="0">
              <a:gradFill>
                <a:gsLst>
                  <a:gs pos="0">
                    <a:srgbClr val="E65A00"/>
                  </a:gs>
                  <a:gs pos="100000">
                    <a:srgbClr val="B04F00"/>
                  </a:gs>
                </a:gsLst>
                <a:lin ang="2700000" scaled="1"/>
              </a:gradFill>
              <a:effectLst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10E7B04-873C-0084-28E3-6AA25AF84A9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97132" y="1"/>
            <a:ext cx="5494868" cy="6857999"/>
          </a:xfr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SI" dirty="0"/>
              <a:t>Click icone to add picture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12F008F-8C39-CBD9-AE07-060E598F83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5267" y="2629958"/>
            <a:ext cx="3992283" cy="4051869"/>
          </a:xfrm>
          <a:prstGeom prst="rect">
            <a:avLst/>
          </a:prstGeom>
          <a:effectLst/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33C7511-802F-D768-5D86-9BE65F216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6009" y="1719056"/>
            <a:ext cx="5334002" cy="2815237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ts val="4160"/>
              </a:lnSpc>
              <a:buClr>
                <a:srgbClr val="E65A00"/>
              </a:buClr>
              <a:buFontTx/>
              <a:buNone/>
              <a:defRPr sz="3600" b="1" spc="-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00D9E19E-F290-F5F0-D3B7-AC3EA3260CD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6009" y="919788"/>
            <a:ext cx="5334002" cy="660402"/>
          </a:xfrm>
        </p:spPr>
        <p:txBody>
          <a:bodyPr lIns="72000" tIns="0" rIns="72000" bIns="0" anchor="b" anchorCtr="0">
            <a:normAutofit/>
          </a:bodyPr>
          <a:lstStyle>
            <a:lvl1pPr marL="0" indent="0" algn="l">
              <a:buNone/>
              <a:defRPr sz="1600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0E70C9C-91DE-72E4-EF29-DE641FD33E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6009" y="3940703"/>
            <a:ext cx="5334002" cy="2256896"/>
          </a:xfrm>
        </p:spPr>
        <p:txBody>
          <a:bodyPr vert="horz" lIns="90000" anchor="b" anchorCtr="0">
            <a:no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 spc="0">
                <a:solidFill>
                  <a:schemeClr val="bg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5E61D2-7DC3-D62D-E5C8-926A5C962874}"/>
              </a:ext>
            </a:extLst>
          </p:cNvPr>
          <p:cNvSpPr/>
          <p:nvPr userDrawn="1"/>
        </p:nvSpPr>
        <p:spPr>
          <a:xfrm>
            <a:off x="696010" y="689203"/>
            <a:ext cx="1862668" cy="110066"/>
          </a:xfrm>
          <a:prstGeom prst="rect">
            <a:avLst/>
          </a:prstGeom>
          <a:solidFill>
            <a:srgbClr val="AB1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33328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7" y="970960"/>
            <a:ext cx="8419710" cy="1442302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800" b="0" spc="0" baseline="0">
                <a:solidFill>
                  <a:srgbClr val="E65A0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90333"/>
            <a:ext cx="4969935" cy="359161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785BD3FE-2934-B1C0-D970-FB7B31D279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57870" y="2790332"/>
            <a:ext cx="4969935" cy="359161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995E386-B096-38C3-DC88-A2E95AE1DD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85084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7" y="970960"/>
            <a:ext cx="8419710" cy="1442302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800" b="0" spc="0" baseline="0">
                <a:solidFill>
                  <a:srgbClr val="E65A0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90333"/>
            <a:ext cx="4969935" cy="359161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EE70394-EE21-67CA-2F60-BA96EA57BE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57871" y="2790825"/>
            <a:ext cx="4969934" cy="3591120"/>
          </a:xfrm>
        </p:spPr>
        <p:txBody>
          <a:bodyPr>
            <a:normAutofit/>
          </a:bodyPr>
          <a:lstStyle>
            <a:lvl1pPr marL="342900" indent="-342900">
              <a:buClr>
                <a:srgbClr val="E65A00"/>
              </a:buClr>
              <a:buSzPct val="120000"/>
              <a:buFont typeface=".Hiragino Kaku Gothic Interface W3"/>
              <a:buChar char="▪"/>
              <a:defRPr sz="1600"/>
            </a:lvl1pPr>
            <a:lvl2pPr marL="742950" indent="-285750">
              <a:buClr>
                <a:srgbClr val="E65A00"/>
              </a:buClr>
              <a:buSzPct val="120000"/>
              <a:buFont typeface="System Font Regular"/>
              <a:buChar char="‣"/>
              <a:defRPr sz="1600"/>
            </a:lvl2pPr>
            <a:lvl3pPr marL="1143000" indent="-228600">
              <a:buClr>
                <a:srgbClr val="E65A00"/>
              </a:buClr>
              <a:buSzPct val="80000"/>
              <a:buFont typeface="System Font Regular"/>
              <a:buChar char="→"/>
              <a:defRPr sz="1600"/>
            </a:lvl3pPr>
            <a:lvl4pPr>
              <a:buClr>
                <a:srgbClr val="E65A00"/>
              </a:buClr>
              <a:defRPr sz="1600"/>
            </a:lvl4pPr>
            <a:lvl5pPr>
              <a:buClr>
                <a:srgbClr val="E65A00"/>
              </a:buCl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BCF3AA2-7C33-3C97-D175-B7EB9DA66A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80318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07117B2-03BF-ED4B-5B2C-95CA0FCABD1A}"/>
              </a:ext>
            </a:extLst>
          </p:cNvPr>
          <p:cNvSpPr/>
          <p:nvPr userDrawn="1"/>
        </p:nvSpPr>
        <p:spPr>
          <a:xfrm>
            <a:off x="6043519" y="0"/>
            <a:ext cx="614848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99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7" y="970959"/>
            <a:ext cx="4969935" cy="1632961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800" b="0" spc="0" baseline="0">
                <a:solidFill>
                  <a:srgbClr val="E65A0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2790333"/>
            <a:ext cx="4969935" cy="359161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05E504B-7FE8-3D41-EDCE-A856B74E07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60069" y="970959"/>
            <a:ext cx="4969934" cy="5412244"/>
          </a:xfrm>
        </p:spPr>
        <p:txBody>
          <a:bodyPr>
            <a:normAutofit/>
          </a:bodyPr>
          <a:lstStyle>
            <a:lvl1pPr marL="342900" indent="-342900">
              <a:buClr>
                <a:srgbClr val="E65A00"/>
              </a:buClr>
              <a:buSzPct val="120000"/>
              <a:buFont typeface=".Hiragino Kaku Gothic Interface W3"/>
              <a:buChar char="▪"/>
              <a:defRPr sz="2000"/>
            </a:lvl1pPr>
            <a:lvl2pPr marL="742950" indent="-285750">
              <a:buClr>
                <a:srgbClr val="E65A00"/>
              </a:buClr>
              <a:buSzPct val="120000"/>
              <a:buFont typeface="System Font Regular"/>
              <a:buChar char="‣"/>
              <a:defRPr sz="2000"/>
            </a:lvl2pPr>
            <a:lvl3pPr marL="1143000" indent="-228600">
              <a:buClr>
                <a:srgbClr val="E65A00"/>
              </a:buClr>
              <a:buSzPct val="80000"/>
              <a:buFont typeface="System Font Regular"/>
              <a:buChar char="→"/>
              <a:defRPr sz="2000"/>
            </a:lvl3pPr>
            <a:lvl4pPr>
              <a:buClr>
                <a:srgbClr val="E65A00"/>
              </a:buClr>
              <a:defRPr sz="2000"/>
            </a:lvl4pPr>
            <a:lvl5pPr>
              <a:buClr>
                <a:srgbClr val="E65A00"/>
              </a:buCl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C132390-6A2C-B800-E649-080EE89578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98736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BE45AB40-E961-2B00-FD8F-5395895028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97132" y="1"/>
            <a:ext cx="5494868" cy="6857999"/>
          </a:xfr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en-SI" dirty="0"/>
              <a:t>Click icone to add picture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2D0E6BF-7D4D-E9E5-BB66-10A4B76CFD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1998" y="1114235"/>
            <a:ext cx="4969934" cy="5328266"/>
          </a:xfrm>
        </p:spPr>
        <p:txBody>
          <a:bodyPr>
            <a:normAutofit/>
          </a:bodyPr>
          <a:lstStyle>
            <a:lvl1pPr marL="342900" indent="-342900">
              <a:buClr>
                <a:srgbClr val="E65A00"/>
              </a:buClr>
              <a:buSzPct val="120000"/>
              <a:buFont typeface=".Hiragino Kaku Gothic Interface W3"/>
              <a:buChar char="▪"/>
              <a:defRPr sz="2000"/>
            </a:lvl1pPr>
            <a:lvl2pPr marL="742950" indent="-285750">
              <a:buClr>
                <a:srgbClr val="E65A00"/>
              </a:buClr>
              <a:buSzPct val="120000"/>
              <a:buFont typeface="System Font Regular"/>
              <a:buChar char="‣"/>
              <a:defRPr sz="2000"/>
            </a:lvl2pPr>
            <a:lvl3pPr marL="1143000" indent="-228600">
              <a:buClr>
                <a:srgbClr val="E65A00"/>
              </a:buClr>
              <a:buSzPct val="80000"/>
              <a:buFont typeface="System Font Regular"/>
              <a:buChar char="→"/>
              <a:defRPr sz="2000"/>
            </a:lvl3pPr>
            <a:lvl4pPr>
              <a:buClr>
                <a:srgbClr val="E65A00"/>
              </a:buClr>
              <a:defRPr sz="2000"/>
            </a:lvl4pPr>
            <a:lvl5pPr>
              <a:buClr>
                <a:srgbClr val="E65A00"/>
              </a:buClr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AD370F65-6F5F-7FE1-5088-989232F127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00476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9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A02DD3B-860F-1061-FE8D-B15767BAD505}"/>
              </a:ext>
            </a:extLst>
          </p:cNvPr>
          <p:cNvSpPr/>
          <p:nvPr userDrawn="1"/>
        </p:nvSpPr>
        <p:spPr>
          <a:xfrm>
            <a:off x="761998" y="689203"/>
            <a:ext cx="1862668" cy="110066"/>
          </a:xfrm>
          <a:prstGeom prst="rect">
            <a:avLst/>
          </a:prstGeom>
          <a:solidFill>
            <a:srgbClr val="E65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D1AD7D8-4326-BEBB-7FFA-78A896A3AF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997" y="970960"/>
            <a:ext cx="8419710" cy="1442302"/>
          </a:xfrm>
        </p:spPr>
        <p:txBody>
          <a:bodyPr wrap="square" lIns="72000" tIns="0" rIns="72000" bIns="0" anchor="t" anchorCtr="0">
            <a:noAutofit/>
          </a:bodyPr>
          <a:lstStyle>
            <a:lvl1pPr marL="0" indent="0" algn="l">
              <a:lnSpc>
                <a:spcPct val="100000"/>
              </a:lnSpc>
              <a:buClr>
                <a:srgbClr val="E65A00"/>
              </a:buClr>
              <a:buFontTx/>
              <a:buNone/>
              <a:defRPr sz="2800" b="0" spc="0" baseline="0">
                <a:solidFill>
                  <a:srgbClr val="E65A0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D9FC4A-B6F8-3E1F-814E-74B76D1334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1997" y="5704402"/>
            <a:ext cx="2986436" cy="75021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EC71D38-550D-BE8E-6D09-5542D62A702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70834" y="3102707"/>
            <a:ext cx="2359922" cy="2322286"/>
          </a:xfrm>
          <a:prstGeom prst="ellipse">
            <a:avLst/>
          </a:prstGeo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 vert="horz" lIns="91440" tIns="45720" rIns="91440" bIns="45720" rtlCol="0">
            <a:normAutofit/>
          </a:bodyPr>
          <a:lstStyle>
            <a:lvl1pPr>
              <a:defRPr lang="en-SI" sz="1200" dirty="0"/>
            </a:lvl1pPr>
          </a:lstStyle>
          <a:p>
            <a:pPr lvl="0"/>
            <a:r>
              <a:rPr lang="en-SI" dirty="0"/>
              <a:t>Click icone to add picture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950E4047-3A4E-36D5-00F6-CEF0EA7031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07202" y="5704402"/>
            <a:ext cx="2986436" cy="75021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65EFDB6-A543-62F7-0E52-E5929832235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916039" y="3102707"/>
            <a:ext cx="2359922" cy="2322286"/>
          </a:xfrm>
          <a:prstGeom prst="ellipse">
            <a:avLst/>
          </a:prstGeo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 vert="horz" lIns="91440" tIns="45720" rIns="91440" bIns="45720" rtlCol="0">
            <a:normAutofit/>
          </a:bodyPr>
          <a:lstStyle>
            <a:lvl1pPr>
              <a:defRPr lang="en-SI" sz="1200" dirty="0"/>
            </a:lvl1pPr>
          </a:lstStyle>
          <a:p>
            <a:pPr lvl="0"/>
            <a:r>
              <a:rPr lang="en-SI" dirty="0"/>
              <a:t>Click icone to add picture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65EE7FF7-99F8-418A-A5EC-8F473B9CFF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52407" y="5700096"/>
            <a:ext cx="2986436" cy="75021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400">
                <a:solidFill>
                  <a:schemeClr val="tx1"/>
                </a:solidFill>
              </a:defRPr>
            </a:lvl1pPr>
            <a:lvl2pPr marL="457200" indent="0" algn="l">
              <a:buFontTx/>
              <a:buNone/>
              <a:defRPr/>
            </a:lvl2pPr>
            <a:lvl3pPr marL="914400" indent="0" algn="l">
              <a:buFontTx/>
              <a:buNone/>
              <a:defRPr/>
            </a:lvl3pPr>
            <a:lvl4pPr marL="1371600" indent="0" algn="l">
              <a:buFontTx/>
              <a:buNone/>
              <a:defRPr/>
            </a:lvl4pPr>
            <a:lvl5pPr marL="1828800" indent="0" algn="l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8EADACF0-7079-3C13-2D92-862283E7A99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761244" y="3098401"/>
            <a:ext cx="2359922" cy="2322286"/>
          </a:xfrm>
          <a:prstGeom prst="ellipse">
            <a:avLst/>
          </a:prstGeom>
          <a:pattFill prst="pct5">
            <a:fgClr>
              <a:schemeClr val="bg1">
                <a:lumMod val="95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 vert="horz" lIns="91440" tIns="45720" rIns="91440" bIns="45720" rtlCol="0">
            <a:normAutofit/>
          </a:bodyPr>
          <a:lstStyle>
            <a:lvl1pPr>
              <a:defRPr lang="en-SI" sz="1200" dirty="0"/>
            </a:lvl1pPr>
          </a:lstStyle>
          <a:p>
            <a:pPr lvl="0"/>
            <a:r>
              <a:rPr lang="en-SI" dirty="0"/>
              <a:t>Click icone to add picture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0A3D5266-1820-A487-7DC2-CCDE32CC07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69370" y="407693"/>
            <a:ext cx="404394" cy="41043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805456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7" grpId="0" animBg="1"/>
      <p:bldP spid="11" grpId="0" animBg="1"/>
      <p:bldP spid="1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25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9" r:id="rId3"/>
    <p:sldLayoutId id="2147483662" r:id="rId4"/>
    <p:sldLayoutId id="2147483652" r:id="rId5"/>
    <p:sldLayoutId id="2147483663" r:id="rId6"/>
    <p:sldLayoutId id="2147483665" r:id="rId7"/>
    <p:sldLayoutId id="2147483664" r:id="rId8"/>
    <p:sldLayoutId id="2147483666" r:id="rId9"/>
    <p:sldLayoutId id="2147483667" r:id="rId10"/>
    <p:sldLayoutId id="214748366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EEF5C97E-C86B-B92B-1400-8793FE146D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/>
              <a:t>Ariela Herček</a:t>
            </a:r>
          </a:p>
          <a:p>
            <a:r>
              <a:rPr lang="sl-SI" dirty="0"/>
              <a:t>Marketing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communications</a:t>
            </a:r>
            <a:r>
              <a:rPr lang="sl-SI" dirty="0"/>
              <a:t> team</a:t>
            </a:r>
            <a:endParaRPr lang="en-SI" dirty="0"/>
          </a:p>
          <a:p>
            <a:r>
              <a:rPr lang="sl-SI" dirty="0"/>
              <a:t>Arnes</a:t>
            </a:r>
            <a:endParaRPr lang="en-SI" dirty="0"/>
          </a:p>
          <a:p>
            <a:endParaRPr lang="en-SI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094580-DEC7-CDC5-8362-A1B0F2C236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b="0" dirty="0"/>
              <a:t>HPC </a:t>
            </a:r>
            <a:r>
              <a:rPr lang="sl-SI" b="0" dirty="0" err="1"/>
              <a:t>Communication</a:t>
            </a:r>
            <a:r>
              <a:rPr lang="sl-SI" b="0" dirty="0"/>
              <a:t> </a:t>
            </a:r>
            <a:r>
              <a:rPr lang="sl-SI" b="0" dirty="0" err="1"/>
              <a:t>Strategies</a:t>
            </a:r>
            <a:endParaRPr lang="en-SI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8A3900-9711-9AEB-7171-7214B8E535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l-SI" dirty="0"/>
              <a:t>SIG-</a:t>
            </a:r>
            <a:r>
              <a:rPr lang="sl-SI" dirty="0" err="1"/>
              <a:t>Marcomms</a:t>
            </a:r>
            <a:r>
              <a:rPr lang="sl-SI" dirty="0"/>
              <a:t> </a:t>
            </a:r>
            <a:r>
              <a:rPr lang="sl-SI" dirty="0" err="1"/>
              <a:t>Spring</a:t>
            </a:r>
            <a:r>
              <a:rPr lang="sl-SI" dirty="0"/>
              <a:t> Meeting</a:t>
            </a:r>
            <a:endParaRPr lang="en-SI" dirty="0"/>
          </a:p>
          <a:p>
            <a:r>
              <a:rPr lang="sl-SI" b="0" dirty="0" err="1"/>
              <a:t>Kajaani</a:t>
            </a:r>
            <a:r>
              <a:rPr lang="sl-SI" b="0" dirty="0"/>
              <a:t>,</a:t>
            </a:r>
            <a:r>
              <a:rPr lang="en-SI" b="0" dirty="0"/>
              <a:t> </a:t>
            </a:r>
            <a:r>
              <a:rPr lang="sl-SI" b="0" dirty="0"/>
              <a:t>21 </a:t>
            </a:r>
            <a:r>
              <a:rPr lang="sl-SI" b="0" dirty="0" err="1"/>
              <a:t>February</a:t>
            </a:r>
            <a:r>
              <a:rPr lang="sl-SI" b="0" dirty="0"/>
              <a:t> </a:t>
            </a:r>
            <a:r>
              <a:rPr lang="en-SI" b="0" dirty="0"/>
              <a:t>202</a:t>
            </a:r>
            <a:r>
              <a:rPr lang="sl-SI" b="0" dirty="0"/>
              <a:t>3</a:t>
            </a:r>
            <a:endParaRPr lang="en-SI" b="0" dirty="0"/>
          </a:p>
        </p:txBody>
      </p:sp>
    </p:spTree>
    <p:extLst>
      <p:ext uri="{BB962C8B-B14F-4D97-AF65-F5344CB8AC3E}">
        <p14:creationId xmlns:p14="http://schemas.microsoft.com/office/powerpoint/2010/main" val="965934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8DCA0-EECC-526B-B924-7784CBDD03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b="0" dirty="0" err="1"/>
              <a:t>Digital</a:t>
            </a:r>
            <a:r>
              <a:rPr lang="sl-SI" b="0" dirty="0"/>
              <a:t> </a:t>
            </a:r>
            <a:r>
              <a:rPr lang="sl-SI" b="0" dirty="0" err="1"/>
              <a:t>contact</a:t>
            </a:r>
            <a:r>
              <a:rPr lang="sl-SI" b="0" dirty="0"/>
              <a:t> </a:t>
            </a:r>
            <a:r>
              <a:rPr lang="sl-SI" b="0" dirty="0" err="1"/>
              <a:t>and</a:t>
            </a:r>
            <a:r>
              <a:rPr lang="sl-SI" b="0" dirty="0"/>
              <a:t> </a:t>
            </a:r>
            <a:r>
              <a:rPr lang="sl-SI" b="0" dirty="0" err="1"/>
              <a:t>communication</a:t>
            </a:r>
            <a:endParaRPr lang="en-SI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26961-A311-C2EF-EEDF-3403BFE507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err="1"/>
              <a:t>Website</a:t>
            </a:r>
            <a:r>
              <a:rPr lang="sl-SI" dirty="0"/>
              <a:t>, social </a:t>
            </a:r>
            <a:r>
              <a:rPr lang="sl-SI" dirty="0" err="1"/>
              <a:t>media</a:t>
            </a:r>
            <a:r>
              <a:rPr lang="sl-SI" dirty="0"/>
              <a:t>, </a:t>
            </a:r>
            <a:r>
              <a:rPr lang="sl-SI" dirty="0" err="1"/>
              <a:t>newsletter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173095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19F6E-4502-61A0-371F-2C02C53C56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err="1"/>
              <a:t>Primary</a:t>
            </a:r>
            <a:r>
              <a:rPr lang="sl-SI" dirty="0"/>
              <a:t> </a:t>
            </a:r>
            <a:r>
              <a:rPr lang="sl-SI" dirty="0" err="1"/>
              <a:t>digital</a:t>
            </a:r>
            <a:r>
              <a:rPr lang="sl-SI" dirty="0"/>
              <a:t> </a:t>
            </a:r>
            <a:r>
              <a:rPr lang="sl-SI" dirty="0" err="1"/>
              <a:t>communication</a:t>
            </a:r>
            <a:r>
              <a:rPr lang="sl-SI" dirty="0"/>
              <a:t> </a:t>
            </a:r>
            <a:r>
              <a:rPr lang="sl-SI" dirty="0" err="1"/>
              <a:t>channels</a:t>
            </a:r>
            <a:endParaRPr lang="en-S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0DD921-4F55-5516-6EBC-CF34108582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0826" y="3452761"/>
            <a:ext cx="2986436" cy="1128267"/>
          </a:xfrm>
        </p:spPr>
        <p:txBody>
          <a:bodyPr>
            <a:normAutofit fontScale="85000" lnSpcReduction="20000"/>
          </a:bodyPr>
          <a:lstStyle/>
          <a:p>
            <a:r>
              <a:rPr lang="sl-SI" b="1" dirty="0"/>
              <a:t>WEBSITE</a:t>
            </a:r>
          </a:p>
          <a:p>
            <a:endParaRPr lang="sl-SI" dirty="0"/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dirty="0" err="1"/>
              <a:t>weekly</a:t>
            </a:r>
            <a:r>
              <a:rPr lang="sl-SI" dirty="0"/>
              <a:t> blog </a:t>
            </a:r>
            <a:r>
              <a:rPr lang="sl-SI" dirty="0" err="1"/>
              <a:t>posts</a:t>
            </a:r>
            <a:r>
              <a:rPr lang="sl-SI" dirty="0"/>
              <a:t>/</a:t>
            </a:r>
            <a:r>
              <a:rPr lang="sl-SI" dirty="0" err="1"/>
              <a:t>news</a:t>
            </a:r>
            <a:r>
              <a:rPr lang="sl-SI" dirty="0"/>
              <a:t>,</a:t>
            </a: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dirty="0" err="1"/>
              <a:t>training</a:t>
            </a:r>
            <a:r>
              <a:rPr lang="sl-SI" dirty="0"/>
              <a:t> </a:t>
            </a:r>
            <a:r>
              <a:rPr lang="sl-SI" dirty="0" err="1"/>
              <a:t>calendar</a:t>
            </a:r>
            <a:r>
              <a:rPr lang="sl-SI" dirty="0"/>
              <a:t>,</a:t>
            </a: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dirty="0" err="1"/>
              <a:t>invitations</a:t>
            </a:r>
            <a:r>
              <a:rPr lang="sl-SI" dirty="0"/>
              <a:t> to </a:t>
            </a:r>
            <a:r>
              <a:rPr lang="sl-SI" dirty="0" err="1"/>
              <a:t>events</a:t>
            </a:r>
            <a:endParaRPr lang="en-SI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3B9498-E9EC-7DB0-5AED-D37102E524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9938" y="3452649"/>
            <a:ext cx="3833767" cy="1935520"/>
          </a:xfrm>
        </p:spPr>
        <p:txBody>
          <a:bodyPr>
            <a:normAutofit fontScale="85000" lnSpcReduction="20000"/>
          </a:bodyPr>
          <a:lstStyle/>
          <a:p>
            <a:r>
              <a:rPr lang="sl-SI" b="1" dirty="0"/>
              <a:t>SOCIAL MEDIA</a:t>
            </a:r>
          </a:p>
          <a:p>
            <a:endParaRPr lang="sl-SI" b="1" dirty="0"/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dirty="0"/>
              <a:t>Facebook, </a:t>
            </a:r>
            <a:r>
              <a:rPr lang="sl-SI" dirty="0" err="1"/>
              <a:t>LinkedIn</a:t>
            </a:r>
            <a:r>
              <a:rPr lang="sl-SI" dirty="0"/>
              <a:t>, </a:t>
            </a:r>
            <a:r>
              <a:rPr lang="sl-SI" dirty="0" err="1"/>
              <a:t>Twitter</a:t>
            </a:r>
            <a:endParaRPr lang="sl-SI" dirty="0"/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dirty="0" err="1"/>
              <a:t>language</a:t>
            </a:r>
            <a:r>
              <a:rPr lang="sl-SI" dirty="0"/>
              <a:t> in </a:t>
            </a:r>
            <a:r>
              <a:rPr lang="sl-SI" dirty="0" err="1"/>
              <a:t>use</a:t>
            </a:r>
            <a:r>
              <a:rPr lang="sl-SI" dirty="0"/>
              <a:t> (</a:t>
            </a:r>
            <a:r>
              <a:rPr lang="sl-SI" dirty="0" err="1"/>
              <a:t>bilingual</a:t>
            </a:r>
            <a:r>
              <a:rPr lang="sl-SI" dirty="0"/>
              <a:t>, </a:t>
            </a:r>
            <a:r>
              <a:rPr lang="sl-SI" dirty="0" err="1"/>
              <a:t>monolingual</a:t>
            </a:r>
            <a:r>
              <a:rPr lang="sl-SI" dirty="0"/>
              <a:t>, </a:t>
            </a:r>
            <a:r>
              <a:rPr lang="sl-SI" dirty="0" err="1"/>
              <a:t>only</a:t>
            </a:r>
            <a:r>
              <a:rPr lang="sl-SI" dirty="0"/>
              <a:t> </a:t>
            </a:r>
            <a:r>
              <a:rPr lang="sl-SI" dirty="0" err="1"/>
              <a:t>English</a:t>
            </a:r>
            <a:r>
              <a:rPr lang="sl-SI" dirty="0"/>
              <a:t>),</a:t>
            </a: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dirty="0"/>
              <a:t>more video material/</a:t>
            </a:r>
            <a:r>
              <a:rPr lang="sl-SI" dirty="0" err="1"/>
              <a:t>animations</a:t>
            </a:r>
            <a:r>
              <a:rPr lang="sl-SI" dirty="0"/>
              <a:t>,</a:t>
            </a: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dirty="0" err="1"/>
              <a:t>including</a:t>
            </a:r>
            <a:r>
              <a:rPr lang="sl-SI" dirty="0"/>
              <a:t> more </a:t>
            </a:r>
            <a:r>
              <a:rPr lang="sl-SI" dirty="0" err="1"/>
              <a:t>technical</a:t>
            </a:r>
            <a:r>
              <a:rPr lang="sl-SI" dirty="0"/>
              <a:t> </a:t>
            </a:r>
            <a:r>
              <a:rPr lang="sl-SI" dirty="0" err="1"/>
              <a:t>information</a:t>
            </a:r>
            <a:r>
              <a:rPr lang="sl-SI" dirty="0"/>
              <a:t>,</a:t>
            </a: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dirty="0" err="1"/>
              <a:t>updates</a:t>
            </a:r>
            <a:r>
              <a:rPr lang="sl-SI" dirty="0"/>
              <a:t> </a:t>
            </a:r>
            <a:r>
              <a:rPr lang="sl-SI" dirty="0" err="1"/>
              <a:t>by</a:t>
            </a:r>
            <a:r>
              <a:rPr lang="sl-SI" dirty="0"/>
              <a:t> [</a:t>
            </a:r>
            <a:r>
              <a:rPr lang="sl-SI" dirty="0" err="1"/>
              <a:t>international</a:t>
            </a:r>
            <a:r>
              <a:rPr lang="sl-SI" dirty="0"/>
              <a:t>] </a:t>
            </a:r>
            <a:r>
              <a:rPr lang="sl-SI" dirty="0" err="1"/>
              <a:t>partners</a:t>
            </a:r>
            <a:r>
              <a:rPr lang="sl-SI" dirty="0"/>
              <a:t>,</a:t>
            </a: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dirty="0" err="1"/>
              <a:t>posts</a:t>
            </a:r>
            <a:r>
              <a:rPr lang="sl-SI" dirty="0"/>
              <a:t> </a:t>
            </a:r>
            <a:r>
              <a:rPr lang="sl-SI" dirty="0" err="1"/>
              <a:t>targeting</a:t>
            </a:r>
            <a:r>
              <a:rPr lang="sl-SI" dirty="0"/>
              <a:t> </a:t>
            </a:r>
            <a:r>
              <a:rPr lang="sl-SI" dirty="0" err="1"/>
              <a:t>specific</a:t>
            </a:r>
            <a:r>
              <a:rPr lang="sl-SI" dirty="0"/>
              <a:t> </a:t>
            </a:r>
            <a:r>
              <a:rPr lang="sl-SI" dirty="0" err="1"/>
              <a:t>audiences</a:t>
            </a:r>
            <a:endParaRPr lang="en-SI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D7A1823-6541-4C23-BDB7-1C1FBA3AC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08728" y="1893493"/>
            <a:ext cx="1770632" cy="1770632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90DCD12-6682-030C-875D-84B1703BD87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10392" y="3452648"/>
            <a:ext cx="2986436" cy="1312300"/>
          </a:xfrm>
        </p:spPr>
        <p:txBody>
          <a:bodyPr>
            <a:normAutofit fontScale="85000" lnSpcReduction="20000"/>
          </a:bodyPr>
          <a:lstStyle/>
          <a:p>
            <a:r>
              <a:rPr lang="sl-SI" b="1" dirty="0"/>
              <a:t>NEWSLETTER</a:t>
            </a:r>
            <a:endParaRPr lang="sl-SI" dirty="0"/>
          </a:p>
          <a:p>
            <a:endParaRPr lang="sl-SI" b="1" dirty="0"/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dirty="0" err="1"/>
              <a:t>monthly</a:t>
            </a:r>
            <a:r>
              <a:rPr lang="sl-SI" dirty="0"/>
              <a:t>,</a:t>
            </a: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dirty="0" err="1"/>
              <a:t>sharing</a:t>
            </a:r>
            <a:r>
              <a:rPr lang="sl-SI" dirty="0"/>
              <a:t> blog </a:t>
            </a:r>
            <a:r>
              <a:rPr lang="sl-SI" dirty="0" err="1"/>
              <a:t>posts</a:t>
            </a:r>
            <a:r>
              <a:rPr lang="sl-SI" dirty="0"/>
              <a:t>,</a:t>
            </a:r>
          </a:p>
          <a:p>
            <a:pPr marL="28575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sl-SI" dirty="0" err="1"/>
              <a:t>events</a:t>
            </a:r>
            <a:r>
              <a:rPr lang="sl-SI" dirty="0"/>
              <a:t> (</a:t>
            </a:r>
            <a:r>
              <a:rPr lang="sl-SI" dirty="0" err="1"/>
              <a:t>linked</a:t>
            </a:r>
            <a:r>
              <a:rPr lang="sl-SI" dirty="0"/>
              <a:t> to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registration</a:t>
            </a:r>
            <a:r>
              <a:rPr lang="sl-SI" dirty="0"/>
              <a:t> </a:t>
            </a:r>
            <a:r>
              <a:rPr lang="sl-SI" dirty="0" err="1"/>
              <a:t>pages</a:t>
            </a:r>
            <a:r>
              <a:rPr lang="sl-SI" dirty="0"/>
              <a:t>)</a:t>
            </a:r>
            <a:endParaRPr lang="en-SI" dirty="0"/>
          </a:p>
        </p:txBody>
      </p:sp>
      <p:sp>
        <p:nvSpPr>
          <p:cNvPr id="17" name="Freeform 52">
            <a:extLst>
              <a:ext uri="{FF2B5EF4-FFF2-40B4-BE49-F238E27FC236}">
                <a16:creationId xmlns:a16="http://schemas.microsoft.com/office/drawing/2014/main" id="{223743C7-1B8C-4EBD-9C12-5D91C1C23122}"/>
              </a:ext>
            </a:extLst>
          </p:cNvPr>
          <p:cNvSpPr>
            <a:spLocks noEditPoints="1"/>
          </p:cNvSpPr>
          <p:nvPr/>
        </p:nvSpPr>
        <p:spPr bwMode="auto">
          <a:xfrm>
            <a:off x="5592948" y="2206770"/>
            <a:ext cx="855520" cy="1040339"/>
          </a:xfrm>
          <a:custGeom>
            <a:avLst/>
            <a:gdLst>
              <a:gd name="T0" fmla="*/ 222668 w 133"/>
              <a:gd name="T1" fmla="*/ 387827 h 160"/>
              <a:gd name="T2" fmla="*/ 294607 w 133"/>
              <a:gd name="T3" fmla="*/ 325497 h 160"/>
              <a:gd name="T4" fmla="*/ 455613 w 133"/>
              <a:gd name="T5" fmla="*/ 277019 h 160"/>
              <a:gd name="T6" fmla="*/ 411079 w 133"/>
              <a:gd name="T7" fmla="*/ 100419 h 160"/>
              <a:gd name="T8" fmla="*/ 150729 w 133"/>
              <a:gd name="T9" fmla="*/ 145435 h 160"/>
              <a:gd name="T10" fmla="*/ 195263 w 133"/>
              <a:gd name="T11" fmla="*/ 325497 h 160"/>
              <a:gd name="T12" fmla="*/ 212391 w 133"/>
              <a:gd name="T13" fmla="*/ 377438 h 160"/>
              <a:gd name="T14" fmla="*/ 195263 w 133"/>
              <a:gd name="T15" fmla="*/ 301258 h 160"/>
              <a:gd name="T16" fmla="*/ 171283 w 133"/>
              <a:gd name="T17" fmla="*/ 145435 h 160"/>
              <a:gd name="T18" fmla="*/ 411079 w 133"/>
              <a:gd name="T19" fmla="*/ 121196 h 160"/>
              <a:gd name="T20" fmla="*/ 435059 w 133"/>
              <a:gd name="T21" fmla="*/ 277019 h 160"/>
              <a:gd name="T22" fmla="*/ 287756 w 133"/>
              <a:gd name="T23" fmla="*/ 301258 h 160"/>
              <a:gd name="T24" fmla="*/ 236371 w 133"/>
              <a:gd name="T25" fmla="*/ 349736 h 160"/>
              <a:gd name="T26" fmla="*/ 222668 w 133"/>
              <a:gd name="T27" fmla="*/ 304721 h 160"/>
              <a:gd name="T28" fmla="*/ 195263 w 133"/>
              <a:gd name="T29" fmla="*/ 301258 h 160"/>
              <a:gd name="T30" fmla="*/ 380248 w 133"/>
              <a:gd name="T31" fmla="*/ 193913 h 160"/>
              <a:gd name="T32" fmla="*/ 380248 w 133"/>
              <a:gd name="T33" fmla="*/ 173137 h 160"/>
              <a:gd name="T34" fmla="*/ 208965 w 133"/>
              <a:gd name="T35" fmla="*/ 183525 h 160"/>
              <a:gd name="T36" fmla="*/ 390525 w 133"/>
              <a:gd name="T37" fmla="*/ 245854 h 160"/>
              <a:gd name="T38" fmla="*/ 222668 w 133"/>
              <a:gd name="T39" fmla="*/ 232003 h 160"/>
              <a:gd name="T40" fmla="*/ 222668 w 133"/>
              <a:gd name="T41" fmla="*/ 256243 h 160"/>
              <a:gd name="T42" fmla="*/ 390525 w 133"/>
              <a:gd name="T43" fmla="*/ 245854 h 160"/>
              <a:gd name="T44" fmla="*/ 339141 w 133"/>
              <a:gd name="T45" fmla="*/ 363587 h 160"/>
              <a:gd name="T46" fmla="*/ 318587 w 133"/>
              <a:gd name="T47" fmla="*/ 363587 h 160"/>
              <a:gd name="T48" fmla="*/ 301458 w 133"/>
              <a:gd name="T49" fmla="*/ 533262 h 160"/>
              <a:gd name="T50" fmla="*/ 20554 w 133"/>
              <a:gd name="T51" fmla="*/ 512485 h 160"/>
              <a:gd name="T52" fmla="*/ 41108 w 133"/>
              <a:gd name="T53" fmla="*/ 20776 h 160"/>
              <a:gd name="T54" fmla="*/ 318587 w 133"/>
              <a:gd name="T55" fmla="*/ 41553 h 160"/>
              <a:gd name="T56" fmla="*/ 328864 w 133"/>
              <a:gd name="T57" fmla="*/ 76180 h 160"/>
              <a:gd name="T58" fmla="*/ 339141 w 133"/>
              <a:gd name="T59" fmla="*/ 41553 h 160"/>
              <a:gd name="T60" fmla="*/ 41108 w 133"/>
              <a:gd name="T61" fmla="*/ 0 h 160"/>
              <a:gd name="T62" fmla="*/ 0 w 133"/>
              <a:gd name="T63" fmla="*/ 512485 h 160"/>
              <a:gd name="T64" fmla="*/ 301458 w 133"/>
              <a:gd name="T65" fmla="*/ 554038 h 160"/>
              <a:gd name="T66" fmla="*/ 202114 w 133"/>
              <a:gd name="T67" fmla="*/ 464007 h 160"/>
              <a:gd name="T68" fmla="*/ 126749 w 133"/>
              <a:gd name="T69" fmla="*/ 474395 h 160"/>
              <a:gd name="T70" fmla="*/ 202114 w 133"/>
              <a:gd name="T71" fmla="*/ 488246 h 160"/>
              <a:gd name="T72" fmla="*/ 202114 w 133"/>
              <a:gd name="T73" fmla="*/ 464007 h 16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33" h="160">
                <a:moveTo>
                  <a:pt x="64" y="112"/>
                </a:moveTo>
                <a:cubicBezTo>
                  <a:pt x="65" y="112"/>
                  <a:pt x="65" y="112"/>
                  <a:pt x="65" y="112"/>
                </a:cubicBezTo>
                <a:cubicBezTo>
                  <a:pt x="66" y="112"/>
                  <a:pt x="67" y="112"/>
                  <a:pt x="68" y="111"/>
                </a:cubicBezTo>
                <a:cubicBezTo>
                  <a:pt x="86" y="94"/>
                  <a:pt x="86" y="94"/>
                  <a:pt x="86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7" y="94"/>
                  <a:pt x="133" y="88"/>
                  <a:pt x="133" y="80"/>
                </a:cubicBezTo>
                <a:cubicBezTo>
                  <a:pt x="133" y="42"/>
                  <a:pt x="133" y="42"/>
                  <a:pt x="133" y="42"/>
                </a:cubicBezTo>
                <a:cubicBezTo>
                  <a:pt x="133" y="35"/>
                  <a:pt x="127" y="29"/>
                  <a:pt x="120" y="29"/>
                </a:cubicBezTo>
                <a:cubicBezTo>
                  <a:pt x="57" y="29"/>
                  <a:pt x="57" y="29"/>
                  <a:pt x="57" y="29"/>
                </a:cubicBezTo>
                <a:cubicBezTo>
                  <a:pt x="50" y="29"/>
                  <a:pt x="44" y="35"/>
                  <a:pt x="44" y="42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8"/>
                  <a:pt x="50" y="94"/>
                  <a:pt x="57" y="94"/>
                </a:cubicBezTo>
                <a:cubicBezTo>
                  <a:pt x="62" y="94"/>
                  <a:pt x="62" y="94"/>
                  <a:pt x="62" y="94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62" y="110"/>
                  <a:pt x="63" y="111"/>
                  <a:pt x="64" y="112"/>
                </a:cubicBezTo>
                <a:close/>
                <a:moveTo>
                  <a:pt x="57" y="87"/>
                </a:moveTo>
                <a:cubicBezTo>
                  <a:pt x="54" y="87"/>
                  <a:pt x="50" y="84"/>
                  <a:pt x="50" y="80"/>
                </a:cubicBezTo>
                <a:cubicBezTo>
                  <a:pt x="50" y="42"/>
                  <a:pt x="50" y="42"/>
                  <a:pt x="50" y="42"/>
                </a:cubicBezTo>
                <a:cubicBezTo>
                  <a:pt x="50" y="39"/>
                  <a:pt x="54" y="35"/>
                  <a:pt x="57" y="35"/>
                </a:cubicBezTo>
                <a:cubicBezTo>
                  <a:pt x="120" y="35"/>
                  <a:pt x="120" y="35"/>
                  <a:pt x="120" y="35"/>
                </a:cubicBezTo>
                <a:cubicBezTo>
                  <a:pt x="124" y="35"/>
                  <a:pt x="127" y="39"/>
                  <a:pt x="127" y="42"/>
                </a:cubicBezTo>
                <a:cubicBezTo>
                  <a:pt x="127" y="80"/>
                  <a:pt x="127" y="80"/>
                  <a:pt x="127" y="80"/>
                </a:cubicBezTo>
                <a:cubicBezTo>
                  <a:pt x="127" y="84"/>
                  <a:pt x="124" y="87"/>
                  <a:pt x="120" y="87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87"/>
                  <a:pt x="83" y="88"/>
                  <a:pt x="82" y="88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9" y="91"/>
                  <a:pt x="69" y="91"/>
                  <a:pt x="69" y="91"/>
                </a:cubicBezTo>
                <a:cubicBezTo>
                  <a:pt x="69" y="89"/>
                  <a:pt x="67" y="88"/>
                  <a:pt x="65" y="88"/>
                </a:cubicBezTo>
                <a:cubicBezTo>
                  <a:pt x="57" y="88"/>
                  <a:pt x="57" y="88"/>
                  <a:pt x="57" y="88"/>
                </a:cubicBezTo>
                <a:cubicBezTo>
                  <a:pt x="57" y="87"/>
                  <a:pt x="57" y="87"/>
                  <a:pt x="57" y="87"/>
                </a:cubicBezTo>
                <a:close/>
                <a:moveTo>
                  <a:pt x="65" y="56"/>
                </a:moveTo>
                <a:cubicBezTo>
                  <a:pt x="111" y="56"/>
                  <a:pt x="111" y="56"/>
                  <a:pt x="111" y="56"/>
                </a:cubicBezTo>
                <a:cubicBezTo>
                  <a:pt x="113" y="56"/>
                  <a:pt x="114" y="55"/>
                  <a:pt x="114" y="53"/>
                </a:cubicBezTo>
                <a:cubicBezTo>
                  <a:pt x="114" y="51"/>
                  <a:pt x="113" y="50"/>
                  <a:pt x="111" y="50"/>
                </a:cubicBezTo>
                <a:cubicBezTo>
                  <a:pt x="65" y="50"/>
                  <a:pt x="65" y="50"/>
                  <a:pt x="65" y="50"/>
                </a:cubicBezTo>
                <a:cubicBezTo>
                  <a:pt x="63" y="50"/>
                  <a:pt x="61" y="51"/>
                  <a:pt x="61" y="53"/>
                </a:cubicBezTo>
                <a:cubicBezTo>
                  <a:pt x="61" y="55"/>
                  <a:pt x="63" y="56"/>
                  <a:pt x="65" y="56"/>
                </a:cubicBezTo>
                <a:close/>
                <a:moveTo>
                  <a:pt x="114" y="71"/>
                </a:moveTo>
                <a:cubicBezTo>
                  <a:pt x="114" y="69"/>
                  <a:pt x="113" y="67"/>
                  <a:pt x="111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3" y="67"/>
                  <a:pt x="61" y="69"/>
                  <a:pt x="61" y="71"/>
                </a:cubicBezTo>
                <a:cubicBezTo>
                  <a:pt x="61" y="72"/>
                  <a:pt x="63" y="74"/>
                  <a:pt x="65" y="74"/>
                </a:cubicBezTo>
                <a:cubicBezTo>
                  <a:pt x="111" y="74"/>
                  <a:pt x="111" y="74"/>
                  <a:pt x="111" y="74"/>
                </a:cubicBezTo>
                <a:cubicBezTo>
                  <a:pt x="113" y="74"/>
                  <a:pt x="114" y="72"/>
                  <a:pt x="114" y="71"/>
                </a:cubicBezTo>
                <a:close/>
                <a:moveTo>
                  <a:pt x="99" y="148"/>
                </a:moveTo>
                <a:cubicBezTo>
                  <a:pt x="99" y="105"/>
                  <a:pt x="99" y="105"/>
                  <a:pt x="99" y="105"/>
                </a:cubicBezTo>
                <a:cubicBezTo>
                  <a:pt x="99" y="103"/>
                  <a:pt x="98" y="102"/>
                  <a:pt x="96" y="102"/>
                </a:cubicBezTo>
                <a:cubicBezTo>
                  <a:pt x="94" y="102"/>
                  <a:pt x="93" y="103"/>
                  <a:pt x="93" y="105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51"/>
                  <a:pt x="91" y="154"/>
                  <a:pt x="88" y="154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9" y="154"/>
                  <a:pt x="6" y="151"/>
                  <a:pt x="6" y="148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9" y="6"/>
                  <a:pt x="12" y="6"/>
                </a:cubicBezTo>
                <a:cubicBezTo>
                  <a:pt x="88" y="6"/>
                  <a:pt x="88" y="6"/>
                  <a:pt x="88" y="6"/>
                </a:cubicBezTo>
                <a:cubicBezTo>
                  <a:pt x="91" y="6"/>
                  <a:pt x="93" y="9"/>
                  <a:pt x="93" y="12"/>
                </a:cubicBezTo>
                <a:cubicBezTo>
                  <a:pt x="93" y="19"/>
                  <a:pt x="93" y="19"/>
                  <a:pt x="93" y="19"/>
                </a:cubicBezTo>
                <a:cubicBezTo>
                  <a:pt x="93" y="20"/>
                  <a:pt x="94" y="22"/>
                  <a:pt x="96" y="22"/>
                </a:cubicBezTo>
                <a:cubicBezTo>
                  <a:pt x="98" y="22"/>
                  <a:pt x="99" y="20"/>
                  <a:pt x="99" y="19"/>
                </a:cubicBezTo>
                <a:cubicBezTo>
                  <a:pt x="99" y="12"/>
                  <a:pt x="99" y="12"/>
                  <a:pt x="99" y="12"/>
                </a:cubicBezTo>
                <a:cubicBezTo>
                  <a:pt x="99" y="5"/>
                  <a:pt x="94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55"/>
                  <a:pt x="5" y="160"/>
                  <a:pt x="12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94" y="160"/>
                  <a:pt x="99" y="155"/>
                  <a:pt x="99" y="148"/>
                </a:cubicBezTo>
                <a:close/>
                <a:moveTo>
                  <a:pt x="59" y="134"/>
                </a:moveTo>
                <a:cubicBezTo>
                  <a:pt x="40" y="134"/>
                  <a:pt x="40" y="134"/>
                  <a:pt x="40" y="134"/>
                </a:cubicBezTo>
                <a:cubicBezTo>
                  <a:pt x="38" y="134"/>
                  <a:pt x="37" y="136"/>
                  <a:pt x="37" y="137"/>
                </a:cubicBezTo>
                <a:cubicBezTo>
                  <a:pt x="37" y="139"/>
                  <a:pt x="38" y="141"/>
                  <a:pt x="40" y="141"/>
                </a:cubicBezTo>
                <a:cubicBezTo>
                  <a:pt x="59" y="141"/>
                  <a:pt x="59" y="141"/>
                  <a:pt x="59" y="141"/>
                </a:cubicBezTo>
                <a:cubicBezTo>
                  <a:pt x="61" y="141"/>
                  <a:pt x="63" y="139"/>
                  <a:pt x="63" y="137"/>
                </a:cubicBezTo>
                <a:cubicBezTo>
                  <a:pt x="63" y="136"/>
                  <a:pt x="61" y="134"/>
                  <a:pt x="59" y="134"/>
                </a:cubicBezTo>
                <a:close/>
              </a:path>
            </a:pathLst>
          </a:custGeom>
          <a:solidFill>
            <a:srgbClr val="E65A00"/>
          </a:solidFill>
          <a:ln>
            <a:noFill/>
          </a:ln>
        </p:spPr>
        <p:txBody>
          <a:bodyPr/>
          <a:lstStyle/>
          <a:p>
            <a:endParaRPr lang="en-SI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CAB87B0F-EF94-4757-A14D-07D1706484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007974" y="1983173"/>
            <a:ext cx="1591272" cy="159127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E5E2A43-1058-42B9-AE8B-E97DF7E79372}"/>
              </a:ext>
            </a:extLst>
          </p:cNvPr>
          <p:cNvSpPr txBox="1"/>
          <p:nvPr/>
        </p:nvSpPr>
        <p:spPr>
          <a:xfrm>
            <a:off x="761997" y="6222016"/>
            <a:ext cx="73487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err="1">
                <a:solidFill>
                  <a:srgbClr val="D55500"/>
                </a:solidFill>
              </a:rPr>
              <a:t>All</a:t>
            </a:r>
            <a:r>
              <a:rPr lang="sl-SI" sz="1400" dirty="0">
                <a:solidFill>
                  <a:srgbClr val="D55500"/>
                </a:solidFill>
              </a:rPr>
              <a:t>/most </a:t>
            </a:r>
            <a:r>
              <a:rPr lang="sl-SI" sz="1400" dirty="0" err="1">
                <a:solidFill>
                  <a:srgbClr val="D55500"/>
                </a:solidFill>
              </a:rPr>
              <a:t>links</a:t>
            </a:r>
            <a:r>
              <a:rPr lang="sl-SI" sz="1400" dirty="0">
                <a:solidFill>
                  <a:srgbClr val="D55500"/>
                </a:solidFill>
              </a:rPr>
              <a:t> in </a:t>
            </a:r>
            <a:r>
              <a:rPr lang="sl-SI" sz="1400" dirty="0" err="1">
                <a:solidFill>
                  <a:srgbClr val="D55500"/>
                </a:solidFill>
              </a:rPr>
              <a:t>digital</a:t>
            </a:r>
            <a:r>
              <a:rPr lang="sl-SI" sz="1400" dirty="0">
                <a:solidFill>
                  <a:srgbClr val="D55500"/>
                </a:solidFill>
              </a:rPr>
              <a:t> </a:t>
            </a:r>
            <a:r>
              <a:rPr lang="sl-SI" sz="1400" dirty="0" err="1">
                <a:solidFill>
                  <a:srgbClr val="D55500"/>
                </a:solidFill>
              </a:rPr>
              <a:t>communication</a:t>
            </a:r>
            <a:r>
              <a:rPr lang="sl-SI" sz="1400" dirty="0">
                <a:solidFill>
                  <a:srgbClr val="D55500"/>
                </a:solidFill>
              </a:rPr>
              <a:t> </a:t>
            </a:r>
            <a:r>
              <a:rPr lang="sl-SI" sz="1400" dirty="0" err="1">
                <a:solidFill>
                  <a:srgbClr val="D55500"/>
                </a:solidFill>
              </a:rPr>
              <a:t>lead</a:t>
            </a:r>
            <a:r>
              <a:rPr lang="sl-SI" sz="1400" dirty="0">
                <a:solidFill>
                  <a:srgbClr val="D55500"/>
                </a:solidFill>
              </a:rPr>
              <a:t> back to </a:t>
            </a:r>
            <a:r>
              <a:rPr lang="sl-SI" sz="1400" dirty="0" err="1">
                <a:solidFill>
                  <a:srgbClr val="D55500"/>
                </a:solidFill>
              </a:rPr>
              <a:t>the</a:t>
            </a:r>
            <a:r>
              <a:rPr lang="sl-SI" sz="1400" dirty="0">
                <a:solidFill>
                  <a:srgbClr val="D55500"/>
                </a:solidFill>
              </a:rPr>
              <a:t> </a:t>
            </a:r>
            <a:r>
              <a:rPr lang="sl-SI" sz="1400" dirty="0" err="1">
                <a:solidFill>
                  <a:srgbClr val="D55500"/>
                </a:solidFill>
              </a:rPr>
              <a:t>webpage</a:t>
            </a:r>
            <a:r>
              <a:rPr lang="sl-SI" sz="1400" dirty="0">
                <a:solidFill>
                  <a:srgbClr val="D555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7435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8DCA0-EECC-526B-B924-7784CBDD03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b="0" dirty="0"/>
              <a:t>F2F </a:t>
            </a:r>
            <a:r>
              <a:rPr lang="sl-SI" b="0" dirty="0" err="1"/>
              <a:t>contact</a:t>
            </a:r>
            <a:r>
              <a:rPr lang="sl-SI" b="0" dirty="0"/>
              <a:t> </a:t>
            </a:r>
            <a:r>
              <a:rPr lang="sl-SI" b="0" dirty="0" err="1"/>
              <a:t>and</a:t>
            </a:r>
            <a:r>
              <a:rPr lang="sl-SI" b="0" dirty="0"/>
              <a:t> </a:t>
            </a:r>
            <a:r>
              <a:rPr lang="sl-SI" b="0" dirty="0" err="1"/>
              <a:t>communication</a:t>
            </a:r>
            <a:endParaRPr lang="en-SI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26961-A311-C2EF-EEDF-3403BFE507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err="1"/>
              <a:t>Events</a:t>
            </a:r>
            <a:r>
              <a:rPr lang="sl-SI" dirty="0"/>
              <a:t>, </a:t>
            </a:r>
            <a:r>
              <a:rPr lang="sl-SI" dirty="0" err="1"/>
              <a:t>press</a:t>
            </a:r>
            <a:r>
              <a:rPr lang="sl-SI" dirty="0"/>
              <a:t> </a:t>
            </a:r>
            <a:r>
              <a:rPr lang="sl-SI" dirty="0" err="1"/>
              <a:t>releases</a:t>
            </a:r>
            <a:r>
              <a:rPr lang="sl-SI" dirty="0"/>
              <a:t>, </a:t>
            </a:r>
            <a:r>
              <a:rPr lang="sl-SI" dirty="0" err="1"/>
              <a:t>meetings</a:t>
            </a:r>
            <a:r>
              <a:rPr lang="sl-SI" dirty="0"/>
              <a:t> &amp; </a:t>
            </a:r>
            <a:r>
              <a:rPr lang="sl-SI" dirty="0" err="1"/>
              <a:t>pitches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2587577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F2C9A-9889-8663-D937-FBF855EC84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/>
              <a:t>F2F </a:t>
            </a:r>
            <a:r>
              <a:rPr lang="sl-SI" dirty="0" err="1"/>
              <a:t>communication</a:t>
            </a:r>
            <a:endParaRPr lang="en-S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A3A73F-EA9E-C02B-F91A-F53BE0E7F5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8274" y="3861722"/>
            <a:ext cx="2986436" cy="1260963"/>
          </a:xfrm>
        </p:spPr>
        <p:txBody>
          <a:bodyPr>
            <a:normAutofit fontScale="92500"/>
          </a:bodyPr>
          <a:lstStyle/>
          <a:p>
            <a:pPr algn="l"/>
            <a:r>
              <a:rPr lang="sl-SI" b="1" dirty="0" err="1">
                <a:solidFill>
                  <a:srgbClr val="E65A00"/>
                </a:solidFill>
              </a:rPr>
              <a:t>Events</a:t>
            </a:r>
            <a:endParaRPr lang="en-GB" b="1" dirty="0">
              <a:solidFill>
                <a:srgbClr val="E65A00"/>
              </a:solidFill>
            </a:endParaRPr>
          </a:p>
          <a:p>
            <a:pPr algn="l"/>
            <a:endParaRPr lang="sl-SI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l-SI" dirty="0" err="1"/>
              <a:t>promotions</a:t>
            </a:r>
            <a:r>
              <a:rPr lang="sl-SI" dirty="0"/>
              <a:t>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l-SI" dirty="0" err="1"/>
              <a:t>invite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press</a:t>
            </a:r>
            <a:r>
              <a:rPr lang="sl-SI" dirty="0"/>
              <a:t>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l-SI" dirty="0" err="1"/>
              <a:t>assure</a:t>
            </a:r>
            <a:r>
              <a:rPr lang="sl-SI" dirty="0"/>
              <a:t> </a:t>
            </a:r>
            <a:r>
              <a:rPr lang="sl-SI" dirty="0" err="1"/>
              <a:t>professional</a:t>
            </a:r>
            <a:r>
              <a:rPr lang="sl-SI" dirty="0"/>
              <a:t> </a:t>
            </a:r>
            <a:r>
              <a:rPr lang="sl-SI" dirty="0" err="1"/>
              <a:t>photographs</a:t>
            </a:r>
            <a:endParaRPr lang="en-SI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14C936B-0875-6C07-BE10-663F96034EC3}"/>
              </a:ext>
            </a:extLst>
          </p:cNvPr>
          <p:cNvSpPr/>
          <p:nvPr/>
        </p:nvSpPr>
        <p:spPr>
          <a:xfrm>
            <a:off x="1014551" y="2421817"/>
            <a:ext cx="1175657" cy="1175657"/>
          </a:xfrm>
          <a:prstGeom prst="ellipse">
            <a:avLst/>
          </a:prstGeom>
          <a:solidFill>
            <a:srgbClr val="E65A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14BA6E2-3C38-261D-64D0-10C43D686C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03642" y="2673095"/>
            <a:ext cx="673100" cy="673100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BBA97A09-75FA-7F35-AC2F-5F0124FDC4F3}"/>
              </a:ext>
            </a:extLst>
          </p:cNvPr>
          <p:cNvSpPr txBox="1">
            <a:spLocks/>
          </p:cNvSpPr>
          <p:nvPr/>
        </p:nvSpPr>
        <p:spPr>
          <a:xfrm>
            <a:off x="4724400" y="3861722"/>
            <a:ext cx="2986436" cy="1260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l-SI" b="1" dirty="0" err="1">
                <a:solidFill>
                  <a:srgbClr val="E65A00"/>
                </a:solidFill>
              </a:rPr>
              <a:t>Press</a:t>
            </a:r>
            <a:r>
              <a:rPr lang="sl-SI" b="1" dirty="0">
                <a:solidFill>
                  <a:srgbClr val="E65A00"/>
                </a:solidFill>
              </a:rPr>
              <a:t> </a:t>
            </a:r>
            <a:r>
              <a:rPr lang="sl-SI" b="1" dirty="0" err="1">
                <a:solidFill>
                  <a:srgbClr val="E65A00"/>
                </a:solidFill>
              </a:rPr>
              <a:t>Releases</a:t>
            </a:r>
            <a:endParaRPr lang="en-GB" b="1" dirty="0">
              <a:solidFill>
                <a:srgbClr val="E65A00"/>
              </a:solidFill>
            </a:endParaRPr>
          </a:p>
          <a:p>
            <a:pPr algn="l"/>
            <a:endParaRPr lang="sl-SI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l-SI" dirty="0" err="1"/>
              <a:t>build</a:t>
            </a:r>
            <a:r>
              <a:rPr lang="sl-SI" dirty="0"/>
              <a:t> </a:t>
            </a:r>
            <a:r>
              <a:rPr lang="sl-SI" dirty="0" err="1"/>
              <a:t>connections</a:t>
            </a:r>
            <a:r>
              <a:rPr lang="sl-SI" dirty="0"/>
              <a:t> </a:t>
            </a:r>
            <a:r>
              <a:rPr lang="sl-SI" dirty="0" err="1"/>
              <a:t>with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press</a:t>
            </a:r>
            <a:endParaRPr lang="sl-SI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l-SI" dirty="0" err="1"/>
              <a:t>invitations</a:t>
            </a:r>
            <a:r>
              <a:rPr lang="sl-SI" dirty="0"/>
              <a:t> to </a:t>
            </a:r>
            <a:r>
              <a:rPr lang="sl-SI" dirty="0" err="1"/>
              <a:t>events</a:t>
            </a:r>
            <a:r>
              <a:rPr lang="sl-SI" dirty="0"/>
              <a:t> </a:t>
            </a:r>
            <a:r>
              <a:rPr lang="sl-SI" dirty="0" err="1"/>
              <a:t>beforehand</a:t>
            </a:r>
            <a:r>
              <a:rPr lang="sl-SI" dirty="0"/>
              <a:t>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l-SI" dirty="0" err="1"/>
              <a:t>press</a:t>
            </a:r>
            <a:r>
              <a:rPr lang="sl-SI" dirty="0"/>
              <a:t> </a:t>
            </a:r>
            <a:r>
              <a:rPr lang="sl-SI" dirty="0" err="1"/>
              <a:t>release</a:t>
            </a:r>
            <a:r>
              <a:rPr lang="sl-SI" dirty="0"/>
              <a:t> one </a:t>
            </a:r>
            <a:r>
              <a:rPr lang="sl-SI" dirty="0" err="1"/>
              <a:t>day</a:t>
            </a:r>
            <a:r>
              <a:rPr lang="sl-SI" dirty="0"/>
              <a:t> </a:t>
            </a:r>
            <a:r>
              <a:rPr lang="sl-SI" dirty="0" err="1"/>
              <a:t>after</a:t>
            </a:r>
            <a:r>
              <a:rPr lang="en-GB" dirty="0"/>
              <a:t> </a:t>
            </a:r>
            <a:endParaRPr lang="en-SI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1A6949E-B7FF-2BCD-891B-3CEE8E8E4109}"/>
              </a:ext>
            </a:extLst>
          </p:cNvPr>
          <p:cNvSpPr/>
          <p:nvPr/>
        </p:nvSpPr>
        <p:spPr>
          <a:xfrm>
            <a:off x="4850677" y="2421817"/>
            <a:ext cx="1175657" cy="1175657"/>
          </a:xfrm>
          <a:prstGeom prst="ellipse">
            <a:avLst/>
          </a:prstGeom>
          <a:solidFill>
            <a:srgbClr val="E65A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8A592C77-B47F-A205-B8D7-9C02107FEB4C}"/>
              </a:ext>
            </a:extLst>
          </p:cNvPr>
          <p:cNvSpPr txBox="1">
            <a:spLocks/>
          </p:cNvSpPr>
          <p:nvPr/>
        </p:nvSpPr>
        <p:spPr>
          <a:xfrm>
            <a:off x="8693334" y="3861721"/>
            <a:ext cx="2986436" cy="180923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l-SI" b="1" dirty="0" err="1">
                <a:solidFill>
                  <a:srgbClr val="E65A00"/>
                </a:solidFill>
              </a:rPr>
              <a:t>Meetings</a:t>
            </a:r>
            <a:r>
              <a:rPr lang="sl-SI" b="1" dirty="0">
                <a:solidFill>
                  <a:srgbClr val="E65A00"/>
                </a:solidFill>
              </a:rPr>
              <a:t> </a:t>
            </a:r>
            <a:r>
              <a:rPr lang="sl-SI" b="1" dirty="0" err="1">
                <a:solidFill>
                  <a:srgbClr val="E65A00"/>
                </a:solidFill>
              </a:rPr>
              <a:t>and</a:t>
            </a:r>
            <a:r>
              <a:rPr lang="sl-SI" b="1" dirty="0">
                <a:solidFill>
                  <a:srgbClr val="E65A00"/>
                </a:solidFill>
              </a:rPr>
              <a:t> </a:t>
            </a:r>
            <a:r>
              <a:rPr lang="sl-SI" b="1" dirty="0" err="1">
                <a:solidFill>
                  <a:srgbClr val="E65A00"/>
                </a:solidFill>
              </a:rPr>
              <a:t>pitches</a:t>
            </a:r>
            <a:br>
              <a:rPr lang="en-GB" b="1" dirty="0">
                <a:solidFill>
                  <a:srgbClr val="E65A00"/>
                </a:solidFill>
              </a:rPr>
            </a:br>
            <a:r>
              <a:rPr lang="en-GB" b="1" dirty="0">
                <a:solidFill>
                  <a:srgbClr val="E65A00"/>
                </a:solidFill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l-SI" dirty="0" err="1"/>
              <a:t>Attend</a:t>
            </a:r>
            <a:r>
              <a:rPr lang="sl-SI" dirty="0"/>
              <a:t> </a:t>
            </a:r>
            <a:r>
              <a:rPr lang="sl-SI" dirty="0" err="1"/>
              <a:t>events</a:t>
            </a:r>
            <a:r>
              <a:rPr lang="sl-SI" dirty="0"/>
              <a:t> </a:t>
            </a:r>
            <a:r>
              <a:rPr lang="sl-SI" dirty="0" err="1"/>
              <a:t>by</a:t>
            </a:r>
            <a:r>
              <a:rPr lang="sl-SI" dirty="0"/>
              <a:t> </a:t>
            </a:r>
            <a:r>
              <a:rPr lang="sl-SI" dirty="0" err="1"/>
              <a:t>potential</a:t>
            </a:r>
            <a:r>
              <a:rPr lang="sl-SI" dirty="0"/>
              <a:t> </a:t>
            </a:r>
            <a:r>
              <a:rPr lang="sl-SI" dirty="0" err="1"/>
              <a:t>users</a:t>
            </a:r>
            <a:r>
              <a:rPr lang="sl-SI" dirty="0"/>
              <a:t> (</a:t>
            </a:r>
            <a:r>
              <a:rPr lang="sl-SI" dirty="0" err="1"/>
              <a:t>academia</a:t>
            </a:r>
            <a:r>
              <a:rPr lang="sl-SI" dirty="0"/>
              <a:t>, </a:t>
            </a:r>
            <a:r>
              <a:rPr lang="sl-SI" dirty="0" err="1"/>
              <a:t>SMEs</a:t>
            </a:r>
            <a:r>
              <a:rPr lang="sl-SI" dirty="0"/>
              <a:t>),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l-SI" dirty="0" err="1"/>
              <a:t>target-audience-specific</a:t>
            </a:r>
            <a:r>
              <a:rPr lang="sl-SI" dirty="0"/>
              <a:t>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l-SI" dirty="0" err="1"/>
              <a:t>short</a:t>
            </a:r>
            <a:r>
              <a:rPr lang="sl-SI" dirty="0"/>
              <a:t> </a:t>
            </a:r>
            <a:r>
              <a:rPr lang="sl-SI" dirty="0" err="1"/>
              <a:t>presentations</a:t>
            </a:r>
            <a:r>
              <a:rPr lang="sl-SI" dirty="0"/>
              <a:t> </a:t>
            </a:r>
            <a:r>
              <a:rPr lang="sl-SI" dirty="0" err="1"/>
              <a:t>only</a:t>
            </a:r>
            <a:r>
              <a:rPr lang="sl-SI" dirty="0"/>
              <a:t>/</a:t>
            </a:r>
            <a:r>
              <a:rPr lang="sl-SI" dirty="0" err="1"/>
              <a:t>informal</a:t>
            </a:r>
            <a:r>
              <a:rPr lang="sl-SI" dirty="0"/>
              <a:t> </a:t>
            </a:r>
            <a:r>
              <a:rPr lang="sl-SI" dirty="0" err="1"/>
              <a:t>conversations</a:t>
            </a:r>
            <a:r>
              <a:rPr lang="sl-SI" dirty="0"/>
              <a:t> </a:t>
            </a:r>
            <a:r>
              <a:rPr lang="sl-SI" dirty="0" err="1"/>
              <a:t>with</a:t>
            </a:r>
            <a:r>
              <a:rPr lang="sl-SI" dirty="0"/>
              <a:t> </a:t>
            </a:r>
            <a:r>
              <a:rPr lang="sl-SI" dirty="0" err="1"/>
              <a:t>potential</a:t>
            </a:r>
            <a:r>
              <a:rPr lang="sl-SI" dirty="0"/>
              <a:t> </a:t>
            </a:r>
            <a:r>
              <a:rPr lang="sl-SI" dirty="0" err="1"/>
              <a:t>users</a:t>
            </a:r>
            <a:r>
              <a:rPr lang="sl-SI" dirty="0"/>
              <a:t>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l-SI" dirty="0" err="1"/>
              <a:t>aiming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a meeting</a:t>
            </a:r>
            <a:r>
              <a:rPr lang="en-GB" dirty="0"/>
              <a:t> </a:t>
            </a:r>
            <a:endParaRPr lang="en-SI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B74FF93-D680-ADD4-F7AD-216BFE88343C}"/>
              </a:ext>
            </a:extLst>
          </p:cNvPr>
          <p:cNvSpPr/>
          <p:nvPr/>
        </p:nvSpPr>
        <p:spPr>
          <a:xfrm>
            <a:off x="8819611" y="2421817"/>
            <a:ext cx="1175657" cy="1175657"/>
          </a:xfrm>
          <a:prstGeom prst="ellipse">
            <a:avLst/>
          </a:prstGeom>
          <a:solidFill>
            <a:srgbClr val="E65A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05730CC9-A463-4177-7F1F-96952B2B92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98129" y="2673095"/>
            <a:ext cx="673100" cy="673100"/>
          </a:xfrm>
          <a:prstGeom prst="rect">
            <a:avLst/>
          </a:prstGeom>
        </p:spPr>
      </p:pic>
      <p:sp>
        <p:nvSpPr>
          <p:cNvPr id="22" name="Freeform 843">
            <a:extLst>
              <a:ext uri="{FF2B5EF4-FFF2-40B4-BE49-F238E27FC236}">
                <a16:creationId xmlns:a16="http://schemas.microsoft.com/office/drawing/2014/main" id="{A3CEB2B2-32E7-DFEF-123E-8B67DA0169CD}"/>
              </a:ext>
            </a:extLst>
          </p:cNvPr>
          <p:cNvSpPr>
            <a:spLocks noEditPoints="1"/>
          </p:cNvSpPr>
          <p:nvPr/>
        </p:nvSpPr>
        <p:spPr bwMode="auto">
          <a:xfrm>
            <a:off x="9275944" y="2814651"/>
            <a:ext cx="262989" cy="389988"/>
          </a:xfrm>
          <a:custGeom>
            <a:avLst/>
            <a:gdLst>
              <a:gd name="T0" fmla="*/ 3408 w 109"/>
              <a:gd name="T1" fmla="*/ 502662 h 160"/>
              <a:gd name="T2" fmla="*/ 3408 w 109"/>
              <a:gd name="T3" fmla="*/ 543977 h 160"/>
              <a:gd name="T4" fmla="*/ 340803 w 109"/>
              <a:gd name="T5" fmla="*/ 550863 h 160"/>
              <a:gd name="T6" fmla="*/ 357843 w 109"/>
              <a:gd name="T7" fmla="*/ 547420 h 160"/>
              <a:gd name="T8" fmla="*/ 361251 w 109"/>
              <a:gd name="T9" fmla="*/ 499220 h 160"/>
              <a:gd name="T10" fmla="*/ 330579 w 109"/>
              <a:gd name="T11" fmla="*/ 464791 h 160"/>
              <a:gd name="T12" fmla="*/ 347619 w 109"/>
              <a:gd name="T13" fmla="*/ 395933 h 160"/>
              <a:gd name="T14" fmla="*/ 17040 w 109"/>
              <a:gd name="T15" fmla="*/ 402819 h 160"/>
              <a:gd name="T16" fmla="*/ 17040 w 109"/>
              <a:gd name="T17" fmla="*/ 406261 h 160"/>
              <a:gd name="T18" fmla="*/ 20448 w 109"/>
              <a:gd name="T19" fmla="*/ 478562 h 160"/>
              <a:gd name="T20" fmla="*/ 37488 w 109"/>
              <a:gd name="T21" fmla="*/ 402819 h 160"/>
              <a:gd name="T22" fmla="*/ 323763 w 109"/>
              <a:gd name="T23" fmla="*/ 395933 h 160"/>
              <a:gd name="T24" fmla="*/ 330579 w 109"/>
              <a:gd name="T25" fmla="*/ 420033 h 160"/>
              <a:gd name="T26" fmla="*/ 327171 w 109"/>
              <a:gd name="T27" fmla="*/ 423476 h 160"/>
              <a:gd name="T28" fmla="*/ 340803 w 109"/>
              <a:gd name="T29" fmla="*/ 502662 h 160"/>
              <a:gd name="T30" fmla="*/ 344211 w 109"/>
              <a:gd name="T31" fmla="*/ 530206 h 160"/>
              <a:gd name="T32" fmla="*/ 340803 w 109"/>
              <a:gd name="T33" fmla="*/ 530206 h 160"/>
              <a:gd name="T34" fmla="*/ 20448 w 109"/>
              <a:gd name="T35" fmla="*/ 530206 h 160"/>
              <a:gd name="T36" fmla="*/ 20448 w 109"/>
              <a:gd name="T37" fmla="*/ 516434 h 160"/>
              <a:gd name="T38" fmla="*/ 54528 w 109"/>
              <a:gd name="T39" fmla="*/ 464791 h 160"/>
              <a:gd name="T40" fmla="*/ 245378 w 109"/>
              <a:gd name="T41" fmla="*/ 475119 h 160"/>
              <a:gd name="T42" fmla="*/ 119281 w 109"/>
              <a:gd name="T43" fmla="*/ 454462 h 160"/>
              <a:gd name="T44" fmla="*/ 235154 w 109"/>
              <a:gd name="T45" fmla="*/ 17214 h 160"/>
              <a:gd name="T46" fmla="*/ 177217 w 109"/>
              <a:gd name="T47" fmla="*/ 27543 h 160"/>
              <a:gd name="T48" fmla="*/ 57936 w 109"/>
              <a:gd name="T49" fmla="*/ 151487 h 160"/>
              <a:gd name="T50" fmla="*/ 47712 w 109"/>
              <a:gd name="T51" fmla="*/ 285760 h 160"/>
              <a:gd name="T52" fmla="*/ 74977 w 109"/>
              <a:gd name="T53" fmla="*/ 347732 h 160"/>
              <a:gd name="T54" fmla="*/ 320355 w 109"/>
              <a:gd name="T55" fmla="*/ 323632 h 160"/>
              <a:gd name="T56" fmla="*/ 299906 w 109"/>
              <a:gd name="T57" fmla="*/ 261660 h 160"/>
              <a:gd name="T58" fmla="*/ 248786 w 109"/>
              <a:gd name="T59" fmla="*/ 247888 h 160"/>
              <a:gd name="T60" fmla="*/ 299906 w 109"/>
              <a:gd name="T61" fmla="*/ 299532 h 160"/>
              <a:gd name="T62" fmla="*/ 228338 w 109"/>
              <a:gd name="T63" fmla="*/ 327075 h 160"/>
              <a:gd name="T64" fmla="*/ 68161 w 109"/>
              <a:gd name="T65" fmla="*/ 285760 h 160"/>
              <a:gd name="T66" fmla="*/ 78385 w 109"/>
              <a:gd name="T67" fmla="*/ 154930 h 160"/>
              <a:gd name="T68" fmla="*/ 194258 w 109"/>
              <a:gd name="T69" fmla="*/ 37872 h 160"/>
              <a:gd name="T70" fmla="*/ 293090 w 109"/>
              <a:gd name="T71" fmla="*/ 113615 h 160"/>
              <a:gd name="T72" fmla="*/ 347619 w 109"/>
              <a:gd name="T73" fmla="*/ 168702 h 160"/>
              <a:gd name="T74" fmla="*/ 306722 w 109"/>
              <a:gd name="T75" fmla="*/ 196245 h 160"/>
              <a:gd name="T76" fmla="*/ 255602 w 109"/>
              <a:gd name="T77" fmla="*/ 182473 h 160"/>
              <a:gd name="T78" fmla="*/ 211298 w 109"/>
              <a:gd name="T79" fmla="*/ 165259 h 160"/>
              <a:gd name="T80" fmla="*/ 204482 w 109"/>
              <a:gd name="T81" fmla="*/ 189359 h 160"/>
              <a:gd name="T82" fmla="*/ 279458 w 109"/>
              <a:gd name="T83" fmla="*/ 203131 h 160"/>
              <a:gd name="T84" fmla="*/ 347619 w 109"/>
              <a:gd name="T85" fmla="*/ 206574 h 160"/>
              <a:gd name="T86" fmla="*/ 371475 w 109"/>
              <a:gd name="T87" fmla="*/ 161816 h 160"/>
              <a:gd name="T88" fmla="*/ 248786 w 109"/>
              <a:gd name="T89" fmla="*/ 55086 h 16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09" h="160">
                <a:moveTo>
                  <a:pt x="6" y="139"/>
                </a:moveTo>
                <a:cubicBezTo>
                  <a:pt x="6" y="139"/>
                  <a:pt x="6" y="139"/>
                  <a:pt x="6" y="139"/>
                </a:cubicBezTo>
                <a:cubicBezTo>
                  <a:pt x="4" y="140"/>
                  <a:pt x="1" y="142"/>
                  <a:pt x="1" y="146"/>
                </a:cubicBezTo>
                <a:cubicBezTo>
                  <a:pt x="1" y="147"/>
                  <a:pt x="1" y="148"/>
                  <a:pt x="0" y="149"/>
                </a:cubicBezTo>
                <a:cubicBezTo>
                  <a:pt x="0" y="150"/>
                  <a:pt x="0" y="151"/>
                  <a:pt x="0" y="152"/>
                </a:cubicBezTo>
                <a:cubicBezTo>
                  <a:pt x="0" y="155"/>
                  <a:pt x="0" y="156"/>
                  <a:pt x="1" y="158"/>
                </a:cubicBezTo>
                <a:cubicBezTo>
                  <a:pt x="3" y="159"/>
                  <a:pt x="4" y="160"/>
                  <a:pt x="7" y="160"/>
                </a:cubicBezTo>
                <a:cubicBezTo>
                  <a:pt x="7" y="160"/>
                  <a:pt x="7" y="160"/>
                  <a:pt x="7" y="160"/>
                </a:cubicBezTo>
                <a:cubicBezTo>
                  <a:pt x="100" y="160"/>
                  <a:pt x="100" y="160"/>
                  <a:pt x="100" y="160"/>
                </a:cubicBezTo>
                <a:cubicBezTo>
                  <a:pt x="100" y="160"/>
                  <a:pt x="100" y="160"/>
                  <a:pt x="100" y="160"/>
                </a:cubicBezTo>
                <a:cubicBezTo>
                  <a:pt x="100" y="160"/>
                  <a:pt x="100" y="160"/>
                  <a:pt x="101" y="160"/>
                </a:cubicBezTo>
                <a:cubicBezTo>
                  <a:pt x="102" y="160"/>
                  <a:pt x="103" y="160"/>
                  <a:pt x="105" y="159"/>
                </a:cubicBezTo>
                <a:cubicBezTo>
                  <a:pt x="107" y="157"/>
                  <a:pt x="107" y="155"/>
                  <a:pt x="107" y="153"/>
                </a:cubicBezTo>
                <a:cubicBezTo>
                  <a:pt x="107" y="151"/>
                  <a:pt x="107" y="150"/>
                  <a:pt x="106" y="149"/>
                </a:cubicBezTo>
                <a:cubicBezTo>
                  <a:pt x="106" y="147"/>
                  <a:pt x="106" y="146"/>
                  <a:pt x="106" y="145"/>
                </a:cubicBezTo>
                <a:cubicBezTo>
                  <a:pt x="106" y="145"/>
                  <a:pt x="106" y="145"/>
                  <a:pt x="106" y="145"/>
                </a:cubicBezTo>
                <a:cubicBezTo>
                  <a:pt x="105" y="141"/>
                  <a:pt x="103" y="140"/>
                  <a:pt x="101" y="139"/>
                </a:cubicBezTo>
                <a:cubicBezTo>
                  <a:pt x="99" y="139"/>
                  <a:pt x="97" y="137"/>
                  <a:pt x="97" y="135"/>
                </a:cubicBezTo>
                <a:cubicBezTo>
                  <a:pt x="97" y="133"/>
                  <a:pt x="97" y="130"/>
                  <a:pt x="100" y="128"/>
                </a:cubicBezTo>
                <a:cubicBezTo>
                  <a:pt x="102" y="127"/>
                  <a:pt x="103" y="124"/>
                  <a:pt x="103" y="122"/>
                </a:cubicBezTo>
                <a:cubicBezTo>
                  <a:pt x="102" y="119"/>
                  <a:pt x="102" y="117"/>
                  <a:pt x="102" y="115"/>
                </a:cubicBezTo>
                <a:cubicBezTo>
                  <a:pt x="101" y="111"/>
                  <a:pt x="99" y="109"/>
                  <a:pt x="95" y="109"/>
                </a:cubicBezTo>
                <a:cubicBezTo>
                  <a:pt x="14" y="109"/>
                  <a:pt x="14" y="109"/>
                  <a:pt x="14" y="109"/>
                </a:cubicBezTo>
                <a:cubicBezTo>
                  <a:pt x="8" y="109"/>
                  <a:pt x="6" y="111"/>
                  <a:pt x="5" y="117"/>
                </a:cubicBezTo>
                <a:cubicBezTo>
                  <a:pt x="5" y="117"/>
                  <a:pt x="5" y="117"/>
                  <a:pt x="5" y="117"/>
                </a:cubicBezTo>
                <a:cubicBezTo>
                  <a:pt x="5" y="117"/>
                  <a:pt x="5" y="118"/>
                  <a:pt x="5" y="118"/>
                </a:cubicBezTo>
                <a:cubicBezTo>
                  <a:pt x="5" y="118"/>
                  <a:pt x="5" y="118"/>
                  <a:pt x="5" y="118"/>
                </a:cubicBezTo>
                <a:cubicBezTo>
                  <a:pt x="4" y="122"/>
                  <a:pt x="5" y="126"/>
                  <a:pt x="8" y="129"/>
                </a:cubicBezTo>
                <a:cubicBezTo>
                  <a:pt x="10" y="130"/>
                  <a:pt x="10" y="132"/>
                  <a:pt x="10" y="134"/>
                </a:cubicBezTo>
                <a:cubicBezTo>
                  <a:pt x="10" y="136"/>
                  <a:pt x="8" y="138"/>
                  <a:pt x="6" y="139"/>
                </a:cubicBezTo>
                <a:close/>
                <a:moveTo>
                  <a:pt x="12" y="125"/>
                </a:moveTo>
                <a:cubicBezTo>
                  <a:pt x="10" y="123"/>
                  <a:pt x="10" y="122"/>
                  <a:pt x="11" y="120"/>
                </a:cubicBezTo>
                <a:cubicBezTo>
                  <a:pt x="11" y="119"/>
                  <a:pt x="11" y="118"/>
                  <a:pt x="11" y="117"/>
                </a:cubicBezTo>
                <a:cubicBezTo>
                  <a:pt x="11" y="116"/>
                  <a:pt x="11" y="116"/>
                  <a:pt x="11" y="116"/>
                </a:cubicBezTo>
                <a:cubicBezTo>
                  <a:pt x="12" y="115"/>
                  <a:pt x="12" y="115"/>
                  <a:pt x="14" y="115"/>
                </a:cubicBezTo>
                <a:cubicBezTo>
                  <a:pt x="95" y="115"/>
                  <a:pt x="95" y="115"/>
                  <a:pt x="95" y="115"/>
                </a:cubicBezTo>
                <a:cubicBezTo>
                  <a:pt x="95" y="115"/>
                  <a:pt x="96" y="115"/>
                  <a:pt x="96" y="115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18"/>
                  <a:pt x="97" y="120"/>
                  <a:pt x="97" y="122"/>
                </a:cubicBezTo>
                <a:cubicBezTo>
                  <a:pt x="97" y="122"/>
                  <a:pt x="97" y="122"/>
                  <a:pt x="97" y="122"/>
                </a:cubicBezTo>
                <a:cubicBezTo>
                  <a:pt x="97" y="123"/>
                  <a:pt x="97" y="123"/>
                  <a:pt x="96" y="123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2" y="126"/>
                  <a:pt x="90" y="131"/>
                  <a:pt x="91" y="136"/>
                </a:cubicBezTo>
                <a:cubicBezTo>
                  <a:pt x="92" y="140"/>
                  <a:pt x="95" y="144"/>
                  <a:pt x="99" y="145"/>
                </a:cubicBezTo>
                <a:cubicBezTo>
                  <a:pt x="100" y="145"/>
                  <a:pt x="100" y="145"/>
                  <a:pt x="100" y="146"/>
                </a:cubicBezTo>
                <a:cubicBezTo>
                  <a:pt x="100" y="147"/>
                  <a:pt x="100" y="148"/>
                  <a:pt x="101" y="150"/>
                </a:cubicBezTo>
                <a:cubicBezTo>
                  <a:pt x="101" y="151"/>
                  <a:pt x="101" y="152"/>
                  <a:pt x="101" y="153"/>
                </a:cubicBezTo>
                <a:cubicBezTo>
                  <a:pt x="101" y="154"/>
                  <a:pt x="101" y="154"/>
                  <a:pt x="101" y="154"/>
                </a:cubicBezTo>
                <a:cubicBezTo>
                  <a:pt x="101" y="154"/>
                  <a:pt x="101" y="154"/>
                  <a:pt x="101" y="154"/>
                </a:cubicBezTo>
                <a:cubicBezTo>
                  <a:pt x="101" y="154"/>
                  <a:pt x="101" y="154"/>
                  <a:pt x="101" y="154"/>
                </a:cubicBezTo>
                <a:cubicBezTo>
                  <a:pt x="101" y="154"/>
                  <a:pt x="100" y="154"/>
                  <a:pt x="100" y="154"/>
                </a:cubicBezTo>
                <a:cubicBezTo>
                  <a:pt x="100" y="154"/>
                  <a:pt x="100" y="154"/>
                  <a:pt x="100" y="154"/>
                </a:cubicBezTo>
                <a:cubicBezTo>
                  <a:pt x="7" y="154"/>
                  <a:pt x="7" y="154"/>
                  <a:pt x="7" y="154"/>
                </a:cubicBezTo>
                <a:cubicBezTo>
                  <a:pt x="6" y="154"/>
                  <a:pt x="6" y="154"/>
                  <a:pt x="6" y="154"/>
                </a:cubicBezTo>
                <a:cubicBezTo>
                  <a:pt x="6" y="154"/>
                  <a:pt x="6" y="154"/>
                  <a:pt x="6" y="153"/>
                </a:cubicBezTo>
                <a:cubicBezTo>
                  <a:pt x="6" y="153"/>
                  <a:pt x="6" y="153"/>
                  <a:pt x="6" y="153"/>
                </a:cubicBezTo>
                <a:cubicBezTo>
                  <a:pt x="6" y="152"/>
                  <a:pt x="6" y="151"/>
                  <a:pt x="6" y="150"/>
                </a:cubicBezTo>
                <a:cubicBezTo>
                  <a:pt x="7" y="149"/>
                  <a:pt x="7" y="148"/>
                  <a:pt x="7" y="147"/>
                </a:cubicBezTo>
                <a:cubicBezTo>
                  <a:pt x="7" y="146"/>
                  <a:pt x="7" y="145"/>
                  <a:pt x="8" y="144"/>
                </a:cubicBezTo>
                <a:cubicBezTo>
                  <a:pt x="12" y="143"/>
                  <a:pt x="15" y="139"/>
                  <a:pt x="16" y="135"/>
                </a:cubicBezTo>
                <a:cubicBezTo>
                  <a:pt x="17" y="131"/>
                  <a:pt x="15" y="127"/>
                  <a:pt x="12" y="125"/>
                </a:cubicBezTo>
                <a:close/>
                <a:moveTo>
                  <a:pt x="35" y="138"/>
                </a:moveTo>
                <a:cubicBezTo>
                  <a:pt x="72" y="138"/>
                  <a:pt x="72" y="138"/>
                  <a:pt x="72" y="138"/>
                </a:cubicBezTo>
                <a:cubicBezTo>
                  <a:pt x="73" y="138"/>
                  <a:pt x="75" y="136"/>
                  <a:pt x="75" y="135"/>
                </a:cubicBezTo>
                <a:cubicBezTo>
                  <a:pt x="75" y="133"/>
                  <a:pt x="73" y="132"/>
                  <a:pt x="72" y="132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34" y="132"/>
                  <a:pt x="32" y="133"/>
                  <a:pt x="32" y="135"/>
                </a:cubicBezTo>
                <a:cubicBezTo>
                  <a:pt x="32" y="136"/>
                  <a:pt x="34" y="138"/>
                  <a:pt x="35" y="138"/>
                </a:cubicBezTo>
                <a:close/>
                <a:moveTo>
                  <a:pt x="69" y="5"/>
                </a:moveTo>
                <a:cubicBezTo>
                  <a:pt x="69" y="3"/>
                  <a:pt x="68" y="1"/>
                  <a:pt x="67" y="1"/>
                </a:cubicBezTo>
                <a:cubicBezTo>
                  <a:pt x="66" y="0"/>
                  <a:pt x="65" y="0"/>
                  <a:pt x="63" y="0"/>
                </a:cubicBezTo>
                <a:cubicBezTo>
                  <a:pt x="58" y="2"/>
                  <a:pt x="54" y="4"/>
                  <a:pt x="52" y="8"/>
                </a:cubicBezTo>
                <a:cubicBezTo>
                  <a:pt x="50" y="12"/>
                  <a:pt x="48" y="13"/>
                  <a:pt x="44" y="13"/>
                </a:cubicBezTo>
                <a:cubicBezTo>
                  <a:pt x="35" y="13"/>
                  <a:pt x="29" y="18"/>
                  <a:pt x="26" y="23"/>
                </a:cubicBezTo>
                <a:cubicBezTo>
                  <a:pt x="21" y="30"/>
                  <a:pt x="19" y="37"/>
                  <a:pt x="17" y="44"/>
                </a:cubicBezTo>
                <a:cubicBezTo>
                  <a:pt x="16" y="50"/>
                  <a:pt x="15" y="58"/>
                  <a:pt x="14" y="66"/>
                </a:cubicBezTo>
                <a:cubicBezTo>
                  <a:pt x="14" y="70"/>
                  <a:pt x="14" y="73"/>
                  <a:pt x="14" y="76"/>
                </a:cubicBezTo>
                <a:cubicBezTo>
                  <a:pt x="14" y="78"/>
                  <a:pt x="14" y="81"/>
                  <a:pt x="14" y="83"/>
                </a:cubicBezTo>
                <a:cubicBezTo>
                  <a:pt x="14" y="83"/>
                  <a:pt x="14" y="83"/>
                  <a:pt x="14" y="83"/>
                </a:cubicBezTo>
                <a:cubicBezTo>
                  <a:pt x="14" y="93"/>
                  <a:pt x="14" y="93"/>
                  <a:pt x="14" y="93"/>
                </a:cubicBezTo>
                <a:cubicBezTo>
                  <a:pt x="14" y="98"/>
                  <a:pt x="18" y="101"/>
                  <a:pt x="22" y="101"/>
                </a:cubicBezTo>
                <a:cubicBezTo>
                  <a:pt x="67" y="101"/>
                  <a:pt x="67" y="101"/>
                  <a:pt x="67" y="101"/>
                </a:cubicBezTo>
                <a:cubicBezTo>
                  <a:pt x="87" y="102"/>
                  <a:pt x="87" y="102"/>
                  <a:pt x="87" y="102"/>
                </a:cubicBezTo>
                <a:cubicBezTo>
                  <a:pt x="91" y="102"/>
                  <a:pt x="94" y="98"/>
                  <a:pt x="94" y="94"/>
                </a:cubicBezTo>
                <a:cubicBezTo>
                  <a:pt x="94" y="87"/>
                  <a:pt x="94" y="87"/>
                  <a:pt x="94" y="87"/>
                </a:cubicBezTo>
                <a:cubicBezTo>
                  <a:pt x="94" y="83"/>
                  <a:pt x="92" y="79"/>
                  <a:pt x="88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88" y="76"/>
                  <a:pt x="83" y="73"/>
                  <a:pt x="77" y="68"/>
                </a:cubicBezTo>
                <a:cubicBezTo>
                  <a:pt x="76" y="67"/>
                  <a:pt x="74" y="67"/>
                  <a:pt x="73" y="68"/>
                </a:cubicBezTo>
                <a:cubicBezTo>
                  <a:pt x="72" y="69"/>
                  <a:pt x="72" y="71"/>
                  <a:pt x="73" y="72"/>
                </a:cubicBezTo>
                <a:cubicBezTo>
                  <a:pt x="79" y="77"/>
                  <a:pt x="84" y="81"/>
                  <a:pt x="85" y="81"/>
                </a:cubicBezTo>
                <a:cubicBezTo>
                  <a:pt x="85" y="81"/>
                  <a:pt x="85" y="81"/>
                  <a:pt x="85" y="81"/>
                </a:cubicBezTo>
                <a:cubicBezTo>
                  <a:pt x="87" y="83"/>
                  <a:pt x="88" y="85"/>
                  <a:pt x="88" y="87"/>
                </a:cubicBezTo>
                <a:cubicBezTo>
                  <a:pt x="88" y="94"/>
                  <a:pt x="88" y="94"/>
                  <a:pt x="88" y="94"/>
                </a:cubicBezTo>
                <a:cubicBezTo>
                  <a:pt x="88" y="95"/>
                  <a:pt x="88" y="96"/>
                  <a:pt x="87" y="96"/>
                </a:cubicBezTo>
                <a:cubicBezTo>
                  <a:pt x="67" y="95"/>
                  <a:pt x="67" y="95"/>
                  <a:pt x="67" y="95"/>
                </a:cubicBezTo>
                <a:cubicBezTo>
                  <a:pt x="22" y="95"/>
                  <a:pt x="22" y="95"/>
                  <a:pt x="22" y="95"/>
                </a:cubicBezTo>
                <a:cubicBezTo>
                  <a:pt x="21" y="95"/>
                  <a:pt x="20" y="95"/>
                  <a:pt x="20" y="93"/>
                </a:cubicBezTo>
                <a:cubicBezTo>
                  <a:pt x="20" y="83"/>
                  <a:pt x="20" y="83"/>
                  <a:pt x="20" y="83"/>
                </a:cubicBezTo>
                <a:cubicBezTo>
                  <a:pt x="20" y="81"/>
                  <a:pt x="20" y="78"/>
                  <a:pt x="20" y="76"/>
                </a:cubicBezTo>
                <a:cubicBezTo>
                  <a:pt x="20" y="73"/>
                  <a:pt x="20" y="70"/>
                  <a:pt x="20" y="66"/>
                </a:cubicBezTo>
                <a:cubicBezTo>
                  <a:pt x="21" y="58"/>
                  <a:pt x="22" y="52"/>
                  <a:pt x="23" y="45"/>
                </a:cubicBezTo>
                <a:cubicBezTo>
                  <a:pt x="25" y="39"/>
                  <a:pt x="27" y="32"/>
                  <a:pt x="31" y="27"/>
                </a:cubicBezTo>
                <a:cubicBezTo>
                  <a:pt x="35" y="21"/>
                  <a:pt x="38" y="19"/>
                  <a:pt x="44" y="19"/>
                </a:cubicBezTo>
                <a:cubicBezTo>
                  <a:pt x="50" y="19"/>
                  <a:pt x="55" y="17"/>
                  <a:pt x="57" y="11"/>
                </a:cubicBezTo>
                <a:cubicBezTo>
                  <a:pt x="58" y="9"/>
                  <a:pt x="60" y="8"/>
                  <a:pt x="62" y="7"/>
                </a:cubicBezTo>
                <a:cubicBezTo>
                  <a:pt x="62" y="12"/>
                  <a:pt x="65" y="17"/>
                  <a:pt x="70" y="21"/>
                </a:cubicBezTo>
                <a:cubicBezTo>
                  <a:pt x="75" y="25"/>
                  <a:pt x="80" y="29"/>
                  <a:pt x="86" y="33"/>
                </a:cubicBezTo>
                <a:cubicBezTo>
                  <a:pt x="91" y="37"/>
                  <a:pt x="96" y="42"/>
                  <a:pt x="102" y="46"/>
                </a:cubicBezTo>
                <a:cubicBezTo>
                  <a:pt x="103" y="46"/>
                  <a:pt x="103" y="47"/>
                  <a:pt x="103" y="48"/>
                </a:cubicBezTo>
                <a:cubicBezTo>
                  <a:pt x="103" y="48"/>
                  <a:pt x="103" y="49"/>
                  <a:pt x="102" y="49"/>
                </a:cubicBezTo>
                <a:cubicBezTo>
                  <a:pt x="97" y="56"/>
                  <a:pt x="97" y="56"/>
                  <a:pt x="97" y="56"/>
                </a:cubicBezTo>
                <a:cubicBezTo>
                  <a:pt x="95" y="58"/>
                  <a:pt x="93" y="58"/>
                  <a:pt x="90" y="57"/>
                </a:cubicBezTo>
                <a:cubicBezTo>
                  <a:pt x="90" y="57"/>
                  <a:pt x="90" y="57"/>
                  <a:pt x="90" y="57"/>
                </a:cubicBezTo>
                <a:cubicBezTo>
                  <a:pt x="88" y="56"/>
                  <a:pt x="87" y="55"/>
                  <a:pt x="86" y="54"/>
                </a:cubicBezTo>
                <a:cubicBezTo>
                  <a:pt x="86" y="54"/>
                  <a:pt x="86" y="54"/>
                  <a:pt x="85" y="54"/>
                </a:cubicBezTo>
                <a:cubicBezTo>
                  <a:pt x="82" y="53"/>
                  <a:pt x="79" y="52"/>
                  <a:pt x="75" y="53"/>
                </a:cubicBezTo>
                <a:cubicBezTo>
                  <a:pt x="75" y="53"/>
                  <a:pt x="75" y="53"/>
                  <a:pt x="75" y="53"/>
                </a:cubicBezTo>
                <a:cubicBezTo>
                  <a:pt x="71" y="54"/>
                  <a:pt x="68" y="53"/>
                  <a:pt x="64" y="50"/>
                </a:cubicBezTo>
                <a:cubicBezTo>
                  <a:pt x="62" y="48"/>
                  <a:pt x="62" y="48"/>
                  <a:pt x="62" y="48"/>
                </a:cubicBezTo>
                <a:cubicBezTo>
                  <a:pt x="60" y="47"/>
                  <a:pt x="59" y="48"/>
                  <a:pt x="58" y="49"/>
                </a:cubicBezTo>
                <a:cubicBezTo>
                  <a:pt x="56" y="50"/>
                  <a:pt x="57" y="52"/>
                  <a:pt x="58" y="53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5"/>
                  <a:pt x="60" y="55"/>
                  <a:pt x="60" y="55"/>
                </a:cubicBezTo>
                <a:cubicBezTo>
                  <a:pt x="65" y="59"/>
                  <a:pt x="71" y="60"/>
                  <a:pt x="76" y="59"/>
                </a:cubicBezTo>
                <a:cubicBezTo>
                  <a:pt x="79" y="58"/>
                  <a:pt x="81" y="58"/>
                  <a:pt x="82" y="59"/>
                </a:cubicBezTo>
                <a:cubicBezTo>
                  <a:pt x="84" y="60"/>
                  <a:pt x="86" y="61"/>
                  <a:pt x="87" y="62"/>
                </a:cubicBezTo>
                <a:cubicBezTo>
                  <a:pt x="93" y="65"/>
                  <a:pt x="97" y="64"/>
                  <a:pt x="102" y="60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9" y="51"/>
                  <a:pt x="109" y="49"/>
                  <a:pt x="109" y="47"/>
                </a:cubicBezTo>
                <a:cubicBezTo>
                  <a:pt x="109" y="45"/>
                  <a:pt x="108" y="43"/>
                  <a:pt x="106" y="41"/>
                </a:cubicBezTo>
                <a:cubicBezTo>
                  <a:pt x="100" y="37"/>
                  <a:pt x="95" y="33"/>
                  <a:pt x="89" y="29"/>
                </a:cubicBezTo>
                <a:cubicBezTo>
                  <a:pt x="84" y="24"/>
                  <a:pt x="79" y="20"/>
                  <a:pt x="73" y="16"/>
                </a:cubicBezTo>
                <a:cubicBezTo>
                  <a:pt x="69" y="13"/>
                  <a:pt x="68" y="10"/>
                  <a:pt x="69" y="5"/>
                </a:cubicBezTo>
                <a:cubicBezTo>
                  <a:pt x="69" y="5"/>
                  <a:pt x="69" y="5"/>
                  <a:pt x="69" y="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600130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8DCA0-EECC-526B-B924-7784CBDD03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b="0" dirty="0" err="1"/>
              <a:t>Discussion</a:t>
            </a:r>
            <a:endParaRPr lang="en-SI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0CE188A-B186-45AF-982F-981CACC2DA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692724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range">
      <a:dk1>
        <a:srgbClr val="5E5E5E"/>
      </a:dk1>
      <a:lt1>
        <a:srgbClr val="FFFFFF"/>
      </a:lt1>
      <a:dk2>
        <a:srgbClr val="424242"/>
      </a:dk2>
      <a:lt2>
        <a:srgbClr val="EEECE1"/>
      </a:lt2>
      <a:accent1>
        <a:srgbClr val="FF5D00"/>
      </a:accent1>
      <a:accent2>
        <a:srgbClr val="FF9300"/>
      </a:accent2>
      <a:accent3>
        <a:srgbClr val="941100"/>
      </a:accent3>
      <a:accent4>
        <a:srgbClr val="935100"/>
      </a:accent4>
      <a:accent5>
        <a:srgbClr val="D4BB00"/>
      </a:accent5>
      <a:accent6>
        <a:srgbClr val="FFD478"/>
      </a:accent6>
      <a:hlink>
        <a:srgbClr val="FF7D78"/>
      </a:hlink>
      <a:folHlink>
        <a:srgbClr val="94165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rnes_ppt_temp_siva" id="{28E6B09D-D9D2-3E41-A730-FFAEE6D9C4E5}" vid="{D6895B62-B91E-C049-A68E-136C625620F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</TotalTime>
  <Words>159</Words>
  <Application>Microsoft Office PowerPoint</Application>
  <PresentationFormat>Widescreen</PresentationFormat>
  <Paragraphs>47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.Hiragino Kaku Gothic Interface W3</vt:lpstr>
      <vt:lpstr>Arial</vt:lpstr>
      <vt:lpstr>Arial Black</vt:lpstr>
      <vt:lpstr>System Font Regular</vt:lpstr>
      <vt:lpstr>Default Theme</vt:lpstr>
      <vt:lpstr>HPC Communication Strategies</vt:lpstr>
      <vt:lpstr>Digital contact and communication</vt:lpstr>
      <vt:lpstr>Primary digital communication channels</vt:lpstr>
      <vt:lpstr>F2F contact and communication</vt:lpstr>
      <vt:lpstr>F2F communication</vt:lpstr>
      <vt:lpstr>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 consectetur adipiscing elit</dc:title>
  <dc:creator>Microsoft Office User</dc:creator>
  <cp:lastModifiedBy>Ariela Herček</cp:lastModifiedBy>
  <cp:revision>28</cp:revision>
  <dcterms:created xsi:type="dcterms:W3CDTF">2022-08-29T09:09:41Z</dcterms:created>
  <dcterms:modified xsi:type="dcterms:W3CDTF">2023-02-20T14:39:34Z</dcterms:modified>
</cp:coreProperties>
</file>