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en-AM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45"/>
  </p:normalViewPr>
  <p:slideViewPr>
    <p:cSldViewPr snapToGrid="0" snapToObjects="1">
      <p:cViewPr varScale="1">
        <p:scale>
          <a:sx n="90" d="100"/>
          <a:sy n="90" d="100"/>
        </p:scale>
        <p:origin x="23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28AFCF-FB30-8C45-9B25-B29E56D1CB1C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8D767E9D-802C-084E-9209-E3D4C4B507E1}">
      <dgm:prSet phldrT="[Text]"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The Goals may seem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overwhelming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and complicated</a:t>
          </a:r>
          <a:r>
            <a:rPr lang="en-AM" sz="1800" kern="1200" dirty="0">
              <a:solidFill>
                <a:schemeClr val="bg2"/>
              </a:solidFill>
              <a:effectLst/>
            </a:rPr>
            <a:t> </a:t>
          </a:r>
          <a:endParaRPr lang="en-US" sz="1800" kern="1200" dirty="0">
            <a:solidFill>
              <a:schemeClr val="bg2"/>
            </a:solidFill>
          </a:endParaRPr>
        </a:p>
      </dgm:t>
    </dgm:pt>
    <dgm:pt modelId="{9BED640C-5973-004D-B0CE-B6EC4AC257F7}" type="parTrans" cxnId="{08749F97-7D50-6E4E-AD34-1AC1749A02A8}">
      <dgm:prSet/>
      <dgm:spPr/>
      <dgm:t>
        <a:bodyPr/>
        <a:lstStyle/>
        <a:p>
          <a:endParaRPr lang="en-US"/>
        </a:p>
      </dgm:t>
    </dgm:pt>
    <dgm:pt modelId="{86FF51AF-F0E4-784C-8681-F9AD19810674}" type="sibTrans" cxnId="{08749F97-7D50-6E4E-AD34-1AC1749A02A8}">
      <dgm:prSet/>
      <dgm:spPr/>
      <dgm:t>
        <a:bodyPr/>
        <a:lstStyle/>
        <a:p>
          <a:endParaRPr lang="en-US"/>
        </a:p>
      </dgm:t>
    </dgm:pt>
    <dgm:pt modelId="{A8CD3221-A8E3-DD4C-ADA5-8709BBE6F29C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The SDGs is to create focused collective action to tackle global issues </a:t>
          </a:r>
        </a:p>
      </dgm:t>
    </dgm:pt>
    <dgm:pt modelId="{E486DB05-3E2A-1049-B1AB-93E8DC631DEA}" type="parTrans" cxnId="{D72C39B3-95B4-CC4C-BE67-4F92157BB51B}">
      <dgm:prSet/>
      <dgm:spPr/>
      <dgm:t>
        <a:bodyPr/>
        <a:lstStyle/>
        <a:p>
          <a:endParaRPr lang="en-US"/>
        </a:p>
      </dgm:t>
    </dgm:pt>
    <dgm:pt modelId="{1B1CF156-57A6-574B-88CE-C57462C12F31}" type="sibTrans" cxnId="{D72C39B3-95B4-CC4C-BE67-4F92157BB51B}">
      <dgm:prSet/>
      <dgm:spPr/>
      <dgm:t>
        <a:bodyPr/>
        <a:lstStyle/>
        <a:p>
          <a:endParaRPr lang="en-US"/>
        </a:p>
      </dgm:t>
    </dgm:pt>
    <dgm:pt modelId="{968C25FF-91AB-8E47-9E7D-9B52F4DBAAE5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There aew global challenges no company could tackle alone</a:t>
          </a:r>
          <a:endParaRPr lang="en-US" sz="18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432EAE87-E0C6-0341-94C3-7F49F66020D6}" type="parTrans" cxnId="{7B4BD58F-36B8-2642-8CC6-594785A184DF}">
      <dgm:prSet/>
      <dgm:spPr/>
      <dgm:t>
        <a:bodyPr/>
        <a:lstStyle/>
        <a:p>
          <a:endParaRPr lang="en-US"/>
        </a:p>
      </dgm:t>
    </dgm:pt>
    <dgm:pt modelId="{D731494A-A8D5-FB45-9658-829174D61D0A}" type="sibTrans" cxnId="{7B4BD58F-36B8-2642-8CC6-594785A184DF}">
      <dgm:prSet/>
      <dgm:spPr/>
      <dgm:t>
        <a:bodyPr/>
        <a:lstStyle/>
        <a:p>
          <a:endParaRPr lang="en-US"/>
        </a:p>
      </dgm:t>
    </dgm:pt>
    <dgm:pt modelId="{96B8D455-BDCE-A946-A63C-9420101D5C2B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The role of individual companies is to align their efforts with the most relevant SDGs.</a:t>
          </a:r>
        </a:p>
      </dgm:t>
    </dgm:pt>
    <dgm:pt modelId="{A3C5D0DD-828F-4841-9D31-888AC957D3F6}" type="parTrans" cxnId="{447FED9A-C8ED-C94F-9397-658117DE7B27}">
      <dgm:prSet/>
      <dgm:spPr/>
      <dgm:t>
        <a:bodyPr/>
        <a:lstStyle/>
        <a:p>
          <a:endParaRPr lang="en-US"/>
        </a:p>
      </dgm:t>
    </dgm:pt>
    <dgm:pt modelId="{D4769558-C6F5-DB44-A50F-DAC833F01163}" type="sibTrans" cxnId="{447FED9A-C8ED-C94F-9397-658117DE7B27}">
      <dgm:prSet/>
      <dgm:spPr/>
      <dgm:t>
        <a:bodyPr/>
        <a:lstStyle/>
        <a:p>
          <a:endParaRPr lang="en-US"/>
        </a:p>
      </dgm:t>
    </dgm:pt>
    <dgm:pt modelId="{1625A147-AB7F-DE45-8CF3-D22E0A619A13}" type="pres">
      <dgm:prSet presAssocID="{FC28AFCF-FB30-8C45-9B25-B29E56D1CB1C}" presName="Name0" presStyleCnt="0">
        <dgm:presLayoutVars>
          <dgm:dir/>
          <dgm:resizeHandles val="exact"/>
        </dgm:presLayoutVars>
      </dgm:prSet>
      <dgm:spPr/>
    </dgm:pt>
    <dgm:pt modelId="{07BBC44E-F741-6540-99BE-E313D0E3AAA8}" type="pres">
      <dgm:prSet presAssocID="{8D767E9D-802C-084E-9209-E3D4C4B507E1}" presName="parTxOnly" presStyleLbl="node1" presStyleIdx="0" presStyleCnt="4" custScaleX="66389">
        <dgm:presLayoutVars>
          <dgm:bulletEnabled val="1"/>
        </dgm:presLayoutVars>
      </dgm:prSet>
      <dgm:spPr/>
    </dgm:pt>
    <dgm:pt modelId="{0EC31952-A77F-4E40-A771-BA8F501EC30B}" type="pres">
      <dgm:prSet presAssocID="{86FF51AF-F0E4-784C-8681-F9AD19810674}" presName="parSpace" presStyleCnt="0"/>
      <dgm:spPr/>
    </dgm:pt>
    <dgm:pt modelId="{1C1CE5AF-7198-864F-85AC-096D0290DDC0}" type="pres">
      <dgm:prSet presAssocID="{968C25FF-91AB-8E47-9E7D-9B52F4DBAAE5}" presName="parTxOnly" presStyleLbl="node1" presStyleIdx="1" presStyleCnt="4" custScaleX="92391">
        <dgm:presLayoutVars>
          <dgm:bulletEnabled val="1"/>
        </dgm:presLayoutVars>
      </dgm:prSet>
      <dgm:spPr/>
    </dgm:pt>
    <dgm:pt modelId="{FA3D163B-2794-8446-A01A-1C77B90BED5B}" type="pres">
      <dgm:prSet presAssocID="{D731494A-A8D5-FB45-9658-829174D61D0A}" presName="parSpace" presStyleCnt="0"/>
      <dgm:spPr/>
    </dgm:pt>
    <dgm:pt modelId="{2C8EC3EB-4CB6-C04C-97E9-A00847B61B58}" type="pres">
      <dgm:prSet presAssocID="{A8CD3221-A8E3-DD4C-ADA5-8709BBE6F29C}" presName="parTxOnly" presStyleLbl="node1" presStyleIdx="2" presStyleCnt="4" custScaleX="87179">
        <dgm:presLayoutVars>
          <dgm:bulletEnabled val="1"/>
        </dgm:presLayoutVars>
      </dgm:prSet>
      <dgm:spPr/>
    </dgm:pt>
    <dgm:pt modelId="{BD72DE45-BF0B-1646-8799-61C43C483B88}" type="pres">
      <dgm:prSet presAssocID="{1B1CF156-57A6-574B-88CE-C57462C12F31}" presName="parSpace" presStyleCnt="0"/>
      <dgm:spPr/>
    </dgm:pt>
    <dgm:pt modelId="{4A62D846-45C2-674C-98E9-D99F2CD83B51}" type="pres">
      <dgm:prSet presAssocID="{96B8D455-BDCE-A946-A63C-9420101D5C2B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F365BF20-4CAF-044E-9BED-56F493D488FC}" type="presOf" srcId="{968C25FF-91AB-8E47-9E7D-9B52F4DBAAE5}" destId="{1C1CE5AF-7198-864F-85AC-096D0290DDC0}" srcOrd="0" destOrd="0" presId="urn:microsoft.com/office/officeart/2005/8/layout/hChevron3"/>
    <dgm:cxn modelId="{2323303F-6950-F14A-8841-9CB904B8A2F0}" type="presOf" srcId="{A8CD3221-A8E3-DD4C-ADA5-8709BBE6F29C}" destId="{2C8EC3EB-4CB6-C04C-97E9-A00847B61B58}" srcOrd="0" destOrd="0" presId="urn:microsoft.com/office/officeart/2005/8/layout/hChevron3"/>
    <dgm:cxn modelId="{705A4B8B-C257-7A4E-BF74-1BF522A996E5}" type="presOf" srcId="{8D767E9D-802C-084E-9209-E3D4C4B507E1}" destId="{07BBC44E-F741-6540-99BE-E313D0E3AAA8}" srcOrd="0" destOrd="0" presId="urn:microsoft.com/office/officeart/2005/8/layout/hChevron3"/>
    <dgm:cxn modelId="{7B4BD58F-36B8-2642-8CC6-594785A184DF}" srcId="{FC28AFCF-FB30-8C45-9B25-B29E56D1CB1C}" destId="{968C25FF-91AB-8E47-9E7D-9B52F4DBAAE5}" srcOrd="1" destOrd="0" parTransId="{432EAE87-E0C6-0341-94C3-7F49F66020D6}" sibTransId="{D731494A-A8D5-FB45-9658-829174D61D0A}"/>
    <dgm:cxn modelId="{08749F97-7D50-6E4E-AD34-1AC1749A02A8}" srcId="{FC28AFCF-FB30-8C45-9B25-B29E56D1CB1C}" destId="{8D767E9D-802C-084E-9209-E3D4C4B507E1}" srcOrd="0" destOrd="0" parTransId="{9BED640C-5973-004D-B0CE-B6EC4AC257F7}" sibTransId="{86FF51AF-F0E4-784C-8681-F9AD19810674}"/>
    <dgm:cxn modelId="{28AAD597-D610-AD46-960C-8172154E0CA2}" type="presOf" srcId="{FC28AFCF-FB30-8C45-9B25-B29E56D1CB1C}" destId="{1625A147-AB7F-DE45-8CF3-D22E0A619A13}" srcOrd="0" destOrd="0" presId="urn:microsoft.com/office/officeart/2005/8/layout/hChevron3"/>
    <dgm:cxn modelId="{447FED9A-C8ED-C94F-9397-658117DE7B27}" srcId="{FC28AFCF-FB30-8C45-9B25-B29E56D1CB1C}" destId="{96B8D455-BDCE-A946-A63C-9420101D5C2B}" srcOrd="3" destOrd="0" parTransId="{A3C5D0DD-828F-4841-9D31-888AC957D3F6}" sibTransId="{D4769558-C6F5-DB44-A50F-DAC833F01163}"/>
    <dgm:cxn modelId="{D72C39B3-95B4-CC4C-BE67-4F92157BB51B}" srcId="{FC28AFCF-FB30-8C45-9B25-B29E56D1CB1C}" destId="{A8CD3221-A8E3-DD4C-ADA5-8709BBE6F29C}" srcOrd="2" destOrd="0" parTransId="{E486DB05-3E2A-1049-B1AB-93E8DC631DEA}" sibTransId="{1B1CF156-57A6-574B-88CE-C57462C12F31}"/>
    <dgm:cxn modelId="{7E44F8D0-BD39-5E4A-B958-FF540A5AB027}" type="presOf" srcId="{96B8D455-BDCE-A946-A63C-9420101D5C2B}" destId="{4A62D846-45C2-674C-98E9-D99F2CD83B51}" srcOrd="0" destOrd="0" presId="urn:microsoft.com/office/officeart/2005/8/layout/hChevron3"/>
    <dgm:cxn modelId="{FC3B57BD-CA33-F444-A4F3-968514689317}" type="presParOf" srcId="{1625A147-AB7F-DE45-8CF3-D22E0A619A13}" destId="{07BBC44E-F741-6540-99BE-E313D0E3AAA8}" srcOrd="0" destOrd="0" presId="urn:microsoft.com/office/officeart/2005/8/layout/hChevron3"/>
    <dgm:cxn modelId="{AA170978-1CDA-8F45-8011-FC8B36788ACC}" type="presParOf" srcId="{1625A147-AB7F-DE45-8CF3-D22E0A619A13}" destId="{0EC31952-A77F-4E40-A771-BA8F501EC30B}" srcOrd="1" destOrd="0" presId="urn:microsoft.com/office/officeart/2005/8/layout/hChevron3"/>
    <dgm:cxn modelId="{B3B271B7-E346-9D43-AA35-8292958BFEA2}" type="presParOf" srcId="{1625A147-AB7F-DE45-8CF3-D22E0A619A13}" destId="{1C1CE5AF-7198-864F-85AC-096D0290DDC0}" srcOrd="2" destOrd="0" presId="urn:microsoft.com/office/officeart/2005/8/layout/hChevron3"/>
    <dgm:cxn modelId="{D3FDB60E-F13F-C84C-96FA-F91FA8073349}" type="presParOf" srcId="{1625A147-AB7F-DE45-8CF3-D22E0A619A13}" destId="{FA3D163B-2794-8446-A01A-1C77B90BED5B}" srcOrd="3" destOrd="0" presId="urn:microsoft.com/office/officeart/2005/8/layout/hChevron3"/>
    <dgm:cxn modelId="{02D2ADF4-C803-4C4E-A112-D8D237EC8AD0}" type="presParOf" srcId="{1625A147-AB7F-DE45-8CF3-D22E0A619A13}" destId="{2C8EC3EB-4CB6-C04C-97E9-A00847B61B58}" srcOrd="4" destOrd="0" presId="urn:microsoft.com/office/officeart/2005/8/layout/hChevron3"/>
    <dgm:cxn modelId="{5C6EB930-AAF9-F544-8C63-D4BE8C895549}" type="presParOf" srcId="{1625A147-AB7F-DE45-8CF3-D22E0A619A13}" destId="{BD72DE45-BF0B-1646-8799-61C43C483B88}" srcOrd="5" destOrd="0" presId="urn:microsoft.com/office/officeart/2005/8/layout/hChevron3"/>
    <dgm:cxn modelId="{77640ED7-5EB8-9A48-85B6-865D2B6FFE24}" type="presParOf" srcId="{1625A147-AB7F-DE45-8CF3-D22E0A619A13}" destId="{4A62D846-45C2-674C-98E9-D99F2CD83B51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6B5E0A-8C4F-A44B-8E0E-8BE52C301616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B9861B-552B-7F43-80CA-6FC020E45A73}">
      <dgm:prSet phldrT="[Text]"/>
      <dgm:spPr/>
      <dgm:t>
        <a:bodyPr/>
        <a:lstStyle/>
        <a:p>
          <a:r>
            <a:rPr lang="en-US" dirty="0"/>
            <a:t>Understand and align  SDGs</a:t>
          </a:r>
        </a:p>
      </dgm:t>
    </dgm:pt>
    <dgm:pt modelId="{349B8747-7233-7045-90B3-5D650F4FF719}" type="parTrans" cxnId="{87C3C732-1784-C744-B4AD-F4F520CD1850}">
      <dgm:prSet/>
      <dgm:spPr/>
      <dgm:t>
        <a:bodyPr/>
        <a:lstStyle/>
        <a:p>
          <a:endParaRPr lang="en-US"/>
        </a:p>
      </dgm:t>
    </dgm:pt>
    <dgm:pt modelId="{2B5B7139-DB40-7244-9E6B-B2CD45485B0D}" type="sibTrans" cxnId="{87C3C732-1784-C744-B4AD-F4F520CD1850}">
      <dgm:prSet/>
      <dgm:spPr/>
      <dgm:t>
        <a:bodyPr/>
        <a:lstStyle/>
        <a:p>
          <a:endParaRPr lang="en-US"/>
        </a:p>
      </dgm:t>
    </dgm:pt>
    <dgm:pt modelId="{763803EE-2EE3-D545-87EB-34C56524017A}">
      <dgm:prSet phldrT="[Text]"/>
      <dgm:spPr/>
      <dgm:t>
        <a:bodyPr/>
        <a:lstStyle/>
        <a:p>
          <a:r>
            <a:rPr lang="en-US" dirty="0"/>
            <a:t>Define Priorities</a:t>
          </a:r>
        </a:p>
      </dgm:t>
    </dgm:pt>
    <dgm:pt modelId="{54D88F6C-65E0-5C4A-8D44-3E873B0F07D5}" type="parTrans" cxnId="{BD85B17A-9692-5B47-920F-A8EAE58C2FCA}">
      <dgm:prSet/>
      <dgm:spPr/>
      <dgm:t>
        <a:bodyPr/>
        <a:lstStyle/>
        <a:p>
          <a:endParaRPr lang="en-US"/>
        </a:p>
      </dgm:t>
    </dgm:pt>
    <dgm:pt modelId="{F353417E-483C-404F-A086-94E1EDE21EF8}" type="sibTrans" cxnId="{BD85B17A-9692-5B47-920F-A8EAE58C2FCA}">
      <dgm:prSet/>
      <dgm:spPr/>
      <dgm:t>
        <a:bodyPr/>
        <a:lstStyle/>
        <a:p>
          <a:endParaRPr lang="en-US"/>
        </a:p>
      </dgm:t>
    </dgm:pt>
    <dgm:pt modelId="{12DF8119-4969-0141-A8DE-D49BD9DC5E21}">
      <dgm:prSet/>
      <dgm:spPr/>
      <dgm:t>
        <a:bodyPr/>
        <a:lstStyle/>
        <a:p>
          <a:r>
            <a:rPr lang="en-AM" dirty="0"/>
            <a:t>Identify SDG targets, </a:t>
          </a:r>
        </a:p>
        <a:p>
          <a:r>
            <a:rPr lang="en-AM" dirty="0"/>
            <a:t> set the goals</a:t>
          </a:r>
        </a:p>
      </dgm:t>
    </dgm:pt>
    <dgm:pt modelId="{4AE74E52-24B0-424A-8D57-E3018ED5CC38}" type="parTrans" cxnId="{65F85A09-B3B5-F74B-B388-512FE569EDF7}">
      <dgm:prSet/>
      <dgm:spPr/>
      <dgm:t>
        <a:bodyPr/>
        <a:lstStyle/>
        <a:p>
          <a:endParaRPr lang="en-US"/>
        </a:p>
      </dgm:t>
    </dgm:pt>
    <dgm:pt modelId="{14CFC0A3-972E-7F46-90B5-7FE05731A44E}" type="sibTrans" cxnId="{65F85A09-B3B5-F74B-B388-512FE569EDF7}">
      <dgm:prSet/>
      <dgm:spPr/>
      <dgm:t>
        <a:bodyPr/>
        <a:lstStyle/>
        <a:p>
          <a:endParaRPr lang="en-US"/>
        </a:p>
      </dgm:t>
    </dgm:pt>
    <dgm:pt modelId="{9C824BF6-6C62-544F-8F4F-C4187CF8B553}">
      <dgm:prSet/>
      <dgm:spPr/>
      <dgm:t>
        <a:bodyPr/>
        <a:lstStyle/>
        <a:p>
          <a:r>
            <a:rPr lang="en-AM"/>
            <a:t>Report and communicate</a:t>
          </a:r>
        </a:p>
      </dgm:t>
    </dgm:pt>
    <dgm:pt modelId="{D0612832-0F13-8B41-900B-790E0BD2AFCB}" type="parTrans" cxnId="{93A1462D-58EF-204D-BF91-E10E1FF9BC48}">
      <dgm:prSet/>
      <dgm:spPr/>
      <dgm:t>
        <a:bodyPr/>
        <a:lstStyle/>
        <a:p>
          <a:endParaRPr lang="en-US"/>
        </a:p>
      </dgm:t>
    </dgm:pt>
    <dgm:pt modelId="{8C84B400-A9EF-664F-BB3F-C23661F6EB5E}" type="sibTrans" cxnId="{93A1462D-58EF-204D-BF91-E10E1FF9BC48}">
      <dgm:prSet/>
      <dgm:spPr/>
      <dgm:t>
        <a:bodyPr/>
        <a:lstStyle/>
        <a:p>
          <a:endParaRPr lang="en-US"/>
        </a:p>
      </dgm:t>
    </dgm:pt>
    <dgm:pt modelId="{FD3BCB42-69DB-B84B-84A6-19DCC14666C4}">
      <dgm:prSet/>
      <dgm:spPr/>
      <dgm:t>
        <a:bodyPr/>
        <a:lstStyle/>
        <a:p>
          <a:r>
            <a:rPr lang="en-AM" dirty="0"/>
            <a:t>Integrate, </a:t>
          </a:r>
        </a:p>
        <a:p>
          <a:r>
            <a:rPr lang="en-AM" dirty="0"/>
            <a:t>Innovate and collaborate </a:t>
          </a:r>
        </a:p>
      </dgm:t>
    </dgm:pt>
    <dgm:pt modelId="{2C5A369F-FFAF-0D4E-874B-6517AD674760}" type="parTrans" cxnId="{D4CD4C98-7119-DB4A-963D-6155802EE1A8}">
      <dgm:prSet/>
      <dgm:spPr/>
      <dgm:t>
        <a:bodyPr/>
        <a:lstStyle/>
        <a:p>
          <a:endParaRPr lang="en-US"/>
        </a:p>
      </dgm:t>
    </dgm:pt>
    <dgm:pt modelId="{B1F99AC3-78D2-4146-9B0A-2EA7482F7A6C}" type="sibTrans" cxnId="{D4CD4C98-7119-DB4A-963D-6155802EE1A8}">
      <dgm:prSet/>
      <dgm:spPr/>
      <dgm:t>
        <a:bodyPr/>
        <a:lstStyle/>
        <a:p>
          <a:endParaRPr lang="en-US"/>
        </a:p>
      </dgm:t>
    </dgm:pt>
    <dgm:pt modelId="{2A5FC0D3-D354-5646-A279-BEE9FBB558FB}" type="pres">
      <dgm:prSet presAssocID="{716B5E0A-8C4F-A44B-8E0E-8BE52C301616}" presName="Name0" presStyleCnt="0">
        <dgm:presLayoutVars>
          <dgm:dir/>
          <dgm:resizeHandles val="exact"/>
        </dgm:presLayoutVars>
      </dgm:prSet>
      <dgm:spPr/>
    </dgm:pt>
    <dgm:pt modelId="{04B679D0-75D2-2646-97EB-67C569D35218}" type="pres">
      <dgm:prSet presAssocID="{C4B9861B-552B-7F43-80CA-6FC020E45A73}" presName="node" presStyleLbl="node1" presStyleIdx="0" presStyleCnt="5">
        <dgm:presLayoutVars>
          <dgm:bulletEnabled val="1"/>
        </dgm:presLayoutVars>
      </dgm:prSet>
      <dgm:spPr/>
    </dgm:pt>
    <dgm:pt modelId="{6403BEB7-1843-5D46-A7D5-A5777367893A}" type="pres">
      <dgm:prSet presAssocID="{2B5B7139-DB40-7244-9E6B-B2CD45485B0D}" presName="sibTrans" presStyleLbl="sibTrans2D1" presStyleIdx="0" presStyleCnt="4"/>
      <dgm:spPr/>
    </dgm:pt>
    <dgm:pt modelId="{61B89C76-47F5-1448-89E4-D874BFDCE458}" type="pres">
      <dgm:prSet presAssocID="{2B5B7139-DB40-7244-9E6B-B2CD45485B0D}" presName="connectorText" presStyleLbl="sibTrans2D1" presStyleIdx="0" presStyleCnt="4"/>
      <dgm:spPr/>
    </dgm:pt>
    <dgm:pt modelId="{506CE8A6-2E3F-4B43-B5B9-6056EA29E85F}" type="pres">
      <dgm:prSet presAssocID="{763803EE-2EE3-D545-87EB-34C56524017A}" presName="node" presStyleLbl="node1" presStyleIdx="1" presStyleCnt="5">
        <dgm:presLayoutVars>
          <dgm:bulletEnabled val="1"/>
        </dgm:presLayoutVars>
      </dgm:prSet>
      <dgm:spPr/>
    </dgm:pt>
    <dgm:pt modelId="{55A0CA18-BF07-844D-948D-093861B219A7}" type="pres">
      <dgm:prSet presAssocID="{F353417E-483C-404F-A086-94E1EDE21EF8}" presName="sibTrans" presStyleLbl="sibTrans2D1" presStyleIdx="1" presStyleCnt="4"/>
      <dgm:spPr/>
    </dgm:pt>
    <dgm:pt modelId="{C79D71D8-6D1F-7845-9C0F-57F4D33601E3}" type="pres">
      <dgm:prSet presAssocID="{F353417E-483C-404F-A086-94E1EDE21EF8}" presName="connectorText" presStyleLbl="sibTrans2D1" presStyleIdx="1" presStyleCnt="4"/>
      <dgm:spPr/>
    </dgm:pt>
    <dgm:pt modelId="{E0386F41-4EF5-DE43-8C33-B82446D78B08}" type="pres">
      <dgm:prSet presAssocID="{12DF8119-4969-0141-A8DE-D49BD9DC5E21}" presName="node" presStyleLbl="node1" presStyleIdx="2" presStyleCnt="5">
        <dgm:presLayoutVars>
          <dgm:bulletEnabled val="1"/>
        </dgm:presLayoutVars>
      </dgm:prSet>
      <dgm:spPr/>
    </dgm:pt>
    <dgm:pt modelId="{063BA823-4503-194A-81AD-D2A2C81C3D5B}" type="pres">
      <dgm:prSet presAssocID="{14CFC0A3-972E-7F46-90B5-7FE05731A44E}" presName="sibTrans" presStyleLbl="sibTrans2D1" presStyleIdx="2" presStyleCnt="4"/>
      <dgm:spPr/>
    </dgm:pt>
    <dgm:pt modelId="{B744D3AC-79E2-5B4F-AB08-32010F4EC6DB}" type="pres">
      <dgm:prSet presAssocID="{14CFC0A3-972E-7F46-90B5-7FE05731A44E}" presName="connectorText" presStyleLbl="sibTrans2D1" presStyleIdx="2" presStyleCnt="4"/>
      <dgm:spPr/>
    </dgm:pt>
    <dgm:pt modelId="{7AA3A1E2-EAAF-5A44-BAAE-434F864796A1}" type="pres">
      <dgm:prSet presAssocID="{FD3BCB42-69DB-B84B-84A6-19DCC14666C4}" presName="node" presStyleLbl="node1" presStyleIdx="3" presStyleCnt="5">
        <dgm:presLayoutVars>
          <dgm:bulletEnabled val="1"/>
        </dgm:presLayoutVars>
      </dgm:prSet>
      <dgm:spPr/>
    </dgm:pt>
    <dgm:pt modelId="{5427C510-7086-734E-A9FE-C8A4E3A5750B}" type="pres">
      <dgm:prSet presAssocID="{B1F99AC3-78D2-4146-9B0A-2EA7482F7A6C}" presName="sibTrans" presStyleLbl="sibTrans2D1" presStyleIdx="3" presStyleCnt="4"/>
      <dgm:spPr/>
    </dgm:pt>
    <dgm:pt modelId="{360BE074-B8A2-AD47-8DD2-1EE3A23B41F2}" type="pres">
      <dgm:prSet presAssocID="{B1F99AC3-78D2-4146-9B0A-2EA7482F7A6C}" presName="connectorText" presStyleLbl="sibTrans2D1" presStyleIdx="3" presStyleCnt="4"/>
      <dgm:spPr/>
    </dgm:pt>
    <dgm:pt modelId="{BC7583BA-F1B5-044B-813F-392866AD5646}" type="pres">
      <dgm:prSet presAssocID="{9C824BF6-6C62-544F-8F4F-C4187CF8B553}" presName="node" presStyleLbl="node1" presStyleIdx="4" presStyleCnt="5">
        <dgm:presLayoutVars>
          <dgm:bulletEnabled val="1"/>
        </dgm:presLayoutVars>
      </dgm:prSet>
      <dgm:spPr/>
    </dgm:pt>
  </dgm:ptLst>
  <dgm:cxnLst>
    <dgm:cxn modelId="{CC7B8004-283A-1943-9205-AA192E3F00EE}" type="presOf" srcId="{2B5B7139-DB40-7244-9E6B-B2CD45485B0D}" destId="{6403BEB7-1843-5D46-A7D5-A5777367893A}" srcOrd="0" destOrd="0" presId="urn:microsoft.com/office/officeart/2005/8/layout/process1"/>
    <dgm:cxn modelId="{3717F705-46B0-9C44-AAA3-73899F11F9B7}" type="presOf" srcId="{B1F99AC3-78D2-4146-9B0A-2EA7482F7A6C}" destId="{5427C510-7086-734E-A9FE-C8A4E3A5750B}" srcOrd="0" destOrd="0" presId="urn:microsoft.com/office/officeart/2005/8/layout/process1"/>
    <dgm:cxn modelId="{65F85A09-B3B5-F74B-B388-512FE569EDF7}" srcId="{716B5E0A-8C4F-A44B-8E0E-8BE52C301616}" destId="{12DF8119-4969-0141-A8DE-D49BD9DC5E21}" srcOrd="2" destOrd="0" parTransId="{4AE74E52-24B0-424A-8D57-E3018ED5CC38}" sibTransId="{14CFC0A3-972E-7F46-90B5-7FE05731A44E}"/>
    <dgm:cxn modelId="{B00D771F-B90F-4944-9ECE-5E549CE636F3}" type="presOf" srcId="{9C824BF6-6C62-544F-8F4F-C4187CF8B553}" destId="{BC7583BA-F1B5-044B-813F-392866AD5646}" srcOrd="0" destOrd="0" presId="urn:microsoft.com/office/officeart/2005/8/layout/process1"/>
    <dgm:cxn modelId="{D33FF824-544A-CA4E-9905-B4AA97E77450}" type="presOf" srcId="{F353417E-483C-404F-A086-94E1EDE21EF8}" destId="{C79D71D8-6D1F-7845-9C0F-57F4D33601E3}" srcOrd="1" destOrd="0" presId="urn:microsoft.com/office/officeart/2005/8/layout/process1"/>
    <dgm:cxn modelId="{93A1462D-58EF-204D-BF91-E10E1FF9BC48}" srcId="{716B5E0A-8C4F-A44B-8E0E-8BE52C301616}" destId="{9C824BF6-6C62-544F-8F4F-C4187CF8B553}" srcOrd="4" destOrd="0" parTransId="{D0612832-0F13-8B41-900B-790E0BD2AFCB}" sibTransId="{8C84B400-A9EF-664F-BB3F-C23661F6EB5E}"/>
    <dgm:cxn modelId="{CD92CB2F-0818-C842-8EF6-3E3D507F7A63}" type="presOf" srcId="{B1F99AC3-78D2-4146-9B0A-2EA7482F7A6C}" destId="{360BE074-B8A2-AD47-8DD2-1EE3A23B41F2}" srcOrd="1" destOrd="0" presId="urn:microsoft.com/office/officeart/2005/8/layout/process1"/>
    <dgm:cxn modelId="{87C3C732-1784-C744-B4AD-F4F520CD1850}" srcId="{716B5E0A-8C4F-A44B-8E0E-8BE52C301616}" destId="{C4B9861B-552B-7F43-80CA-6FC020E45A73}" srcOrd="0" destOrd="0" parTransId="{349B8747-7233-7045-90B3-5D650F4FF719}" sibTransId="{2B5B7139-DB40-7244-9E6B-B2CD45485B0D}"/>
    <dgm:cxn modelId="{DF1F3D34-D2DB-5B42-9FC1-365B94564FD5}" type="presOf" srcId="{F353417E-483C-404F-A086-94E1EDE21EF8}" destId="{55A0CA18-BF07-844D-948D-093861B219A7}" srcOrd="0" destOrd="0" presId="urn:microsoft.com/office/officeart/2005/8/layout/process1"/>
    <dgm:cxn modelId="{A124A64E-8334-6E40-83D5-F7657CD56E25}" type="presOf" srcId="{14CFC0A3-972E-7F46-90B5-7FE05731A44E}" destId="{063BA823-4503-194A-81AD-D2A2C81C3D5B}" srcOrd="0" destOrd="0" presId="urn:microsoft.com/office/officeart/2005/8/layout/process1"/>
    <dgm:cxn modelId="{AC862F5E-404F-DE46-866B-5932951D97EC}" type="presOf" srcId="{2B5B7139-DB40-7244-9E6B-B2CD45485B0D}" destId="{61B89C76-47F5-1448-89E4-D874BFDCE458}" srcOrd="1" destOrd="0" presId="urn:microsoft.com/office/officeart/2005/8/layout/process1"/>
    <dgm:cxn modelId="{9E059866-DD2C-3546-AEAF-2E572093CC18}" type="presOf" srcId="{716B5E0A-8C4F-A44B-8E0E-8BE52C301616}" destId="{2A5FC0D3-D354-5646-A279-BEE9FBB558FB}" srcOrd="0" destOrd="0" presId="urn:microsoft.com/office/officeart/2005/8/layout/process1"/>
    <dgm:cxn modelId="{BD85B17A-9692-5B47-920F-A8EAE58C2FCA}" srcId="{716B5E0A-8C4F-A44B-8E0E-8BE52C301616}" destId="{763803EE-2EE3-D545-87EB-34C56524017A}" srcOrd="1" destOrd="0" parTransId="{54D88F6C-65E0-5C4A-8D44-3E873B0F07D5}" sibTransId="{F353417E-483C-404F-A086-94E1EDE21EF8}"/>
    <dgm:cxn modelId="{D4CD4C98-7119-DB4A-963D-6155802EE1A8}" srcId="{716B5E0A-8C4F-A44B-8E0E-8BE52C301616}" destId="{FD3BCB42-69DB-B84B-84A6-19DCC14666C4}" srcOrd="3" destOrd="0" parTransId="{2C5A369F-FFAF-0D4E-874B-6517AD674760}" sibTransId="{B1F99AC3-78D2-4146-9B0A-2EA7482F7A6C}"/>
    <dgm:cxn modelId="{1E5BD799-9EC1-B148-9321-A63F8C411ECF}" type="presOf" srcId="{C4B9861B-552B-7F43-80CA-6FC020E45A73}" destId="{04B679D0-75D2-2646-97EB-67C569D35218}" srcOrd="0" destOrd="0" presId="urn:microsoft.com/office/officeart/2005/8/layout/process1"/>
    <dgm:cxn modelId="{69BE6BA7-B8B0-EC48-96D9-96CC835956C7}" type="presOf" srcId="{FD3BCB42-69DB-B84B-84A6-19DCC14666C4}" destId="{7AA3A1E2-EAAF-5A44-BAAE-434F864796A1}" srcOrd="0" destOrd="0" presId="urn:microsoft.com/office/officeart/2005/8/layout/process1"/>
    <dgm:cxn modelId="{A1E145C6-97FE-2C4F-A5F7-90FFF36F8E2A}" type="presOf" srcId="{763803EE-2EE3-D545-87EB-34C56524017A}" destId="{506CE8A6-2E3F-4B43-B5B9-6056EA29E85F}" srcOrd="0" destOrd="0" presId="urn:microsoft.com/office/officeart/2005/8/layout/process1"/>
    <dgm:cxn modelId="{24A96DCF-AE94-3240-ADF3-EB9FDB98FA0B}" type="presOf" srcId="{14CFC0A3-972E-7F46-90B5-7FE05731A44E}" destId="{B744D3AC-79E2-5B4F-AB08-32010F4EC6DB}" srcOrd="1" destOrd="0" presId="urn:microsoft.com/office/officeart/2005/8/layout/process1"/>
    <dgm:cxn modelId="{970A8ED1-DEF0-E048-9F79-2A0773B8074B}" type="presOf" srcId="{12DF8119-4969-0141-A8DE-D49BD9DC5E21}" destId="{E0386F41-4EF5-DE43-8C33-B82446D78B08}" srcOrd="0" destOrd="0" presId="urn:microsoft.com/office/officeart/2005/8/layout/process1"/>
    <dgm:cxn modelId="{3198D1BF-E83C-E147-8839-1F540E37CF02}" type="presParOf" srcId="{2A5FC0D3-D354-5646-A279-BEE9FBB558FB}" destId="{04B679D0-75D2-2646-97EB-67C569D35218}" srcOrd="0" destOrd="0" presId="urn:microsoft.com/office/officeart/2005/8/layout/process1"/>
    <dgm:cxn modelId="{A4398020-4FC0-3C4F-A922-A4BA0FD1B86C}" type="presParOf" srcId="{2A5FC0D3-D354-5646-A279-BEE9FBB558FB}" destId="{6403BEB7-1843-5D46-A7D5-A5777367893A}" srcOrd="1" destOrd="0" presId="urn:microsoft.com/office/officeart/2005/8/layout/process1"/>
    <dgm:cxn modelId="{909171C0-4E9E-AD41-BBDC-2A3B7C2FCD33}" type="presParOf" srcId="{6403BEB7-1843-5D46-A7D5-A5777367893A}" destId="{61B89C76-47F5-1448-89E4-D874BFDCE458}" srcOrd="0" destOrd="0" presId="urn:microsoft.com/office/officeart/2005/8/layout/process1"/>
    <dgm:cxn modelId="{0F8BCDB1-5974-C142-BCF4-E8AC766CD0D8}" type="presParOf" srcId="{2A5FC0D3-D354-5646-A279-BEE9FBB558FB}" destId="{506CE8A6-2E3F-4B43-B5B9-6056EA29E85F}" srcOrd="2" destOrd="0" presId="urn:microsoft.com/office/officeart/2005/8/layout/process1"/>
    <dgm:cxn modelId="{6F9F61C7-2D90-9740-8A22-F9BFCA32C905}" type="presParOf" srcId="{2A5FC0D3-D354-5646-A279-BEE9FBB558FB}" destId="{55A0CA18-BF07-844D-948D-093861B219A7}" srcOrd="3" destOrd="0" presId="urn:microsoft.com/office/officeart/2005/8/layout/process1"/>
    <dgm:cxn modelId="{51D07497-D541-0C46-9378-581DC7E03B8F}" type="presParOf" srcId="{55A0CA18-BF07-844D-948D-093861B219A7}" destId="{C79D71D8-6D1F-7845-9C0F-57F4D33601E3}" srcOrd="0" destOrd="0" presId="urn:microsoft.com/office/officeart/2005/8/layout/process1"/>
    <dgm:cxn modelId="{8BA2669E-60C1-9741-A47B-7C56E88E1A00}" type="presParOf" srcId="{2A5FC0D3-D354-5646-A279-BEE9FBB558FB}" destId="{E0386F41-4EF5-DE43-8C33-B82446D78B08}" srcOrd="4" destOrd="0" presId="urn:microsoft.com/office/officeart/2005/8/layout/process1"/>
    <dgm:cxn modelId="{FB5F9A9D-A5B8-4A4D-9615-94D5D8813F61}" type="presParOf" srcId="{2A5FC0D3-D354-5646-A279-BEE9FBB558FB}" destId="{063BA823-4503-194A-81AD-D2A2C81C3D5B}" srcOrd="5" destOrd="0" presId="urn:microsoft.com/office/officeart/2005/8/layout/process1"/>
    <dgm:cxn modelId="{24B870A4-834F-CD4D-9B91-F49DE4E45784}" type="presParOf" srcId="{063BA823-4503-194A-81AD-D2A2C81C3D5B}" destId="{B744D3AC-79E2-5B4F-AB08-32010F4EC6DB}" srcOrd="0" destOrd="0" presId="urn:microsoft.com/office/officeart/2005/8/layout/process1"/>
    <dgm:cxn modelId="{5D289E6C-A138-5E46-AD92-0DE025517029}" type="presParOf" srcId="{2A5FC0D3-D354-5646-A279-BEE9FBB558FB}" destId="{7AA3A1E2-EAAF-5A44-BAAE-434F864796A1}" srcOrd="6" destOrd="0" presId="urn:microsoft.com/office/officeart/2005/8/layout/process1"/>
    <dgm:cxn modelId="{C45FCB89-9342-1142-A905-0384A7B2659C}" type="presParOf" srcId="{2A5FC0D3-D354-5646-A279-BEE9FBB558FB}" destId="{5427C510-7086-734E-A9FE-C8A4E3A5750B}" srcOrd="7" destOrd="0" presId="urn:microsoft.com/office/officeart/2005/8/layout/process1"/>
    <dgm:cxn modelId="{BC4B5BB9-3E41-564F-8903-729E58079585}" type="presParOf" srcId="{5427C510-7086-734E-A9FE-C8A4E3A5750B}" destId="{360BE074-B8A2-AD47-8DD2-1EE3A23B41F2}" srcOrd="0" destOrd="0" presId="urn:microsoft.com/office/officeart/2005/8/layout/process1"/>
    <dgm:cxn modelId="{C491B00C-7701-CE4E-A160-839434B93D79}" type="presParOf" srcId="{2A5FC0D3-D354-5646-A279-BEE9FBB558FB}" destId="{BC7583BA-F1B5-044B-813F-392866AD5646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BC44E-F741-6540-99BE-E313D0E3AAA8}">
      <dsp:nvSpPr>
        <dsp:cNvPr id="0" name=""/>
        <dsp:cNvSpPr/>
      </dsp:nvSpPr>
      <dsp:spPr>
        <a:xfrm>
          <a:off x="1403" y="272407"/>
          <a:ext cx="2500752" cy="15067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The Goals may seem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overwhelming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and complicated</a:t>
          </a:r>
          <a:r>
            <a:rPr lang="en-AM" sz="1800" kern="1200" dirty="0">
              <a:solidFill>
                <a:schemeClr val="bg2"/>
              </a:solidFill>
              <a:effectLst/>
            </a:rPr>
            <a:t> </a:t>
          </a:r>
          <a:endParaRPr lang="en-US" sz="1800" kern="1200" dirty="0">
            <a:solidFill>
              <a:schemeClr val="bg2"/>
            </a:solidFill>
          </a:endParaRPr>
        </a:p>
      </dsp:txBody>
      <dsp:txXfrm>
        <a:off x="1403" y="272407"/>
        <a:ext cx="2124070" cy="1506727"/>
      </dsp:txXfrm>
    </dsp:sp>
    <dsp:sp modelId="{1C1CE5AF-7198-864F-85AC-096D0290DDC0}">
      <dsp:nvSpPr>
        <dsp:cNvPr id="0" name=""/>
        <dsp:cNvSpPr/>
      </dsp:nvSpPr>
      <dsp:spPr>
        <a:xfrm>
          <a:off x="1748792" y="272407"/>
          <a:ext cx="3480200" cy="15067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There aew global challenges no company could tackle alone</a:t>
          </a:r>
          <a:endParaRPr lang="en-US" sz="18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2502156" y="272407"/>
        <a:ext cx="1973473" cy="1506727"/>
      </dsp:txXfrm>
    </dsp:sp>
    <dsp:sp modelId="{2C8EC3EB-4CB6-C04C-97E9-A00847B61B58}">
      <dsp:nvSpPr>
        <dsp:cNvPr id="0" name=""/>
        <dsp:cNvSpPr/>
      </dsp:nvSpPr>
      <dsp:spPr>
        <a:xfrm>
          <a:off x="4475629" y="272407"/>
          <a:ext cx="3283874" cy="15067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The SDGs is to create focused collective action to tackle global issues </a:t>
          </a:r>
        </a:p>
      </dsp:txBody>
      <dsp:txXfrm>
        <a:off x="5228993" y="272407"/>
        <a:ext cx="1777147" cy="1506727"/>
      </dsp:txXfrm>
    </dsp:sp>
    <dsp:sp modelId="{4A62D846-45C2-674C-98E9-D99F2CD83B51}">
      <dsp:nvSpPr>
        <dsp:cNvPr id="0" name=""/>
        <dsp:cNvSpPr/>
      </dsp:nvSpPr>
      <dsp:spPr>
        <a:xfrm>
          <a:off x="7006140" y="272407"/>
          <a:ext cx="3766817" cy="15067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The role of individual companies is to align their efforts with the most relevant SDGs.</a:t>
          </a:r>
        </a:p>
      </dsp:txBody>
      <dsp:txXfrm>
        <a:off x="7759504" y="272407"/>
        <a:ext cx="2260090" cy="15067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B679D0-75D2-2646-97EB-67C569D35218}">
      <dsp:nvSpPr>
        <dsp:cNvPr id="0" name=""/>
        <dsp:cNvSpPr/>
      </dsp:nvSpPr>
      <dsp:spPr>
        <a:xfrm>
          <a:off x="5332" y="519345"/>
          <a:ext cx="1653112" cy="1084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Understand and align  SDGs</a:t>
          </a:r>
        </a:p>
      </dsp:txBody>
      <dsp:txXfrm>
        <a:off x="37106" y="551119"/>
        <a:ext cx="1589564" cy="1021306"/>
      </dsp:txXfrm>
    </dsp:sp>
    <dsp:sp modelId="{6403BEB7-1843-5D46-A7D5-A5777367893A}">
      <dsp:nvSpPr>
        <dsp:cNvPr id="0" name=""/>
        <dsp:cNvSpPr/>
      </dsp:nvSpPr>
      <dsp:spPr>
        <a:xfrm>
          <a:off x="1823756" y="856787"/>
          <a:ext cx="350459" cy="4099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823756" y="938781"/>
        <a:ext cx="245321" cy="245983"/>
      </dsp:txXfrm>
    </dsp:sp>
    <dsp:sp modelId="{506CE8A6-2E3F-4B43-B5B9-6056EA29E85F}">
      <dsp:nvSpPr>
        <dsp:cNvPr id="0" name=""/>
        <dsp:cNvSpPr/>
      </dsp:nvSpPr>
      <dsp:spPr>
        <a:xfrm>
          <a:off x="2319689" y="519345"/>
          <a:ext cx="1653112" cy="1084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Define Priorities</a:t>
          </a:r>
        </a:p>
      </dsp:txBody>
      <dsp:txXfrm>
        <a:off x="2351463" y="551119"/>
        <a:ext cx="1589564" cy="1021306"/>
      </dsp:txXfrm>
    </dsp:sp>
    <dsp:sp modelId="{55A0CA18-BF07-844D-948D-093861B219A7}">
      <dsp:nvSpPr>
        <dsp:cNvPr id="0" name=""/>
        <dsp:cNvSpPr/>
      </dsp:nvSpPr>
      <dsp:spPr>
        <a:xfrm>
          <a:off x="4138113" y="856787"/>
          <a:ext cx="350459" cy="4099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138113" y="938781"/>
        <a:ext cx="245321" cy="245983"/>
      </dsp:txXfrm>
    </dsp:sp>
    <dsp:sp modelId="{E0386F41-4EF5-DE43-8C33-B82446D78B08}">
      <dsp:nvSpPr>
        <dsp:cNvPr id="0" name=""/>
        <dsp:cNvSpPr/>
      </dsp:nvSpPr>
      <dsp:spPr>
        <a:xfrm>
          <a:off x="4634046" y="519345"/>
          <a:ext cx="1653112" cy="1084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/>
            <a:t>Identify SDG targets,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/>
            <a:t> set the goals</a:t>
          </a:r>
        </a:p>
      </dsp:txBody>
      <dsp:txXfrm>
        <a:off x="4665820" y="551119"/>
        <a:ext cx="1589564" cy="1021306"/>
      </dsp:txXfrm>
    </dsp:sp>
    <dsp:sp modelId="{063BA823-4503-194A-81AD-D2A2C81C3D5B}">
      <dsp:nvSpPr>
        <dsp:cNvPr id="0" name=""/>
        <dsp:cNvSpPr/>
      </dsp:nvSpPr>
      <dsp:spPr>
        <a:xfrm>
          <a:off x="6452470" y="856787"/>
          <a:ext cx="350459" cy="4099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6452470" y="938781"/>
        <a:ext cx="245321" cy="245983"/>
      </dsp:txXfrm>
    </dsp:sp>
    <dsp:sp modelId="{7AA3A1E2-EAAF-5A44-BAAE-434F864796A1}">
      <dsp:nvSpPr>
        <dsp:cNvPr id="0" name=""/>
        <dsp:cNvSpPr/>
      </dsp:nvSpPr>
      <dsp:spPr>
        <a:xfrm>
          <a:off x="6948404" y="519345"/>
          <a:ext cx="1653112" cy="1084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/>
            <a:t>Integrate,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 dirty="0"/>
            <a:t>Innovate and collaborate </a:t>
          </a:r>
        </a:p>
      </dsp:txBody>
      <dsp:txXfrm>
        <a:off x="6980178" y="551119"/>
        <a:ext cx="1589564" cy="1021306"/>
      </dsp:txXfrm>
    </dsp:sp>
    <dsp:sp modelId="{5427C510-7086-734E-A9FE-C8A4E3A5750B}">
      <dsp:nvSpPr>
        <dsp:cNvPr id="0" name=""/>
        <dsp:cNvSpPr/>
      </dsp:nvSpPr>
      <dsp:spPr>
        <a:xfrm>
          <a:off x="8766827" y="856787"/>
          <a:ext cx="350459" cy="4099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766827" y="938781"/>
        <a:ext cx="245321" cy="245983"/>
      </dsp:txXfrm>
    </dsp:sp>
    <dsp:sp modelId="{BC7583BA-F1B5-044B-813F-392866AD5646}">
      <dsp:nvSpPr>
        <dsp:cNvPr id="0" name=""/>
        <dsp:cNvSpPr/>
      </dsp:nvSpPr>
      <dsp:spPr>
        <a:xfrm>
          <a:off x="9262761" y="519345"/>
          <a:ext cx="1653112" cy="1084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M" sz="1800" kern="1200"/>
            <a:t>Report and communicate</a:t>
          </a:r>
        </a:p>
      </dsp:txBody>
      <dsp:txXfrm>
        <a:off x="9294535" y="551119"/>
        <a:ext cx="1589564" cy="1021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C7EDA-D329-E248-8AA8-3615AEEE0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53838-3868-674A-80DF-E1C17D437B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M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3774E-E0A8-C746-BFA1-C16676644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B8670-0731-404B-A912-400110A2C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8A45D-6FEE-C744-9A76-5A767BCDB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1317940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4E742-67EA-2549-8668-F3C593C5E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BE3A1D-6DD5-964E-9366-8785AE6F3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M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D428C-72FF-2A49-9BFB-DE32897DB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0E538-76A7-2646-BF42-200EC8354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0E5E3-290F-8F43-B0DA-D9786337E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43170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8ED19A-C9DD-2848-9F62-3E9C76751C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426D1B-D2DC-6941-88BA-758FA3B9B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M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C110C-DFA6-A541-8136-1D7369B7F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42BD7-4138-5F45-B2FC-752885171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83677-8E39-8C44-BBBB-13EB3FF90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66588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5E2CC-75CD-4948-88CF-7BAA7D7A8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146A5-D902-8949-90D8-6A193DE97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M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EB9FE-A51D-414E-98D2-8F763F72E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44B95-B5BD-4441-BD87-469C2284D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85103-186C-3D48-AA05-58D027108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423187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F6674-7214-9245-8981-E46F879B4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DBF2E8-A751-6943-8122-4BF9664B8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1E9F0-E214-0145-9921-63250B3B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1E02F-94F3-E347-9858-8BE9EBABF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FEF09-F769-4542-8494-5F444480E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335275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B005A-35A8-9E4A-8AB7-EF4EC8220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DEAAD-5B16-0C4E-AC14-849A80BAA5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M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7BEAA9-E7BE-FD4A-B3F7-A17C168179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M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C2895-2D0E-D94B-BE5B-76B03B66C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27339D-B0C1-584E-B5DB-5B87B516D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1A96BA-FD4C-134F-A2D2-10D3FE2EC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4036961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49AEA-1233-D940-AC8C-84B041BA6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59C66D-580F-C34D-A347-082F89B03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DAC990-D298-F74F-BA59-2A179CBA38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M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340ED2-4768-454F-9260-3C14A399EC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03CA03-4FED-984C-994C-79459E1FA6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M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40AF20-3E00-D247-A280-8AA9B9DD9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781C74-A6CE-164B-BE2F-56E8E0B61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CE2261-0214-A04C-AAFA-C0F7438DA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334366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A2C8E-E1ED-1746-BF5E-FD9AA822A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AAC5C4-E8DE-9E4B-A42F-2F6DCCC8D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78259-5C06-4F4E-AD66-DEDFBAC36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8B111-3123-9241-97D0-3238A6ADC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2849718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D0AF7E-A85E-7D43-9B7B-4D7EB2DE7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8D91A6-F72D-BF4E-BA5C-8AC2EF172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9758B-D002-DB40-8657-93A24CAE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2629819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5128F-2A65-8C41-B35E-B197E957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27631-7BDA-2A4E-BA32-04BB69077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M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78B0D6-C0C0-C341-AD2A-ECC5D88E7A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E699B4-88D0-0346-BFAE-3B43D3FA8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D78D9E-A13B-2841-B99D-E92459946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67F23A-6E81-F244-89E2-7093EFB2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3880568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1206-1900-794B-860A-198148DA1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A88981-7647-6149-A14C-6D4998D419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M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372E8-41D8-C348-B6B1-9B0F0AC972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7F3016-070E-C94C-87AE-DECEF052C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5164B-6DD4-0D45-BDE8-F1800A8A8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M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1B6522-BB1F-B84C-8D0C-AD4714CD9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60814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D25709-F79E-0D4A-BF3D-BC7D50318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M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94F128-BFA0-F349-AA63-B8A6DE9EE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M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E8580-8861-E54F-9844-CC9982E2D1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D469D-1D95-5444-B462-93A37FAE4456}" type="datetimeFigureOut">
              <a:rPr lang="en-AM" smtClean="0"/>
              <a:t>21.02.23</a:t>
            </a:fld>
            <a:endParaRPr lang="en-AM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61941-3EEB-FC49-890E-C0C18B2A07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M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94D3D-40FF-3644-81D8-699C36D54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09944-4F51-354E-99F1-0A262E7FA1AC}" type="slidenum">
              <a:rPr lang="en-AM" smtClean="0"/>
              <a:t>‹#›</a:t>
            </a:fld>
            <a:endParaRPr lang="en-AM"/>
          </a:p>
        </p:txBody>
      </p:sp>
    </p:spTree>
    <p:extLst>
      <p:ext uri="{BB962C8B-B14F-4D97-AF65-F5344CB8AC3E}">
        <p14:creationId xmlns:p14="http://schemas.microsoft.com/office/powerpoint/2010/main" val="252619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M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EB86B-E887-504F-90CE-07D2F2A6EC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M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3A50E-BFB8-6745-BAA8-627F74531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387600"/>
          </a:xfrm>
        </p:spPr>
        <p:txBody>
          <a:bodyPr>
            <a:normAutofit fontScale="77500" lnSpcReduction="20000"/>
          </a:bodyPr>
          <a:lstStyle/>
          <a:p>
            <a:pPr algn="l"/>
            <a:endParaRPr lang="en-US" b="1" i="0" dirty="0">
              <a:solidFill>
                <a:schemeClr val="accent1">
                  <a:lumMod val="50000"/>
                </a:schemeClr>
              </a:solidFill>
              <a:effectLst/>
              <a:latin typeface="-apple-system"/>
            </a:endParaRPr>
          </a:p>
          <a:p>
            <a:pPr algn="l"/>
            <a:r>
              <a:rPr lang="en-US" sz="4200" b="1" i="0" dirty="0">
                <a:solidFill>
                  <a:schemeClr val="accent1">
                    <a:lumMod val="50000"/>
                  </a:schemeClr>
                </a:solidFill>
                <a:effectLst/>
                <a:latin typeface="-apple-system"/>
              </a:rPr>
              <a:t>NRENs and their contribution to UN SDGs</a:t>
            </a:r>
          </a:p>
          <a:p>
            <a:pPr algn="l"/>
            <a:endParaRPr lang="en-US" sz="3600" b="1" i="0" dirty="0">
              <a:solidFill>
                <a:schemeClr val="accent1">
                  <a:lumMod val="50000"/>
                </a:schemeClr>
              </a:solidFill>
              <a:effectLst/>
              <a:latin typeface="-apple-system"/>
            </a:endParaRPr>
          </a:p>
          <a:p>
            <a:pPr algn="l"/>
            <a:endParaRPr lang="en-US" sz="3600" b="1" i="0" dirty="0">
              <a:solidFill>
                <a:schemeClr val="accent1">
                  <a:lumMod val="50000"/>
                </a:schemeClr>
              </a:solidFill>
              <a:effectLst/>
              <a:latin typeface="-apple-system"/>
            </a:endParaRPr>
          </a:p>
          <a:p>
            <a:pPr algn="r"/>
            <a:r>
              <a:rPr lang="en-US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Naira Kocharyan</a:t>
            </a:r>
          </a:p>
          <a:p>
            <a:pPr algn="r"/>
            <a:r>
              <a:rPr lang="en-US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SIG-Marcomms Spring meeting, February 21-22 2023</a:t>
            </a: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endParaRPr lang="en-AM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D29B8E-6A83-6C48-AF65-1307056AC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65833"/>
            <a:ext cx="2936789" cy="2520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A50610-4DB3-B74F-B09B-571D82E5B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890" y="1241638"/>
            <a:ext cx="3600926" cy="2111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68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CE393-1491-AC4D-B99E-3D111793E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M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</a:rPr>
              <a:t>           The Agenda 2030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903604-D21E-194D-87BB-C70520493B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1065" y="2135531"/>
            <a:ext cx="7511495" cy="392267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0E56B5-8FEF-3A4F-913F-70924ED7B18F}"/>
              </a:ext>
            </a:extLst>
          </p:cNvPr>
          <p:cNvSpPr txBox="1"/>
          <p:nvPr/>
        </p:nvSpPr>
        <p:spPr>
          <a:xfrm>
            <a:off x="8536459" y="2520778"/>
            <a:ext cx="30644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M" sz="2400" dirty="0">
                <a:solidFill>
                  <a:schemeClr val="accent5">
                    <a:lumMod val="50000"/>
                  </a:schemeClr>
                </a:solidFill>
              </a:rPr>
              <a:t>17 Goals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M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169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 230 indicators to measure the progress</a:t>
            </a:r>
            <a:r>
              <a:rPr lang="en-AM" sz="2400" dirty="0">
                <a:solidFill>
                  <a:schemeClr val="accent5">
                    <a:lumMod val="50000"/>
                  </a:schemeClr>
                </a:solidFill>
                <a:effectLst/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AM" sz="24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M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D85B23-EBCF-A148-A288-F02B5588C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776" y="313531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75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20AB7-74EE-F549-923C-7ABDB26A3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3772" y="365125"/>
            <a:ext cx="8660027" cy="1463182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4400" dirty="0">
                <a:solidFill>
                  <a:schemeClr val="accent5">
                    <a:lumMod val="75000"/>
                  </a:schemeClr>
                </a:solidFill>
                <a:effectLst/>
                <a:latin typeface="Arial Rounded MT Bold" panose="020F0704030504030204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omprehensive action plan for people planet and prosperity</a:t>
            </a:r>
            <a:endParaRPr lang="en-AM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50724F7-FD44-584C-B804-28918AC4C4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0209" y="2141537"/>
            <a:ext cx="3265552" cy="4351338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8796B1A-F04F-BB47-8FD9-E094F8522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365125"/>
            <a:ext cx="1704784" cy="1463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8947F9-C374-444A-B392-35C00BB23EE8}"/>
              </a:ext>
            </a:extLst>
          </p:cNvPr>
          <p:cNvSpPr txBox="1"/>
          <p:nvPr/>
        </p:nvSpPr>
        <p:spPr>
          <a:xfrm>
            <a:off x="4880919" y="2141537"/>
            <a:ext cx="546168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effectLst/>
                <a:latin typeface="Arial Rounded MT Bold" panose="020F0704030504030204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Five Pillars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77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Arial Rounded MT Bold" panose="020F0704030504030204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social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Arial Rounded MT Bold" panose="020F0704030504030204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environmental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Arial Rounded MT Bold" panose="020F0704030504030204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economic</a:t>
            </a:r>
            <a:r>
              <a:rPr lang="en-AM" sz="2000" dirty="0">
                <a:solidFill>
                  <a:schemeClr val="accent5">
                    <a:lumMod val="75000"/>
                  </a:schemeClr>
                </a:solidFill>
                <a:effectLst/>
                <a:latin typeface="Arial Rounded MT Bold" panose="020F0704030504030204" pitchFamily="34" charset="77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Arial Rounded MT Bold" panose="020F0704030504030204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peace </a:t>
            </a:r>
            <a:endParaRPr lang="en-US" sz="20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Arial Rounded MT Bold" panose="020F0704030504030204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partnership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75000"/>
                </a:schemeClr>
              </a:solidFill>
              <a:effectLst/>
              <a:latin typeface="Arial Rounded MT Bold" panose="020F0704030504030204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effectLst/>
                <a:latin typeface="Arial Rounded MT Bold" panose="020F0704030504030204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Four fundamental principles embedded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integration</a:t>
            </a:r>
            <a:r>
              <a:rPr lang="en-AM" sz="20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universality</a:t>
            </a:r>
            <a:r>
              <a:rPr lang="en-AM" sz="20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inclusivity</a:t>
            </a:r>
            <a:r>
              <a:rPr lang="en-AM" sz="20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leaving no one behind</a:t>
            </a:r>
            <a:r>
              <a:rPr lang="en-AM" sz="20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 </a:t>
            </a:r>
            <a:endParaRPr lang="en-US" sz="20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77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M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84310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67E2-0C44-D44E-B544-A16B5A1A0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M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E436F-3FAE-9346-90EF-5384B7ACA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172B4D"/>
                </a:solidFill>
                <a:latin typeface="-apple-system"/>
              </a:rPr>
              <a:t>P</a:t>
            </a:r>
            <a:r>
              <a:rPr lang="en-US" b="0" i="1" dirty="0">
                <a:solidFill>
                  <a:srgbClr val="172B4D"/>
                </a:solidFill>
                <a:effectLst/>
                <a:latin typeface="-apple-system"/>
              </a:rPr>
              <a:t>romoting NRENs' mission and work through the lenses of the United Nations Sustainable Development Goals.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 SDGs - in line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 with the impact of the scientific 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endeavours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 of the European R&amp;E community and its funding. </a:t>
            </a:r>
            <a:endParaRPr lang="en-US" b="0" i="1" dirty="0">
              <a:solidFill>
                <a:schemeClr val="accent1">
                  <a:lumMod val="50000"/>
                </a:schemeClr>
              </a:solidFill>
              <a:effectLst/>
              <a:latin typeface="-apple-system"/>
            </a:endParaRPr>
          </a:p>
          <a:p>
            <a:pPr marL="0" indent="0">
              <a:buNone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GÉANT </a:t>
            </a:r>
            <a:r>
              <a:rPr lang="en-US" b="0" i="1" dirty="0">
                <a:solidFill>
                  <a:srgbClr val="172B4D"/>
                </a:solidFill>
                <a:effectLst/>
                <a:latin typeface="-apple-system"/>
              </a:rPr>
              <a:t>(GN5-1)</a:t>
            </a:r>
          </a:p>
          <a:p>
            <a:r>
              <a:rPr lang="en-US" i="1" dirty="0">
                <a:solidFill>
                  <a:srgbClr val="172B4D"/>
                </a:solidFill>
                <a:latin typeface="-apple-system"/>
              </a:rPr>
              <a:t>Focus on </a:t>
            </a:r>
          </a:p>
          <a:p>
            <a:pPr lvl="1"/>
            <a:r>
              <a:rPr lang="en-US" i="1" dirty="0">
                <a:solidFill>
                  <a:srgbClr val="172B4D"/>
                </a:solidFill>
                <a:latin typeface="-apple-system"/>
              </a:rPr>
              <a:t>SDG 4: Equitable Quality Education. </a:t>
            </a:r>
          </a:p>
          <a:p>
            <a:pPr lvl="1"/>
            <a:r>
              <a:rPr lang="en-US" i="1" dirty="0">
                <a:solidFill>
                  <a:srgbClr val="172B4D"/>
                </a:solidFill>
                <a:latin typeface="-apple-system"/>
              </a:rPr>
              <a:t>SDG 9: Inclusive Infrastructure to Foster Innovation. </a:t>
            </a:r>
          </a:p>
          <a:p>
            <a:pPr lvl="1"/>
            <a:r>
              <a:rPr lang="en-US" i="1" dirty="0">
                <a:solidFill>
                  <a:srgbClr val="172B4D"/>
                </a:solidFill>
                <a:latin typeface="-apple-system"/>
              </a:rPr>
              <a:t>SDG 17: Implementing Global Partnerships for Sustainable Development. </a:t>
            </a:r>
          </a:p>
          <a:p>
            <a:endParaRPr lang="en-US" sz="1800" dirty="0">
              <a:effectLst/>
              <a:latin typeface="SymbolMT"/>
            </a:endParaRPr>
          </a:p>
          <a:p>
            <a:endParaRPr lang="en-US" sz="1800" dirty="0">
              <a:effectLst/>
              <a:latin typeface="SymbolMT"/>
            </a:endParaRPr>
          </a:p>
          <a:p>
            <a:endParaRPr lang="en-US" i="1" dirty="0">
              <a:solidFill>
                <a:srgbClr val="172B4D"/>
              </a:solidFill>
              <a:latin typeface="-apple-system"/>
            </a:endParaRPr>
          </a:p>
          <a:p>
            <a:endParaRPr lang="en-AM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B952F0-398C-9C47-87B2-F2CD3DF4D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65126"/>
            <a:ext cx="2535195" cy="148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77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276B0-DB54-A04C-8CB6-F468697E5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M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22AE1-B3E3-CA48-8505-5B822D174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9" y="4014787"/>
            <a:ext cx="10515600" cy="1743075"/>
          </a:xfrm>
        </p:spPr>
        <p:txBody>
          <a:bodyPr/>
          <a:lstStyle/>
          <a:p>
            <a:pPr marL="0" indent="0">
              <a:buNone/>
            </a:pPr>
            <a:endParaRPr lang="en-AM" sz="1800" spc="10" dirty="0">
              <a:solidFill>
                <a:srgbClr val="28283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AM" sz="1800" spc="10" dirty="0">
              <a:solidFill>
                <a:srgbClr val="28283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AM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DB2F7-4B80-F947-AC15-C9D08550E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6315"/>
            <a:ext cx="1704784" cy="1463182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62DA79D-5F47-EA43-8C23-46F652C3B5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813629"/>
              </p:ext>
            </p:extLst>
          </p:nvPr>
        </p:nvGraphicFramePr>
        <p:xfrm>
          <a:off x="708819" y="1963245"/>
          <a:ext cx="10774362" cy="2051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D6282F7-52E6-C845-B059-4D14C1213A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351757"/>
              </p:ext>
            </p:extLst>
          </p:nvPr>
        </p:nvGraphicFramePr>
        <p:xfrm>
          <a:off x="708819" y="4014787"/>
          <a:ext cx="10921206" cy="2123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805005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Words>196</Words>
  <Application>Microsoft Macintosh PowerPoint</Application>
  <PresentationFormat>Widescreen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-apple-system</vt:lpstr>
      <vt:lpstr>Arial</vt:lpstr>
      <vt:lpstr>Arial Rounded MT Bold</vt:lpstr>
      <vt:lpstr>Calibri</vt:lpstr>
      <vt:lpstr>Calibri Light</vt:lpstr>
      <vt:lpstr>SymbolMT</vt:lpstr>
      <vt:lpstr>Times New Roman</vt:lpstr>
      <vt:lpstr>Office Theme</vt:lpstr>
      <vt:lpstr>PowerPoint Presentation</vt:lpstr>
      <vt:lpstr>           The Agenda 2030</vt:lpstr>
      <vt:lpstr>Comprehensive action plan for people planet and prosperity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2023-02-21T06:22:06Z</dcterms:created>
  <dcterms:modified xsi:type="dcterms:W3CDTF">2023-02-21T10:29:18Z</dcterms:modified>
</cp:coreProperties>
</file>