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81" r:id="rId2"/>
    <p:sldId id="290" r:id="rId3"/>
    <p:sldId id="289" r:id="rId4"/>
    <p:sldId id="284" r:id="rId5"/>
    <p:sldId id="286" r:id="rId6"/>
    <p:sldId id="282" r:id="rId7"/>
    <p:sldId id="287" r:id="rId8"/>
    <p:sldId id="283" r:id="rId9"/>
    <p:sldId id="288" r:id="rId10"/>
    <p:sldId id="285" r:id="rId11"/>
  </p:sldIdLst>
  <p:sldSz cx="9906000" cy="6858000" type="A4"/>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7" d="100"/>
          <a:sy n="77" d="100"/>
        </p:scale>
        <p:origin x="1440" y="38"/>
      </p:cViewPr>
      <p:guideLst>
        <p:guide orient="horz" pos="2160"/>
        <p:guide pos="312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2E0630E-3982-4524-9EDD-12CFDCD95F77}" type="datetimeFigureOut">
              <a:rPr lang="en-US" smtClean="0"/>
              <a:t>2/21/2023</a:t>
            </a:fld>
            <a:endParaRPr lang="en-US" dirty="0"/>
          </a:p>
        </p:txBody>
      </p:sp>
      <p:sp>
        <p:nvSpPr>
          <p:cNvPr id="4" name="Slide Image Placeholder 3"/>
          <p:cNvSpPr>
            <a:spLocks noGrp="1" noRot="1" noChangeAspect="1"/>
          </p:cNvSpPr>
          <p:nvPr>
            <p:ph type="sldImg" idx="2"/>
          </p:nvPr>
        </p:nvSpPr>
        <p:spPr>
          <a:xfrm>
            <a:off x="1200150" y="1143000"/>
            <a:ext cx="44577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4BEB31-4888-4CAF-BF16-47190F6B92E1}" type="slidenum">
              <a:rPr lang="en-US" smtClean="0"/>
              <a:t>‹#›</a:t>
            </a:fld>
            <a:endParaRPr lang="en-US" dirty="0"/>
          </a:p>
        </p:txBody>
      </p:sp>
    </p:spTree>
    <p:extLst>
      <p:ext uri="{BB962C8B-B14F-4D97-AF65-F5344CB8AC3E}">
        <p14:creationId xmlns:p14="http://schemas.microsoft.com/office/powerpoint/2010/main" val="1520002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6"/>
            <a:ext cx="84201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DE239DF-9BFD-4506-BC8B-37AB9EDCFDBE}" type="datetime1">
              <a:rPr lang="en-US" smtClean="0"/>
              <a:t>2/21/2023</a:t>
            </a:fld>
            <a:endParaRPr lang="en-US" dirty="0"/>
          </a:p>
        </p:txBody>
      </p:sp>
      <p:sp>
        <p:nvSpPr>
          <p:cNvPr id="5" name="Footer Placeholder 4"/>
          <p:cNvSpPr>
            <a:spLocks noGrp="1"/>
          </p:cNvSpPr>
          <p:nvPr>
            <p:ph type="ftr" sz="quarter" idx="11"/>
          </p:nvPr>
        </p:nvSpPr>
        <p:spPr/>
        <p:txBody>
          <a:bodyPr/>
          <a:lstStyle/>
          <a:p>
            <a:r>
              <a:rPr lang="en-US" dirty="0" smtClean="0"/>
              <a:t>17.03.21</a:t>
            </a:r>
            <a:endParaRPr lang="en-US" dirty="0"/>
          </a:p>
        </p:txBody>
      </p:sp>
      <p:sp>
        <p:nvSpPr>
          <p:cNvPr id="6" name="Slide Number Placeholder 5"/>
          <p:cNvSpPr>
            <a:spLocks noGrp="1"/>
          </p:cNvSpPr>
          <p:nvPr>
            <p:ph type="sldNum" sz="quarter" idx="12"/>
          </p:nvPr>
        </p:nvSpPr>
        <p:spPr/>
        <p:txBody>
          <a:bodyPr/>
          <a:lstStyle/>
          <a:p>
            <a:fld id="{CA341192-281D-4096-840D-0B2A1F458A28}"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3CD01B-66EA-4B6E-9B83-17BFF8181969}" type="datetime1">
              <a:rPr lang="en-US" smtClean="0"/>
              <a:t>2/21/2023</a:t>
            </a:fld>
            <a:endParaRPr lang="en-US" dirty="0"/>
          </a:p>
        </p:txBody>
      </p:sp>
      <p:sp>
        <p:nvSpPr>
          <p:cNvPr id="5" name="Footer Placeholder 4"/>
          <p:cNvSpPr>
            <a:spLocks noGrp="1"/>
          </p:cNvSpPr>
          <p:nvPr>
            <p:ph type="ftr" sz="quarter" idx="11"/>
          </p:nvPr>
        </p:nvSpPr>
        <p:spPr/>
        <p:txBody>
          <a:bodyPr/>
          <a:lstStyle/>
          <a:p>
            <a:r>
              <a:rPr lang="en-US" dirty="0" smtClean="0"/>
              <a:t>17.03.21</a:t>
            </a:r>
            <a:endParaRPr lang="en-US" dirty="0"/>
          </a:p>
        </p:txBody>
      </p:sp>
      <p:sp>
        <p:nvSpPr>
          <p:cNvPr id="6" name="Slide Number Placeholder 5"/>
          <p:cNvSpPr>
            <a:spLocks noGrp="1"/>
          </p:cNvSpPr>
          <p:nvPr>
            <p:ph type="sldNum" sz="quarter" idx="12"/>
          </p:nvPr>
        </p:nvSpPr>
        <p:spPr/>
        <p:txBody>
          <a:bodyPr/>
          <a:lstStyle/>
          <a:p>
            <a:fld id="{CA341192-281D-4096-840D-0B2A1F458A28}"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39"/>
            <a:ext cx="222885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95300" y="274639"/>
            <a:ext cx="652145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8726A0-0747-468B-8DE9-6E60642A333C}" type="datetime1">
              <a:rPr lang="en-US" smtClean="0"/>
              <a:t>2/21/2023</a:t>
            </a:fld>
            <a:endParaRPr lang="en-US" dirty="0"/>
          </a:p>
        </p:txBody>
      </p:sp>
      <p:sp>
        <p:nvSpPr>
          <p:cNvPr id="5" name="Footer Placeholder 4"/>
          <p:cNvSpPr>
            <a:spLocks noGrp="1"/>
          </p:cNvSpPr>
          <p:nvPr>
            <p:ph type="ftr" sz="quarter" idx="11"/>
          </p:nvPr>
        </p:nvSpPr>
        <p:spPr/>
        <p:txBody>
          <a:bodyPr/>
          <a:lstStyle/>
          <a:p>
            <a:r>
              <a:rPr lang="en-US" dirty="0" smtClean="0"/>
              <a:t>17.03.21</a:t>
            </a:r>
            <a:endParaRPr lang="en-US" dirty="0"/>
          </a:p>
        </p:txBody>
      </p:sp>
      <p:sp>
        <p:nvSpPr>
          <p:cNvPr id="6" name="Slide Number Placeholder 5"/>
          <p:cNvSpPr>
            <a:spLocks noGrp="1"/>
          </p:cNvSpPr>
          <p:nvPr>
            <p:ph type="sldNum" sz="quarter" idx="12"/>
          </p:nvPr>
        </p:nvSpPr>
        <p:spPr/>
        <p:txBody>
          <a:bodyPr/>
          <a:lstStyle/>
          <a:p>
            <a:fld id="{CA341192-281D-4096-840D-0B2A1F458A28}"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0F70E45-3820-4C5B-A159-C2F4D7E3D882}" type="datetime1">
              <a:rPr lang="en-US" smtClean="0"/>
              <a:t>2/21/2023</a:t>
            </a:fld>
            <a:endParaRPr lang="en-US" dirty="0"/>
          </a:p>
        </p:txBody>
      </p:sp>
      <p:sp>
        <p:nvSpPr>
          <p:cNvPr id="5" name="Footer Placeholder 4"/>
          <p:cNvSpPr>
            <a:spLocks noGrp="1"/>
          </p:cNvSpPr>
          <p:nvPr>
            <p:ph type="ftr" sz="quarter" idx="11"/>
          </p:nvPr>
        </p:nvSpPr>
        <p:spPr/>
        <p:txBody>
          <a:bodyPr/>
          <a:lstStyle/>
          <a:p>
            <a:r>
              <a:rPr lang="en-US" dirty="0" smtClean="0"/>
              <a:t>17.03.21</a:t>
            </a:r>
            <a:endParaRPr lang="en-US" dirty="0"/>
          </a:p>
        </p:txBody>
      </p:sp>
      <p:sp>
        <p:nvSpPr>
          <p:cNvPr id="6" name="Slide Number Placeholder 5"/>
          <p:cNvSpPr>
            <a:spLocks noGrp="1"/>
          </p:cNvSpPr>
          <p:nvPr>
            <p:ph type="sldNum" sz="quarter" idx="12"/>
          </p:nvPr>
        </p:nvSpPr>
        <p:spPr/>
        <p:txBody>
          <a:bodyPr/>
          <a:lstStyle/>
          <a:p>
            <a:fld id="{CA341192-281D-4096-840D-0B2A1F458A28}"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1"/>
            <a:ext cx="84201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68CE842-D6D0-43A8-9C37-22FF63884652}" type="datetime1">
              <a:rPr lang="en-US" smtClean="0"/>
              <a:t>2/21/2023</a:t>
            </a:fld>
            <a:endParaRPr lang="en-US" dirty="0"/>
          </a:p>
        </p:txBody>
      </p:sp>
      <p:sp>
        <p:nvSpPr>
          <p:cNvPr id="5" name="Footer Placeholder 4"/>
          <p:cNvSpPr>
            <a:spLocks noGrp="1"/>
          </p:cNvSpPr>
          <p:nvPr>
            <p:ph type="ftr" sz="quarter" idx="11"/>
          </p:nvPr>
        </p:nvSpPr>
        <p:spPr/>
        <p:txBody>
          <a:bodyPr/>
          <a:lstStyle/>
          <a:p>
            <a:r>
              <a:rPr lang="en-US" dirty="0" smtClean="0"/>
              <a:t>17.03.21</a:t>
            </a:r>
            <a:endParaRPr lang="en-US" dirty="0"/>
          </a:p>
        </p:txBody>
      </p:sp>
      <p:sp>
        <p:nvSpPr>
          <p:cNvPr id="6" name="Slide Number Placeholder 5"/>
          <p:cNvSpPr>
            <a:spLocks noGrp="1"/>
          </p:cNvSpPr>
          <p:nvPr>
            <p:ph type="sldNum" sz="quarter" idx="12"/>
          </p:nvPr>
        </p:nvSpPr>
        <p:spPr/>
        <p:txBody>
          <a:bodyPr/>
          <a:lstStyle/>
          <a:p>
            <a:fld id="{CA341192-281D-4096-840D-0B2A1F458A28}"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9530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3555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4FCD96A-AF4B-4B47-81AA-84AAFE7FFB78}" type="datetime1">
              <a:rPr lang="en-US" smtClean="0"/>
              <a:t>2/21/2023</a:t>
            </a:fld>
            <a:endParaRPr lang="en-US" dirty="0"/>
          </a:p>
        </p:txBody>
      </p:sp>
      <p:sp>
        <p:nvSpPr>
          <p:cNvPr id="6" name="Footer Placeholder 5"/>
          <p:cNvSpPr>
            <a:spLocks noGrp="1"/>
          </p:cNvSpPr>
          <p:nvPr>
            <p:ph type="ftr" sz="quarter" idx="11"/>
          </p:nvPr>
        </p:nvSpPr>
        <p:spPr/>
        <p:txBody>
          <a:bodyPr/>
          <a:lstStyle/>
          <a:p>
            <a:r>
              <a:rPr lang="en-US" dirty="0" smtClean="0"/>
              <a:t>17.03.21</a:t>
            </a:r>
            <a:endParaRPr lang="en-US" dirty="0"/>
          </a:p>
        </p:txBody>
      </p:sp>
      <p:sp>
        <p:nvSpPr>
          <p:cNvPr id="7" name="Slide Number Placeholder 6"/>
          <p:cNvSpPr>
            <a:spLocks noGrp="1"/>
          </p:cNvSpPr>
          <p:nvPr>
            <p:ph type="sldNum" sz="quarter" idx="12"/>
          </p:nvPr>
        </p:nvSpPr>
        <p:spPr/>
        <p:txBody>
          <a:bodyPr/>
          <a:lstStyle/>
          <a:p>
            <a:fld id="{CA341192-281D-4096-840D-0B2A1F458A28}"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5AABA09-C7C3-49F9-B193-9439666364D5}" type="datetime1">
              <a:rPr lang="en-US" smtClean="0"/>
              <a:t>2/21/2023</a:t>
            </a:fld>
            <a:endParaRPr lang="en-US" dirty="0"/>
          </a:p>
        </p:txBody>
      </p:sp>
      <p:sp>
        <p:nvSpPr>
          <p:cNvPr id="8" name="Footer Placeholder 7"/>
          <p:cNvSpPr>
            <a:spLocks noGrp="1"/>
          </p:cNvSpPr>
          <p:nvPr>
            <p:ph type="ftr" sz="quarter" idx="11"/>
          </p:nvPr>
        </p:nvSpPr>
        <p:spPr/>
        <p:txBody>
          <a:bodyPr/>
          <a:lstStyle/>
          <a:p>
            <a:r>
              <a:rPr lang="en-US" dirty="0" smtClean="0"/>
              <a:t>17.03.21</a:t>
            </a:r>
            <a:endParaRPr lang="en-US" dirty="0"/>
          </a:p>
        </p:txBody>
      </p:sp>
      <p:sp>
        <p:nvSpPr>
          <p:cNvPr id="9" name="Slide Number Placeholder 8"/>
          <p:cNvSpPr>
            <a:spLocks noGrp="1"/>
          </p:cNvSpPr>
          <p:nvPr>
            <p:ph type="sldNum" sz="quarter" idx="12"/>
          </p:nvPr>
        </p:nvSpPr>
        <p:spPr/>
        <p:txBody>
          <a:bodyPr/>
          <a:lstStyle/>
          <a:p>
            <a:fld id="{CA341192-281D-4096-840D-0B2A1F458A28}"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74AFCD8-B5A1-419C-A53B-2F9A09827B01}" type="datetime1">
              <a:rPr lang="en-US" smtClean="0"/>
              <a:t>2/21/2023</a:t>
            </a:fld>
            <a:endParaRPr lang="en-US" dirty="0"/>
          </a:p>
        </p:txBody>
      </p:sp>
      <p:sp>
        <p:nvSpPr>
          <p:cNvPr id="4" name="Footer Placeholder 3"/>
          <p:cNvSpPr>
            <a:spLocks noGrp="1"/>
          </p:cNvSpPr>
          <p:nvPr>
            <p:ph type="ftr" sz="quarter" idx="11"/>
          </p:nvPr>
        </p:nvSpPr>
        <p:spPr/>
        <p:txBody>
          <a:bodyPr/>
          <a:lstStyle/>
          <a:p>
            <a:r>
              <a:rPr lang="en-US" dirty="0" smtClean="0"/>
              <a:t>17.03.21</a:t>
            </a:r>
            <a:endParaRPr lang="en-US" dirty="0"/>
          </a:p>
        </p:txBody>
      </p:sp>
      <p:sp>
        <p:nvSpPr>
          <p:cNvPr id="5" name="Slide Number Placeholder 4"/>
          <p:cNvSpPr>
            <a:spLocks noGrp="1"/>
          </p:cNvSpPr>
          <p:nvPr>
            <p:ph type="sldNum" sz="quarter" idx="12"/>
          </p:nvPr>
        </p:nvSpPr>
        <p:spPr/>
        <p:txBody>
          <a:bodyPr/>
          <a:lstStyle/>
          <a:p>
            <a:fld id="{CA341192-281D-4096-840D-0B2A1F458A28}"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33EF49-E52A-4E5B-936E-944FB19607BB}" type="datetime1">
              <a:rPr lang="en-US" smtClean="0"/>
              <a:t>2/21/2023</a:t>
            </a:fld>
            <a:endParaRPr lang="en-US" dirty="0"/>
          </a:p>
        </p:txBody>
      </p:sp>
      <p:sp>
        <p:nvSpPr>
          <p:cNvPr id="3" name="Footer Placeholder 2"/>
          <p:cNvSpPr>
            <a:spLocks noGrp="1"/>
          </p:cNvSpPr>
          <p:nvPr>
            <p:ph type="ftr" sz="quarter" idx="11"/>
          </p:nvPr>
        </p:nvSpPr>
        <p:spPr/>
        <p:txBody>
          <a:bodyPr/>
          <a:lstStyle/>
          <a:p>
            <a:r>
              <a:rPr lang="en-US" dirty="0" smtClean="0"/>
              <a:t>17.03.21</a:t>
            </a:r>
            <a:endParaRPr lang="en-US" dirty="0"/>
          </a:p>
        </p:txBody>
      </p:sp>
      <p:sp>
        <p:nvSpPr>
          <p:cNvPr id="4" name="Slide Number Placeholder 3"/>
          <p:cNvSpPr>
            <a:spLocks noGrp="1"/>
          </p:cNvSpPr>
          <p:nvPr>
            <p:ph type="sldNum" sz="quarter" idx="12"/>
          </p:nvPr>
        </p:nvSpPr>
        <p:spPr/>
        <p:txBody>
          <a:bodyPr/>
          <a:lstStyle/>
          <a:p>
            <a:fld id="{CA341192-281D-4096-840D-0B2A1F458A28}"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098905-BD18-420E-B494-A35FF0A92909}" type="datetime1">
              <a:rPr lang="en-US" smtClean="0"/>
              <a:t>2/21/2023</a:t>
            </a:fld>
            <a:endParaRPr lang="en-US" dirty="0"/>
          </a:p>
        </p:txBody>
      </p:sp>
      <p:sp>
        <p:nvSpPr>
          <p:cNvPr id="6" name="Footer Placeholder 5"/>
          <p:cNvSpPr>
            <a:spLocks noGrp="1"/>
          </p:cNvSpPr>
          <p:nvPr>
            <p:ph type="ftr" sz="quarter" idx="11"/>
          </p:nvPr>
        </p:nvSpPr>
        <p:spPr/>
        <p:txBody>
          <a:bodyPr/>
          <a:lstStyle/>
          <a:p>
            <a:r>
              <a:rPr lang="en-US" dirty="0" smtClean="0"/>
              <a:t>17.03.21</a:t>
            </a:r>
            <a:endParaRPr lang="en-US" dirty="0"/>
          </a:p>
        </p:txBody>
      </p:sp>
      <p:sp>
        <p:nvSpPr>
          <p:cNvPr id="7" name="Slide Number Placeholder 6"/>
          <p:cNvSpPr>
            <a:spLocks noGrp="1"/>
          </p:cNvSpPr>
          <p:nvPr>
            <p:ph type="sldNum" sz="quarter" idx="12"/>
          </p:nvPr>
        </p:nvSpPr>
        <p:spPr/>
        <p:txBody>
          <a:bodyPr/>
          <a:lstStyle/>
          <a:p>
            <a:fld id="{CA341192-281D-4096-840D-0B2A1F458A28}"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D1E9C1-2B81-4251-A51B-95438E364BC0}" type="datetime1">
              <a:rPr lang="en-US" smtClean="0"/>
              <a:t>2/21/2023</a:t>
            </a:fld>
            <a:endParaRPr lang="en-US" dirty="0"/>
          </a:p>
        </p:txBody>
      </p:sp>
      <p:sp>
        <p:nvSpPr>
          <p:cNvPr id="6" name="Footer Placeholder 5"/>
          <p:cNvSpPr>
            <a:spLocks noGrp="1"/>
          </p:cNvSpPr>
          <p:nvPr>
            <p:ph type="ftr" sz="quarter" idx="11"/>
          </p:nvPr>
        </p:nvSpPr>
        <p:spPr/>
        <p:txBody>
          <a:bodyPr/>
          <a:lstStyle/>
          <a:p>
            <a:r>
              <a:rPr lang="en-US" dirty="0" smtClean="0"/>
              <a:t>17.03.21</a:t>
            </a:r>
            <a:endParaRPr lang="en-US" dirty="0"/>
          </a:p>
        </p:txBody>
      </p:sp>
      <p:sp>
        <p:nvSpPr>
          <p:cNvPr id="7" name="Slide Number Placeholder 6"/>
          <p:cNvSpPr>
            <a:spLocks noGrp="1"/>
          </p:cNvSpPr>
          <p:nvPr>
            <p:ph type="sldNum" sz="quarter" idx="12"/>
          </p:nvPr>
        </p:nvSpPr>
        <p:spPr/>
        <p:txBody>
          <a:bodyPr/>
          <a:lstStyle/>
          <a:p>
            <a:fld id="{CA341192-281D-4096-840D-0B2A1F458A28}"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95300" y="6356351"/>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7B0878-65C9-4F85-9817-EF8ECB594E8A}" type="datetime1">
              <a:rPr lang="en-US" smtClean="0"/>
              <a:t>2/21/2023</a:t>
            </a:fld>
            <a:endParaRPr lang="en-US" dirty="0"/>
          </a:p>
        </p:txBody>
      </p:sp>
      <p:sp>
        <p:nvSpPr>
          <p:cNvPr id="5" name="Footer Placeholder 4"/>
          <p:cNvSpPr>
            <a:spLocks noGrp="1"/>
          </p:cNvSpPr>
          <p:nvPr>
            <p:ph type="ftr" sz="quarter" idx="3"/>
          </p:nvPr>
        </p:nvSpPr>
        <p:spPr>
          <a:xfrm>
            <a:off x="3384550" y="6356351"/>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17.03.21</a:t>
            </a:r>
            <a:endParaRPr lang="en-US" dirty="0"/>
          </a:p>
        </p:txBody>
      </p:sp>
      <p:sp>
        <p:nvSpPr>
          <p:cNvPr id="6" name="Slide Number Placeholder 5"/>
          <p:cNvSpPr>
            <a:spLocks noGrp="1"/>
          </p:cNvSpPr>
          <p:nvPr>
            <p:ph type="sldNum" sz="quarter" idx="4"/>
          </p:nvPr>
        </p:nvSpPr>
        <p:spPr>
          <a:xfrm>
            <a:off x="7099300" y="6356351"/>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341192-281D-4096-840D-0B2A1F458A28}"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48544" y="332656"/>
            <a:ext cx="6408712" cy="523220"/>
          </a:xfrm>
          <a:prstGeom prst="rect">
            <a:avLst/>
          </a:prstGeom>
        </p:spPr>
        <p:txBody>
          <a:bodyPr wrap="square">
            <a:spAutoFit/>
          </a:bodyPr>
          <a:lstStyle/>
          <a:p>
            <a:r>
              <a:rPr lang="en-US" altLang="en-US" sz="2800" b="1" dirty="0" smtClean="0">
                <a:solidFill>
                  <a:schemeClr val="bg1"/>
                </a:solidFill>
              </a:rPr>
              <a:t> </a:t>
            </a:r>
            <a:endParaRPr lang="en-US" sz="2800" dirty="0">
              <a:solidFill>
                <a:schemeClr val="bg1"/>
              </a:solidFill>
            </a:endParaRPr>
          </a:p>
        </p:txBody>
      </p:sp>
      <p:sp>
        <p:nvSpPr>
          <p:cNvPr id="6" name="Footer Placeholder 5"/>
          <p:cNvSpPr>
            <a:spLocks noGrp="1"/>
          </p:cNvSpPr>
          <p:nvPr>
            <p:ph type="ftr" sz="quarter" idx="11"/>
          </p:nvPr>
        </p:nvSpPr>
        <p:spPr>
          <a:xfrm>
            <a:off x="4304928" y="6309320"/>
            <a:ext cx="3136900" cy="365125"/>
          </a:xfrm>
        </p:spPr>
        <p:txBody>
          <a:bodyPr/>
          <a:lstStyle/>
          <a:p>
            <a:pPr algn="l"/>
            <a:r>
              <a:rPr lang="en-US" sz="2000" dirty="0" smtClean="0">
                <a:solidFill>
                  <a:schemeClr val="bg1"/>
                </a:solidFill>
              </a:rPr>
              <a:t>21.02.23</a:t>
            </a:r>
            <a:endParaRPr lang="en-US" sz="2000" dirty="0">
              <a:solidFill>
                <a:schemeClr val="bg1"/>
              </a:solidFill>
            </a:endParaRPr>
          </a:p>
        </p:txBody>
      </p:sp>
      <p:sp>
        <p:nvSpPr>
          <p:cNvPr id="3" name="Rectangle 2"/>
          <p:cNvSpPr/>
          <p:nvPr/>
        </p:nvSpPr>
        <p:spPr>
          <a:xfrm>
            <a:off x="2000672" y="2780928"/>
            <a:ext cx="6408712" cy="3231654"/>
          </a:xfrm>
          <a:prstGeom prst="rect">
            <a:avLst/>
          </a:prstGeom>
        </p:spPr>
        <p:txBody>
          <a:bodyPr wrap="square">
            <a:spAutoFit/>
          </a:bodyPr>
          <a:lstStyle/>
          <a:p>
            <a:pPr algn="ctr"/>
            <a:r>
              <a:rPr lang="en-GB" sz="3600" b="1" dirty="0">
                <a:ln w="9525">
                  <a:solidFill>
                    <a:schemeClr val="bg1"/>
                  </a:solidFill>
                  <a:prstDash val="solid"/>
                </a:ln>
                <a:solidFill>
                  <a:schemeClr val="accent1">
                    <a:lumMod val="75000"/>
                  </a:schemeClr>
                </a:solidFill>
                <a:effectLst>
                  <a:outerShdw blurRad="12700" dist="38100" dir="2700000" algn="tl" rotWithShape="0">
                    <a:schemeClr val="accent5">
                      <a:lumMod val="60000"/>
                      <a:lumOff val="40000"/>
                    </a:schemeClr>
                  </a:outerShdw>
                </a:effectLst>
              </a:rPr>
              <a:t>GRENA's work to promote </a:t>
            </a:r>
            <a:r>
              <a:rPr lang="en-GB" sz="3600" b="1" dirty="0" smtClean="0">
                <a:ln w="9525">
                  <a:solidFill>
                    <a:schemeClr val="bg1"/>
                  </a:solidFill>
                  <a:prstDash val="solid"/>
                </a:ln>
                <a:solidFill>
                  <a:schemeClr val="accent1">
                    <a:lumMod val="75000"/>
                  </a:schemeClr>
                </a:solidFill>
                <a:effectLst>
                  <a:outerShdw blurRad="12700" dist="38100" dir="2700000" algn="tl" rotWithShape="0">
                    <a:schemeClr val="accent5">
                      <a:lumMod val="60000"/>
                      <a:lumOff val="40000"/>
                    </a:schemeClr>
                  </a:outerShdw>
                </a:effectLst>
              </a:rPr>
              <a:t>EOSC through the lenses of </a:t>
            </a:r>
          </a:p>
          <a:p>
            <a:pPr algn="ctr"/>
            <a:r>
              <a:rPr lang="en-GB" sz="3600" b="1" dirty="0" smtClean="0">
                <a:ln w="9525">
                  <a:solidFill>
                    <a:schemeClr val="bg1"/>
                  </a:solidFill>
                  <a:prstDash val="solid"/>
                </a:ln>
                <a:solidFill>
                  <a:schemeClr val="accent1">
                    <a:lumMod val="75000"/>
                  </a:schemeClr>
                </a:solidFill>
                <a:effectLst>
                  <a:outerShdw blurRad="12700" dist="38100" dir="2700000" algn="tl" rotWithShape="0">
                    <a:schemeClr val="accent5">
                      <a:lumMod val="60000"/>
                      <a:lumOff val="40000"/>
                    </a:schemeClr>
                  </a:outerShdw>
                </a:effectLst>
              </a:rPr>
              <a:t>the UN SDGs</a:t>
            </a:r>
            <a:endParaRPr lang="en-GB" sz="3200" b="1" dirty="0">
              <a:ln w="9525">
                <a:solidFill>
                  <a:schemeClr val="bg1"/>
                </a:solidFill>
                <a:prstDash val="solid"/>
              </a:ln>
              <a:solidFill>
                <a:schemeClr val="accent1">
                  <a:lumMod val="75000"/>
                </a:schemeClr>
              </a:solidFill>
              <a:effectLst>
                <a:outerShdw blurRad="12700" dist="38100" dir="2700000" algn="tl" rotWithShape="0">
                  <a:schemeClr val="accent5">
                    <a:lumMod val="60000"/>
                    <a:lumOff val="40000"/>
                  </a:schemeClr>
                </a:outerShdw>
              </a:effectLst>
            </a:endParaRPr>
          </a:p>
          <a:p>
            <a:pPr algn="ctr"/>
            <a:r>
              <a:rPr lang="en-GB" sz="3200" b="1" dirty="0">
                <a:ln w="9525">
                  <a:solidFill>
                    <a:schemeClr val="bg1"/>
                  </a:solidFill>
                  <a:prstDash val="solid"/>
                </a:ln>
                <a:solidFill>
                  <a:schemeClr val="accent1">
                    <a:lumMod val="75000"/>
                  </a:schemeClr>
                </a:solidFill>
                <a:effectLst>
                  <a:outerShdw blurRad="12700" dist="38100" dir="2700000" algn="tl" rotWithShape="0">
                    <a:schemeClr val="accent5">
                      <a:lumMod val="60000"/>
                      <a:lumOff val="40000"/>
                    </a:schemeClr>
                  </a:outerShdw>
                </a:effectLst>
              </a:rPr>
              <a:t> </a:t>
            </a:r>
            <a:endParaRPr lang="en-GB" sz="3200" b="1" dirty="0" smtClean="0">
              <a:ln w="9525">
                <a:solidFill>
                  <a:schemeClr val="bg1"/>
                </a:solidFill>
                <a:prstDash val="solid"/>
              </a:ln>
              <a:solidFill>
                <a:schemeClr val="accent1">
                  <a:lumMod val="75000"/>
                </a:schemeClr>
              </a:solidFill>
              <a:effectLst>
                <a:outerShdw blurRad="12700" dist="38100" dir="2700000" algn="tl" rotWithShape="0">
                  <a:schemeClr val="accent5">
                    <a:lumMod val="60000"/>
                    <a:lumOff val="40000"/>
                  </a:schemeClr>
                </a:outerShdw>
              </a:effectLst>
            </a:endParaRPr>
          </a:p>
          <a:p>
            <a:pPr algn="ctr"/>
            <a:endParaRPr lang="en-US" sz="3200" b="1" dirty="0">
              <a:ln w="9525">
                <a:solidFill>
                  <a:schemeClr val="bg1"/>
                </a:solidFill>
                <a:prstDash val="solid"/>
              </a:ln>
              <a:solidFill>
                <a:schemeClr val="accent1">
                  <a:lumMod val="75000"/>
                </a:schemeClr>
              </a:solidFill>
              <a:effectLst>
                <a:outerShdw blurRad="12700" dist="38100" dir="2700000" algn="tl" rotWithShape="0">
                  <a:schemeClr val="accent5">
                    <a:lumMod val="60000"/>
                    <a:lumOff val="40000"/>
                  </a:schemeClr>
                </a:outerShdw>
              </a:effectLst>
            </a:endParaRPr>
          </a:p>
          <a:p>
            <a:pPr algn="ctr"/>
            <a:r>
              <a:rPr lang="en-GB" sz="3200" b="1" dirty="0">
                <a:ln w="9525">
                  <a:solidFill>
                    <a:schemeClr val="bg1"/>
                  </a:solidFill>
                  <a:prstDash val="solid"/>
                </a:ln>
                <a:solidFill>
                  <a:schemeClr val="accent1">
                    <a:lumMod val="75000"/>
                  </a:schemeClr>
                </a:solidFill>
                <a:effectLst>
                  <a:outerShdw blurRad="12700" dist="38100" dir="2700000" algn="tl" rotWithShape="0">
                    <a:schemeClr val="accent5">
                      <a:lumMod val="60000"/>
                      <a:lumOff val="40000"/>
                    </a:schemeClr>
                  </a:outerShdw>
                </a:effectLst>
              </a:rPr>
              <a:t>Tamara Gvenetadze</a:t>
            </a:r>
            <a:endParaRPr lang="en-GB" sz="3200" b="1" dirty="0">
              <a:ln w="9525">
                <a:solidFill>
                  <a:schemeClr val="bg1"/>
                </a:solidFill>
                <a:prstDash val="solid"/>
              </a:ln>
              <a:solidFill>
                <a:schemeClr val="accent1">
                  <a:lumMod val="75000"/>
                </a:schemeClr>
              </a:solidFill>
              <a:effectLst>
                <a:outerShdw blurRad="12700" dist="38100" dir="2700000" algn="tl" rotWithShape="0">
                  <a:schemeClr val="accent5">
                    <a:lumMod val="60000"/>
                    <a:lumOff val="40000"/>
                  </a:schemeClr>
                </a:outerShdw>
              </a:effectLst>
              <a:latin typeface="Sylfaen" panose="010A0502050306030303" pitchFamily="18" charset="0"/>
            </a:endParaRPr>
          </a:p>
        </p:txBody>
      </p:sp>
      <p:sp>
        <p:nvSpPr>
          <p:cNvPr id="2" name="Horizontal Scroll 1"/>
          <p:cNvSpPr/>
          <p:nvPr/>
        </p:nvSpPr>
        <p:spPr>
          <a:xfrm>
            <a:off x="1640632" y="1700808"/>
            <a:ext cx="6840760" cy="3600400"/>
          </a:xfrm>
          <a:prstGeom prst="horizontalScroll">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2522193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48544" y="332656"/>
            <a:ext cx="6408712" cy="523220"/>
          </a:xfrm>
          <a:prstGeom prst="rect">
            <a:avLst/>
          </a:prstGeom>
        </p:spPr>
        <p:txBody>
          <a:bodyPr wrap="square">
            <a:spAutoFit/>
          </a:bodyPr>
          <a:lstStyle/>
          <a:p>
            <a:r>
              <a:rPr lang="en-US" altLang="en-US" sz="2800" b="1" dirty="0" smtClean="0">
                <a:solidFill>
                  <a:schemeClr val="bg1"/>
                </a:solidFill>
              </a:rPr>
              <a:t> </a:t>
            </a:r>
            <a:endParaRPr lang="en-US" sz="2800" dirty="0">
              <a:solidFill>
                <a:schemeClr val="bg1"/>
              </a:solidFill>
            </a:endParaRPr>
          </a:p>
        </p:txBody>
      </p:sp>
      <p:sp>
        <p:nvSpPr>
          <p:cNvPr id="3" name="Rectangle 2"/>
          <p:cNvSpPr/>
          <p:nvPr/>
        </p:nvSpPr>
        <p:spPr>
          <a:xfrm>
            <a:off x="1928664" y="3068960"/>
            <a:ext cx="6408712" cy="1261884"/>
          </a:xfrm>
          <a:prstGeom prst="rect">
            <a:avLst/>
          </a:prstGeom>
        </p:spPr>
        <p:txBody>
          <a:bodyPr wrap="square">
            <a:spAutoFit/>
          </a:bodyPr>
          <a:lstStyle/>
          <a:p>
            <a:pPr algn="ctr"/>
            <a:r>
              <a:rPr lang="en-GB" sz="4000" b="1" dirty="0">
                <a:ln w="9525">
                  <a:solidFill>
                    <a:schemeClr val="bg1"/>
                  </a:solidFill>
                  <a:prstDash val="solid"/>
                </a:ln>
                <a:solidFill>
                  <a:schemeClr val="accent1">
                    <a:lumMod val="75000"/>
                  </a:schemeClr>
                </a:solidFill>
                <a:effectLst>
                  <a:outerShdw blurRad="12700" dist="38100" dir="2700000" algn="tl" rotWithShape="0">
                    <a:schemeClr val="accent5">
                      <a:lumMod val="60000"/>
                      <a:lumOff val="40000"/>
                    </a:schemeClr>
                  </a:outerShdw>
                </a:effectLst>
              </a:rPr>
              <a:t>Thank you for your attention. </a:t>
            </a:r>
          </a:p>
          <a:p>
            <a:pPr algn="ctr"/>
            <a:endParaRPr lang="en-US" sz="3600" b="1" dirty="0">
              <a:solidFill>
                <a:schemeClr val="tx2"/>
              </a:solidFill>
              <a:latin typeface="Sylfaen" panose="010A0502050306030303" pitchFamily="18" charset="0"/>
            </a:endParaRPr>
          </a:p>
        </p:txBody>
      </p:sp>
    </p:spTree>
    <p:extLst>
      <p:ext uri="{BB962C8B-B14F-4D97-AF65-F5344CB8AC3E}">
        <p14:creationId xmlns:p14="http://schemas.microsoft.com/office/powerpoint/2010/main" val="40539342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9648" y="227014"/>
            <a:ext cx="9289032" cy="1258093"/>
          </a:xfrm>
        </p:spPr>
        <p:txBody>
          <a:bodyPr>
            <a:noAutofit/>
          </a:bodyPr>
          <a:lstStyle/>
          <a:p>
            <a:r>
              <a:rPr lang="en-GB" sz="3600" b="1" dirty="0">
                <a:solidFill>
                  <a:schemeClr val="bg1"/>
                </a:solidFill>
              </a:rPr>
              <a:t>Open Science as a cornerstone of </a:t>
            </a:r>
            <a:r>
              <a:rPr lang="en-GB" sz="3600" b="1" dirty="0" smtClean="0">
                <a:solidFill>
                  <a:schemeClr val="bg1"/>
                </a:solidFill>
              </a:rPr>
              <a:t>the </a:t>
            </a:r>
            <a:br>
              <a:rPr lang="en-GB" sz="3600" b="1" dirty="0" smtClean="0">
                <a:solidFill>
                  <a:schemeClr val="bg1"/>
                </a:solidFill>
              </a:rPr>
            </a:br>
            <a:r>
              <a:rPr lang="en-GB" sz="3600" b="1" dirty="0" smtClean="0">
                <a:solidFill>
                  <a:schemeClr val="bg1"/>
                </a:solidFill>
              </a:rPr>
              <a:t>UN’s Sustainable </a:t>
            </a:r>
            <a:r>
              <a:rPr lang="en-GB" sz="3600" b="1" dirty="0">
                <a:solidFill>
                  <a:schemeClr val="bg1"/>
                </a:solidFill>
              </a:rPr>
              <a:t>Development Goals</a:t>
            </a:r>
            <a:r>
              <a:rPr lang="en-GB" sz="3600" b="1" dirty="0"/>
              <a:t/>
            </a:r>
            <a:br>
              <a:rPr lang="en-GB" sz="3600" b="1" dirty="0"/>
            </a:br>
            <a:endParaRPr lang="en-GB" sz="3600" dirty="0"/>
          </a:p>
        </p:txBody>
      </p:sp>
      <p:sp>
        <p:nvSpPr>
          <p:cNvPr id="3" name="Content Placeholder 2"/>
          <p:cNvSpPr>
            <a:spLocks noGrp="1"/>
          </p:cNvSpPr>
          <p:nvPr>
            <p:ph idx="1"/>
          </p:nvPr>
        </p:nvSpPr>
        <p:spPr/>
        <p:txBody>
          <a:bodyPr>
            <a:normAutofit fontScale="77500" lnSpcReduction="20000"/>
          </a:bodyPr>
          <a:lstStyle/>
          <a:p>
            <a:r>
              <a:rPr lang="en-GB" dirty="0"/>
              <a:t>The UN’s SDGs (Sustainable Development Goals) are the UN’s approach to address the global challenges that humanity faces. </a:t>
            </a:r>
            <a:r>
              <a:rPr lang="en-GB" dirty="0" smtClean="0"/>
              <a:t>Open </a:t>
            </a:r>
            <a:r>
              <a:rPr lang="en-GB" dirty="0"/>
              <a:t>Science is a key cross-cutting contributing factor, supported by developments in Science Technology and Innovation (STI) and the importance that immediate access to international research outputs is available for all.</a:t>
            </a:r>
          </a:p>
          <a:p>
            <a:r>
              <a:rPr lang="en-GB" dirty="0"/>
              <a:t>As these critical human challenges are developed and solutions discovered, the UN needs a way to advance progress and gather output of each of the SDG programmes. For this reason, they have launched the UN Connect 2030 Platform which will serve as a gateway for information on STIs in and beyond the UN, including access to open access publications. </a:t>
            </a:r>
          </a:p>
          <a:p>
            <a:endParaRPr lang="en-GB" dirty="0"/>
          </a:p>
        </p:txBody>
      </p:sp>
    </p:spTree>
    <p:extLst>
      <p:ext uri="{BB962C8B-B14F-4D97-AF65-F5344CB8AC3E}">
        <p14:creationId xmlns:p14="http://schemas.microsoft.com/office/powerpoint/2010/main" val="37603488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76736" y="3284984"/>
            <a:ext cx="4968552" cy="2672368"/>
          </a:xfrm>
        </p:spPr>
      </p:pic>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33154" y="1340768"/>
            <a:ext cx="2255715" cy="216045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0437378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solidFill>
                  <a:schemeClr val="bg1"/>
                </a:solidFill>
              </a:rPr>
              <a:t>NI4OS Europe</a:t>
            </a:r>
            <a:endParaRPr lang="en-GB" b="1" dirty="0">
              <a:solidFill>
                <a:schemeClr val="bg1"/>
              </a:solidFill>
            </a:endParaRPr>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396716" y="1561347"/>
            <a:ext cx="5328591" cy="3020087"/>
          </a:xfrm>
          <a:prstGeom prst="rect">
            <a:avLst/>
          </a:prstGeom>
          <a:ln>
            <a:noFill/>
          </a:ln>
          <a:effectLst>
            <a:outerShdw blurRad="292100" dist="139700" dir="2700000" algn="tl" rotWithShape="0">
              <a:srgbClr val="333333">
                <a:alpha val="65000"/>
              </a:srgbClr>
            </a:outerShdw>
          </a:effectLst>
        </p:spPr>
      </p:pic>
      <p:sp>
        <p:nvSpPr>
          <p:cNvPr id="3" name="TextBox 2"/>
          <p:cNvSpPr txBox="1"/>
          <p:nvPr/>
        </p:nvSpPr>
        <p:spPr>
          <a:xfrm>
            <a:off x="848544" y="4725144"/>
            <a:ext cx="8424936" cy="1200329"/>
          </a:xfrm>
          <a:prstGeom prst="rect">
            <a:avLst/>
          </a:prstGeom>
          <a:noFill/>
        </p:spPr>
        <p:txBody>
          <a:bodyPr wrap="square" rtlCol="0">
            <a:spAutoFit/>
          </a:bodyPr>
          <a:lstStyle/>
          <a:p>
            <a:pPr algn="just"/>
            <a:r>
              <a:rPr lang="en-GB" b="1" dirty="0"/>
              <a:t>NI4OS-Europe project intends to support the development of national Open Science Cloud schemes in 15 EU Member States and associated countries. The project aspires to enable researchers of the region to store, manage, analyze and share open scientific data, enhancing their work, boosting innovation in Science</a:t>
            </a:r>
            <a:r>
              <a:rPr lang="en-GB" b="1" dirty="0" smtClean="0"/>
              <a:t>. </a:t>
            </a:r>
            <a:endParaRPr lang="en-GB" b="1"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7384507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848544" y="1315605"/>
            <a:ext cx="8280920" cy="4698119"/>
          </a:xfrm>
          <a:prstGeom prst="rect">
            <a:avLst/>
          </a:prstGeom>
          <a:ln>
            <a:noFill/>
          </a:ln>
          <a:effectLst>
            <a:outerShdw blurRad="292100" dist="139700" dir="2700000" algn="tl" rotWithShape="0">
              <a:srgbClr val="333333">
                <a:alpha val="65000"/>
              </a:srgbClr>
            </a:outerShdw>
          </a:effectLst>
        </p:spPr>
      </p:pic>
      <p:sp>
        <p:nvSpPr>
          <p:cNvPr id="6" name="Title 1"/>
          <p:cNvSpPr>
            <a:spLocks noGrp="1"/>
          </p:cNvSpPr>
          <p:nvPr>
            <p:ph type="title"/>
          </p:nvPr>
        </p:nvSpPr>
        <p:spPr>
          <a:xfrm>
            <a:off x="560512" y="44624"/>
            <a:ext cx="8915400" cy="1143000"/>
          </a:xfrm>
        </p:spPr>
        <p:txBody>
          <a:bodyPr>
            <a:normAutofit/>
          </a:bodyPr>
          <a:lstStyle/>
          <a:p>
            <a:r>
              <a:rPr lang="en-US" b="1" dirty="0">
                <a:solidFill>
                  <a:schemeClr val="bg1"/>
                </a:solidFill>
              </a:rPr>
              <a:t>NI4OS Europe</a:t>
            </a:r>
            <a:endParaRPr lang="en-GB" b="1" dirty="0">
              <a:solidFill>
                <a:schemeClr val="bg1"/>
              </a:solidFill>
            </a:endParaRPr>
          </a:p>
        </p:txBody>
      </p:sp>
    </p:spTree>
    <p:extLst>
      <p:ext uri="{BB962C8B-B14F-4D97-AF65-F5344CB8AC3E}">
        <p14:creationId xmlns:p14="http://schemas.microsoft.com/office/powerpoint/2010/main" val="29825049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0226" y="167841"/>
            <a:ext cx="8771384" cy="976469"/>
          </a:xfrm>
        </p:spPr>
        <p:txBody>
          <a:bodyPr/>
          <a:lstStyle/>
          <a:p>
            <a:r>
              <a:rPr lang="en-US" b="1" dirty="0" smtClean="0">
                <a:solidFill>
                  <a:schemeClr val="bg1"/>
                </a:solidFill>
              </a:rPr>
              <a:t>EOSC MARKETPLACE</a:t>
            </a:r>
            <a:endParaRPr lang="en-GB" b="1" dirty="0">
              <a:solidFill>
                <a:schemeClr val="bg1"/>
              </a:solidFill>
            </a:endParaRPr>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776536" y="1484784"/>
            <a:ext cx="8611718" cy="4481265"/>
          </a:xfrm>
        </p:spPr>
      </p:pic>
    </p:spTree>
    <p:extLst>
      <p:ext uri="{BB962C8B-B14F-4D97-AF65-F5344CB8AC3E}">
        <p14:creationId xmlns:p14="http://schemas.microsoft.com/office/powerpoint/2010/main" val="20250500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12840" y="73220"/>
            <a:ext cx="2802642" cy="1112995"/>
          </a:xfrm>
          <a:prstGeom prst="rect">
            <a:avLst/>
          </a:prstGeom>
        </p:spPr>
      </p:pic>
      <p:pic>
        <p:nvPicPr>
          <p:cNvPr id="6" name="Content Placeholder 3"/>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l="2151" r="1790"/>
          <a:stretch/>
        </p:blipFill>
        <p:spPr>
          <a:xfrm>
            <a:off x="128464" y="1916832"/>
            <a:ext cx="9649072" cy="3381274"/>
          </a:xfrm>
          <a:ln w="28575">
            <a:solidFill>
              <a:srgbClr val="0070C0"/>
            </a:solidFill>
            <a:prstDash val="lgDashDot"/>
          </a:ln>
        </p:spPr>
      </p:pic>
    </p:spTree>
    <p:extLst>
      <p:ext uri="{BB962C8B-B14F-4D97-AF65-F5344CB8AC3E}">
        <p14:creationId xmlns:p14="http://schemas.microsoft.com/office/powerpoint/2010/main" val="6142701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0512" y="116632"/>
            <a:ext cx="8915400" cy="1143000"/>
          </a:xfrm>
        </p:spPr>
        <p:txBody>
          <a:bodyPr/>
          <a:lstStyle/>
          <a:p>
            <a:r>
              <a:rPr lang="en-US" b="1" dirty="0" smtClean="0">
                <a:solidFill>
                  <a:schemeClr val="bg1"/>
                </a:solidFill>
              </a:rPr>
              <a:t>GCloud.ge </a:t>
            </a:r>
            <a:endParaRPr lang="en-GB" dirty="0"/>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6456" y="1700808"/>
            <a:ext cx="9793088" cy="3603408"/>
          </a:xfrm>
        </p:spPr>
      </p:pic>
    </p:spTree>
    <p:extLst>
      <p:ext uri="{BB962C8B-B14F-4D97-AF65-F5344CB8AC3E}">
        <p14:creationId xmlns:p14="http://schemas.microsoft.com/office/powerpoint/2010/main" val="15127278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95300" y="1384169"/>
            <a:ext cx="8915400" cy="4525963"/>
          </a:xfrm>
        </p:spPr>
        <p:txBody>
          <a:bodyPr/>
          <a:lstStyle/>
          <a:p>
            <a:pPr marL="0" indent="0">
              <a:buNone/>
            </a:pPr>
            <a:r>
              <a:rPr lang="en-US" dirty="0"/>
              <a:t>T</a:t>
            </a:r>
            <a:r>
              <a:rPr lang="en-US" dirty="0" smtClean="0"/>
              <a:t>ranslation </a:t>
            </a:r>
            <a:r>
              <a:rPr lang="en-US" dirty="0"/>
              <a:t>of </a:t>
            </a:r>
            <a:r>
              <a:rPr lang="en-GB" dirty="0"/>
              <a:t>"Incentives and rewards for supporting ORDM and FAIR"</a:t>
            </a:r>
            <a:r>
              <a:rPr lang="en-US" dirty="0" smtClean="0"/>
              <a:t>was </a:t>
            </a:r>
            <a:r>
              <a:rPr lang="en-US" dirty="0"/>
              <a:t>completed. The material was translated from English into Georgian language. </a:t>
            </a:r>
            <a:endParaRPr lang="en-GB" dirty="0"/>
          </a:p>
          <a:p>
            <a:endParaRPr lang="en-GB"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84847" y="2910684"/>
            <a:ext cx="2443235" cy="3147219"/>
          </a:xfrm>
          <a:prstGeom prst="rect">
            <a:avLst/>
          </a:prstGeom>
          <a:ln>
            <a:noFill/>
          </a:ln>
          <a:effectLst>
            <a:softEdge rad="112500"/>
          </a:effectLst>
        </p:spPr>
      </p:pic>
      <p:sp>
        <p:nvSpPr>
          <p:cNvPr id="4" name="Title 3"/>
          <p:cNvSpPr>
            <a:spLocks noGrp="1"/>
          </p:cNvSpPr>
          <p:nvPr>
            <p:ph type="title"/>
          </p:nvPr>
        </p:nvSpPr>
        <p:spPr>
          <a:xfrm>
            <a:off x="495300" y="116632"/>
            <a:ext cx="8915400" cy="1143000"/>
          </a:xfrm>
        </p:spPr>
        <p:txBody>
          <a:bodyPr/>
          <a:lstStyle/>
          <a:p>
            <a:r>
              <a:rPr lang="en-US" b="1" dirty="0" smtClean="0">
                <a:solidFill>
                  <a:schemeClr val="bg1"/>
                </a:solidFill>
              </a:rPr>
              <a:t>Awareness</a:t>
            </a:r>
            <a:endParaRPr lang="en-GB" b="1" dirty="0">
              <a:solidFill>
                <a:schemeClr val="bg1"/>
              </a:solidFill>
            </a:endParaRPr>
          </a:p>
        </p:txBody>
      </p:sp>
    </p:spTree>
    <p:extLst>
      <p:ext uri="{BB962C8B-B14F-4D97-AF65-F5344CB8AC3E}">
        <p14:creationId xmlns:p14="http://schemas.microsoft.com/office/powerpoint/2010/main" val="15061942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1551</TotalTime>
  <Words>232</Words>
  <Application>Microsoft Office PowerPoint</Application>
  <PresentationFormat>A4 Paper (210x297 mm)</PresentationFormat>
  <Paragraphs>19</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Sylfaen</vt:lpstr>
      <vt:lpstr>Office Theme</vt:lpstr>
      <vt:lpstr>PowerPoint Presentation</vt:lpstr>
      <vt:lpstr>Open Science as a cornerstone of the  UN’s Sustainable Development Goals </vt:lpstr>
      <vt:lpstr>PowerPoint Presentation</vt:lpstr>
      <vt:lpstr>NI4OS Europe</vt:lpstr>
      <vt:lpstr>NI4OS Europe</vt:lpstr>
      <vt:lpstr>EOSC MARKETPLACE</vt:lpstr>
      <vt:lpstr>PowerPoint Presentation</vt:lpstr>
      <vt:lpstr>GCloud.ge </vt:lpstr>
      <vt:lpstr>Awareness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Windows User</dc:creator>
  <cp:lastModifiedBy>Tako</cp:lastModifiedBy>
  <cp:revision>166</cp:revision>
  <cp:lastPrinted>2021-03-01T12:33:31Z</cp:lastPrinted>
  <dcterms:created xsi:type="dcterms:W3CDTF">2019-08-05T11:58:19Z</dcterms:created>
  <dcterms:modified xsi:type="dcterms:W3CDTF">2023-02-21T08:52:16Z</dcterms:modified>
</cp:coreProperties>
</file>