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1" r:id="rId2"/>
    <p:sldId id="284" r:id="rId3"/>
    <p:sldId id="286" r:id="rId4"/>
    <p:sldId id="282" r:id="rId5"/>
    <p:sldId id="287" r:id="rId6"/>
    <p:sldId id="283" r:id="rId7"/>
    <p:sldId id="289" r:id="rId8"/>
    <p:sldId id="288" r:id="rId9"/>
    <p:sldId id="285" r:id="rId10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440" y="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0630E-3982-4524-9EDD-12CFDCD95F77}" type="datetimeFigureOut">
              <a:rPr lang="en-US" smtClean="0"/>
              <a:t>2/20/2023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BEB31-4888-4CAF-BF16-47190F6B92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00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9DF-9BFD-4506-BC8B-37AB9EDCFDBE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01B-66EA-4B6E-9B83-17BFF8181969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26A0-0747-468B-8DE9-6E60642A333C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0E45-3820-4C5B-A159-C2F4D7E3D882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E842-D6D0-43A8-9C37-22FF63884652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CD96A-AF4B-4B47-81AA-84AAFE7FFB78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BA09-C7C3-49F9-B193-9439666364D5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FCD8-B5A1-419C-A53B-2F9A09827B01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EF49-E52A-4E5B-936E-944FB19607BB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8905-BD18-420E-B494-A35FF0A92909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1E9C1-2B81-4251-A51B-95438E364BC0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B0878-65C9-4F85-9817-EF8ECB594E8A}" type="datetime1">
              <a:rPr lang="en-US" smtClean="0"/>
              <a:t>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17.03.21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1192-281D-4096-840D-0B2A1F458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8544" y="332656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4928" y="6309320"/>
            <a:ext cx="3136900" cy="365125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21.02.23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0672" y="2636912"/>
            <a:ext cx="64087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GRENA's work to promote </a:t>
            </a:r>
            <a:r>
              <a:rPr lang="en-GB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EOSC</a:t>
            </a:r>
          </a:p>
          <a:p>
            <a:pPr algn="ctr"/>
            <a:endParaRPr lang="en-GB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n-GB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 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n-GB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Tamara Gvenetadze</a:t>
            </a:r>
            <a:endParaRPr lang="en-GB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ylfaen" panose="010A0502050306030303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640632" y="1700808"/>
            <a:ext cx="6840760" cy="360040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2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NI4OS Europe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716" y="1561347"/>
            <a:ext cx="5328591" cy="3020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48544" y="472514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NI4OS-Europe project intends to support the development of national Open Science Cloud schemes in 15 EU Member States and associated countries. </a:t>
            </a:r>
            <a:r>
              <a:rPr lang="en-GB" b="1" dirty="0"/>
              <a:t>The </a:t>
            </a:r>
            <a:r>
              <a:rPr lang="en-GB" b="1" dirty="0"/>
              <a:t>project aspires to enable researchers of the region to store, manage, analyze and share open scientific data, enhancing their work, boosting innovation in Science</a:t>
            </a:r>
            <a:r>
              <a:rPr lang="en-GB" b="1" dirty="0" smtClean="0"/>
              <a:t>. 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8450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1315605"/>
            <a:ext cx="8280920" cy="4698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60512" y="44624"/>
            <a:ext cx="89154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NI4OS Europe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504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226" y="167841"/>
            <a:ext cx="8771384" cy="976469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EOSC MARKETPLACE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1484784"/>
            <a:ext cx="8611718" cy="4481265"/>
          </a:xfrm>
        </p:spPr>
      </p:pic>
    </p:spTree>
    <p:extLst>
      <p:ext uri="{BB962C8B-B14F-4D97-AF65-F5344CB8AC3E}">
        <p14:creationId xmlns:p14="http://schemas.microsoft.com/office/powerpoint/2010/main" val="2025050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840" y="73220"/>
            <a:ext cx="2802642" cy="111299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" r="1790"/>
          <a:stretch/>
        </p:blipFill>
        <p:spPr>
          <a:xfrm>
            <a:off x="128464" y="1916832"/>
            <a:ext cx="9649072" cy="3381274"/>
          </a:xfrm>
          <a:ln w="28575">
            <a:solidFill>
              <a:srgbClr val="0070C0"/>
            </a:solidFill>
            <a:prstDash val="lgDashDot"/>
          </a:ln>
        </p:spPr>
      </p:pic>
    </p:spTree>
    <p:extLst>
      <p:ext uri="{BB962C8B-B14F-4D97-AF65-F5344CB8AC3E}">
        <p14:creationId xmlns:p14="http://schemas.microsoft.com/office/powerpoint/2010/main" val="61427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12" y="116632"/>
            <a:ext cx="89154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GCloud.ge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1700808"/>
            <a:ext cx="9793088" cy="3603408"/>
          </a:xfrm>
        </p:spPr>
      </p:pic>
    </p:spTree>
    <p:extLst>
      <p:ext uri="{BB962C8B-B14F-4D97-AF65-F5344CB8AC3E}">
        <p14:creationId xmlns:p14="http://schemas.microsoft.com/office/powerpoint/2010/main" val="151272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608" y="1484784"/>
            <a:ext cx="7416824" cy="3989187"/>
          </a:xfrm>
        </p:spPr>
      </p:pic>
    </p:spTree>
    <p:extLst>
      <p:ext uri="{BB962C8B-B14F-4D97-AF65-F5344CB8AC3E}">
        <p14:creationId xmlns:p14="http://schemas.microsoft.com/office/powerpoint/2010/main" val="1043737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84169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ranslation </a:t>
            </a:r>
            <a:r>
              <a:rPr lang="en-US" dirty="0"/>
              <a:t>of </a:t>
            </a:r>
            <a:r>
              <a:rPr lang="en-GB" dirty="0"/>
              <a:t>"Incentives and rewards for supporting ORDM and FAIR"</a:t>
            </a:r>
            <a:r>
              <a:rPr lang="en-US" dirty="0" smtClean="0"/>
              <a:t>was </a:t>
            </a:r>
            <a:r>
              <a:rPr lang="en-US" dirty="0"/>
              <a:t>completed. The material was translated from English into Georgian language. 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47" y="2910684"/>
            <a:ext cx="2443235" cy="3147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0" y="116632"/>
            <a:ext cx="89154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Awareness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94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8544" y="332656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28664" y="3068960"/>
            <a:ext cx="64087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 for your attention. </a:t>
            </a:r>
          </a:p>
          <a:p>
            <a:pPr algn="ctr"/>
            <a:endParaRPr lang="en-US" sz="3600" b="1" dirty="0">
              <a:solidFill>
                <a:schemeClr val="tx2"/>
              </a:solidFill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93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98</Words>
  <Application>Microsoft Office PowerPoint</Application>
  <PresentationFormat>A4 Paper (210x297 mm)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Sylfaen</vt:lpstr>
      <vt:lpstr>Office Theme</vt:lpstr>
      <vt:lpstr>PowerPoint Presentation</vt:lpstr>
      <vt:lpstr>NI4OS Europe</vt:lpstr>
      <vt:lpstr>NI4OS Europe</vt:lpstr>
      <vt:lpstr>EOSC MARKETPLACE</vt:lpstr>
      <vt:lpstr>PowerPoint Presentation</vt:lpstr>
      <vt:lpstr>GCloud.ge </vt:lpstr>
      <vt:lpstr>PowerPoint Presentation</vt:lpstr>
      <vt:lpstr>Awareness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Tako</cp:lastModifiedBy>
  <cp:revision>160</cp:revision>
  <cp:lastPrinted>2021-03-01T12:33:31Z</cp:lastPrinted>
  <dcterms:created xsi:type="dcterms:W3CDTF">2019-08-05T11:58:19Z</dcterms:created>
  <dcterms:modified xsi:type="dcterms:W3CDTF">2023-02-20T07:37:30Z</dcterms:modified>
</cp:coreProperties>
</file>