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ov" ContentType="video/quicktime"/>
  <Default Extension="mp3" ContentType="audio/m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69" r:id="rId2"/>
    <p:sldId id="256" r:id="rId3"/>
    <p:sldId id="265" r:id="rId4"/>
    <p:sldId id="260" r:id="rId5"/>
    <p:sldId id="270" r:id="rId6"/>
    <p:sldId id="271" r:id="rId7"/>
    <p:sldId id="272" r:id="rId8"/>
    <p:sldId id="273" r:id="rId9"/>
    <p:sldId id="268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D986D8F-9E9F-2D46-BFC5-87E6D38FFA76}">
          <p14:sldIdLst>
            <p14:sldId id="269"/>
            <p14:sldId id="256"/>
            <p14:sldId id="265"/>
            <p14:sldId id="260"/>
            <p14:sldId id="270"/>
            <p14:sldId id="271"/>
            <p14:sldId id="272"/>
            <p14:sldId id="273"/>
            <p14:sldId id="268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2255"/>
    <a:srgbClr val="EE426D"/>
    <a:srgbClr val="0E2557"/>
    <a:srgbClr val="003F5F"/>
    <a:srgbClr val="6EC5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34"/>
    <p:restoredTop sz="78413"/>
  </p:normalViewPr>
  <p:slideViewPr>
    <p:cSldViewPr snapToGrid="0" snapToObjects="1">
      <p:cViewPr>
        <p:scale>
          <a:sx n="114" d="100"/>
          <a:sy n="114" d="100"/>
        </p:scale>
        <p:origin x="2080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CD3E69-DD9A-C145-85D7-5F5717E36530}" type="datetimeFigureOut">
              <a:rPr lang="en-US" smtClean="0"/>
              <a:t>2/17/23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679E24-3ED4-644D-A3A8-20D41F82D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56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679E24-3ED4-644D-A3A8-20D41F82D34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1275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effectLst/>
              <a:latin typeface="Helvetica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679E24-3ED4-644D-A3A8-20D41F82D34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241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>
              <a:solidFill>
                <a:srgbClr val="008000"/>
              </a:solidFill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679E24-3ED4-644D-A3A8-20D41F82D34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4071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679E24-3ED4-644D-A3A8-20D41F82D34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565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679E24-3ED4-644D-A3A8-20D41F82D34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791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679E24-3ED4-644D-A3A8-20D41F82D34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326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679E24-3ED4-644D-A3A8-20D41F82D34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7099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679E24-3ED4-644D-A3A8-20D41F82D34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1829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679E24-3ED4-644D-A3A8-20D41F82D34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560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679E24-3ED4-644D-A3A8-20D41F82D34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189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3324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k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A78D62D-ECE7-0EC1-8C5C-C7F0F7BB6B2E}"/>
              </a:ext>
            </a:extLst>
          </p:cNvPr>
          <p:cNvSpPr/>
          <p:nvPr userDrawn="1"/>
        </p:nvSpPr>
        <p:spPr>
          <a:xfrm>
            <a:off x="-122662" y="-78059"/>
            <a:ext cx="12314663" cy="7047571"/>
          </a:xfrm>
          <a:prstGeom prst="rect">
            <a:avLst/>
          </a:prstGeom>
          <a:solidFill>
            <a:srgbClr val="0E22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1321683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8845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2.mov"/><Relationship Id="rId1" Type="http://schemas.openxmlformats.org/officeDocument/2006/relationships/video" Target="NULL" TargetMode="External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4.mp4"/><Relationship Id="rId7" Type="http://schemas.openxmlformats.org/officeDocument/2006/relationships/image" Target="../media/image5.png"/><Relationship Id="rId2" Type="http://schemas.microsoft.com/office/2007/relationships/media" Target="../media/media3.mp4"/><Relationship Id="rId1" Type="http://schemas.openxmlformats.org/officeDocument/2006/relationships/video" Target="NULL" TargetMode="External"/><Relationship Id="rId6" Type="http://schemas.openxmlformats.org/officeDocument/2006/relationships/image" Target="../media/image4.png"/><Relationship Id="rId5" Type="http://schemas.openxmlformats.org/officeDocument/2006/relationships/notesSlide" Target="../notesSlides/notesSlide5.xml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microsoft.com/office/2007/relationships/media" Target="../media/media7.mp3"/><Relationship Id="rId7" Type="http://schemas.openxmlformats.org/officeDocument/2006/relationships/image" Target="../media/image11.png"/><Relationship Id="rId2" Type="http://schemas.microsoft.com/office/2007/relationships/media" Target="../media/media6.mov"/><Relationship Id="rId1" Type="http://schemas.openxmlformats.org/officeDocument/2006/relationships/video" Target="NULL" TargetMode="Externa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7.mp3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8.mov"/><Relationship Id="rId1" Type="http://schemas.openxmlformats.org/officeDocument/2006/relationships/video" Target="NULL" TargetMode="External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0520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>
            <a:extLst>
              <a:ext uri="{FF2B5EF4-FFF2-40B4-BE49-F238E27FC236}">
                <a16:creationId xmlns:a16="http://schemas.microsoft.com/office/drawing/2014/main" id="{FBC5F8BA-2FD9-7BE9-6D5E-E3EF08F7567F}"/>
              </a:ext>
            </a:extLst>
          </p:cNvPr>
          <p:cNvSpPr txBox="1">
            <a:spLocks/>
          </p:cNvSpPr>
          <p:nvPr/>
        </p:nvSpPr>
        <p:spPr>
          <a:xfrm>
            <a:off x="404683" y="606679"/>
            <a:ext cx="10248438" cy="7321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600" b="1" cap="all" dirty="0">
                <a:solidFill>
                  <a:srgbClr val="0E2255"/>
                </a:solidFill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rPr>
              <a:t>thank you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8C70FDD2-E40B-4440-139C-840524899886}"/>
              </a:ext>
            </a:extLst>
          </p:cNvPr>
          <p:cNvSpPr txBox="1">
            <a:spLocks/>
          </p:cNvSpPr>
          <p:nvPr/>
        </p:nvSpPr>
        <p:spPr>
          <a:xfrm>
            <a:off x="404683" y="385871"/>
            <a:ext cx="2279691" cy="2672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cap="all" dirty="0">
                <a:solidFill>
                  <a:srgbClr val="6EC59E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END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F0D4D463-1F8D-B4D7-1D28-3BD68145B2AD}"/>
              </a:ext>
            </a:extLst>
          </p:cNvPr>
          <p:cNvSpPr txBox="1">
            <a:spLocks/>
          </p:cNvSpPr>
          <p:nvPr/>
        </p:nvSpPr>
        <p:spPr>
          <a:xfrm>
            <a:off x="378372" y="3701008"/>
            <a:ext cx="6278905" cy="7321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defTabSz="914377">
              <a:lnSpc>
                <a:spcPct val="100000"/>
              </a:lnSpc>
              <a:spcBef>
                <a:spcPts val="0"/>
              </a:spcBef>
              <a:defRPr/>
            </a:pPr>
            <a:r>
              <a:rPr lang="en-GB" b="1" dirty="0">
                <a:solidFill>
                  <a:srgbClr val="0E2255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Andrea </a:t>
            </a:r>
            <a:r>
              <a:rPr lang="en-GB" b="1" dirty="0" err="1">
                <a:solidFill>
                  <a:srgbClr val="0E2255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Meloni</a:t>
            </a:r>
            <a:endParaRPr lang="en-GB" b="1" dirty="0">
              <a:solidFill>
                <a:srgbClr val="0E2255"/>
              </a:solidFill>
              <a:latin typeface="Arial" panose="020B0604020202020204" pitchFamily="34" charset="0"/>
              <a:ea typeface="Aktiv Grotesk" panose="020B0504020202020204" pitchFamily="34" charset="0"/>
              <a:cs typeface="Arial" panose="020B0604020202020204" pitchFamily="34" charset="0"/>
            </a:endParaRPr>
          </a:p>
          <a:p>
            <a:pPr lvl="0" algn="l" defTabSz="914377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800" dirty="0">
                <a:solidFill>
                  <a:srgbClr val="0E2255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Senior Graphic and Motion Designer, GÉANT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34F76F-2D06-901C-CE08-A999D4050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076" y="5359445"/>
            <a:ext cx="511200" cy="5112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D7210E4-AD1A-DD61-8660-9D397360E4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952" y="4729753"/>
            <a:ext cx="511324" cy="51132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E99EDF4-BC47-7DCA-8DB2-B471E4D88EEB}"/>
              </a:ext>
            </a:extLst>
          </p:cNvPr>
          <p:cNvSpPr txBox="1"/>
          <p:nvPr/>
        </p:nvSpPr>
        <p:spPr>
          <a:xfrm>
            <a:off x="1148576" y="5430379"/>
            <a:ext cx="1645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 defTabSz="914377">
              <a:lnSpc>
                <a:spcPct val="100000"/>
              </a:lnSpc>
              <a:spcBef>
                <a:spcPts val="0"/>
              </a:spcBef>
              <a:defRPr/>
            </a:pPr>
            <a:r>
              <a:rPr lang="en-GB" dirty="0">
                <a:solidFill>
                  <a:srgbClr val="0E2255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@</a:t>
            </a:r>
            <a:r>
              <a:rPr lang="en-GB" dirty="0" err="1">
                <a:solidFill>
                  <a:srgbClr val="0E2255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ELOEstudio</a:t>
            </a:r>
            <a:endParaRPr lang="en-GB" dirty="0">
              <a:solidFill>
                <a:srgbClr val="0E2255"/>
              </a:solidFill>
              <a:latin typeface="Arial" panose="020B0604020202020204" pitchFamily="34" charset="0"/>
              <a:ea typeface="Aktiv Grotesk" panose="020B05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35F7EEA-B519-68BB-C5F9-6AF38B87A86D}"/>
              </a:ext>
            </a:extLst>
          </p:cNvPr>
          <p:cNvSpPr txBox="1"/>
          <p:nvPr/>
        </p:nvSpPr>
        <p:spPr>
          <a:xfrm>
            <a:off x="1148576" y="4800749"/>
            <a:ext cx="1748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E2255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@</a:t>
            </a:r>
            <a:r>
              <a:rPr lang="en-GB" dirty="0" err="1">
                <a:solidFill>
                  <a:srgbClr val="0E2255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mirtobuffendi</a:t>
            </a:r>
            <a:endParaRPr lang="en-GB" dirty="0">
              <a:solidFill>
                <a:srgbClr val="0E2255"/>
              </a:solidFill>
              <a:latin typeface="Arial" panose="020B0604020202020204" pitchFamily="34" charset="0"/>
              <a:ea typeface="Aktiv Grotesk" panose="020B05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307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FB51E38-A2E8-88A3-A760-AFCC750EC217}"/>
              </a:ext>
            </a:extLst>
          </p:cNvPr>
          <p:cNvSpPr txBox="1">
            <a:spLocks/>
          </p:cNvSpPr>
          <p:nvPr/>
        </p:nvSpPr>
        <p:spPr>
          <a:xfrm>
            <a:off x="1318054" y="2082694"/>
            <a:ext cx="9555892" cy="7067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500" b="1" cap="all" dirty="0">
                <a:solidFill>
                  <a:schemeClr val="bg1"/>
                </a:solidFill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rPr>
              <a:t>AI </a:t>
            </a:r>
            <a:r>
              <a:rPr lang="en-US" sz="7500" b="1" cap="all" dirty="0">
                <a:solidFill>
                  <a:schemeClr val="bg1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Tool</a:t>
            </a:r>
            <a:r>
              <a:rPr lang="en-US" sz="7500" b="1" cap="all" dirty="0">
                <a:solidFill>
                  <a:schemeClr val="bg1"/>
                </a:solidFill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rPr>
              <a:t> kit</a:t>
            </a:r>
          </a:p>
        </p:txBody>
      </p:sp>
      <p:pic>
        <p:nvPicPr>
          <p:cNvPr id="2" name="Imperial march.mp3">
            <a:hlinkClick r:id="" action="ppaction://media"/>
            <a:extLst>
              <a:ext uri="{FF2B5EF4-FFF2-40B4-BE49-F238E27FC236}">
                <a16:creationId xmlns:a16="http://schemas.microsoft.com/office/drawing/2014/main" id="{596D7A23-2C7F-9DBC-0557-A6BECDB6B3E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830329" y="6326658"/>
            <a:ext cx="531341" cy="531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647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6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brain&#10;&#10;Description automatically generated with low confidence">
            <a:extLst>
              <a:ext uri="{FF2B5EF4-FFF2-40B4-BE49-F238E27FC236}">
                <a16:creationId xmlns:a16="http://schemas.microsoft.com/office/drawing/2014/main" id="{93EFA361-025A-F8B7-984D-6C2A831ACA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824" y="-11839"/>
            <a:ext cx="12240000" cy="688167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486F174-0811-4CF2-8B83-96D2CD044FBF}"/>
              </a:ext>
            </a:extLst>
          </p:cNvPr>
          <p:cNvSpPr/>
          <p:nvPr/>
        </p:nvSpPr>
        <p:spPr>
          <a:xfrm>
            <a:off x="0" y="0"/>
            <a:ext cx="2051824" cy="6858000"/>
          </a:xfrm>
          <a:prstGeom prst="rect">
            <a:avLst/>
          </a:prstGeom>
          <a:solidFill>
            <a:srgbClr val="0E22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82775EE-3F89-E0D3-E3F4-6CF6C047E624}"/>
              </a:ext>
            </a:extLst>
          </p:cNvPr>
          <p:cNvSpPr txBox="1">
            <a:spLocks/>
          </p:cNvSpPr>
          <p:nvPr/>
        </p:nvSpPr>
        <p:spPr>
          <a:xfrm>
            <a:off x="378373" y="657846"/>
            <a:ext cx="9468154" cy="7067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600" b="1" cap="all" dirty="0">
                <a:solidFill>
                  <a:schemeClr val="bg1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Don’t be afraid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A7E8333B-FB6F-BCBF-BE98-89BA4F305C58}"/>
              </a:ext>
            </a:extLst>
          </p:cNvPr>
          <p:cNvSpPr txBox="1">
            <a:spLocks/>
          </p:cNvSpPr>
          <p:nvPr/>
        </p:nvSpPr>
        <p:spPr>
          <a:xfrm>
            <a:off x="378373" y="3836018"/>
            <a:ext cx="5319900" cy="15641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defTabSz="914377">
              <a:lnSpc>
                <a:spcPct val="100000"/>
              </a:lnSpc>
              <a:spcBef>
                <a:spcPts val="0"/>
              </a:spcBef>
              <a:defRPr/>
            </a:pP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Hundreds of apps have been developed in the last years.</a:t>
            </a:r>
          </a:p>
          <a:p>
            <a:pPr lvl="0" algn="l" defTabSz="914377">
              <a:lnSpc>
                <a:spcPct val="100000"/>
              </a:lnSpc>
              <a:spcBef>
                <a:spcPts val="0"/>
              </a:spcBef>
              <a:defRPr/>
            </a:pPr>
            <a:endParaRPr lang="en-GB" dirty="0">
              <a:solidFill>
                <a:schemeClr val="bg1"/>
              </a:solidFill>
              <a:latin typeface="Arial" panose="020B0604020202020204" pitchFamily="34" charset="0"/>
              <a:ea typeface="Aktiv Grotesk" panose="020B0504020202020204" pitchFamily="34" charset="0"/>
              <a:cs typeface="Arial" panose="020B0604020202020204" pitchFamily="34" charset="0"/>
            </a:endParaRPr>
          </a:p>
          <a:p>
            <a:pPr lvl="0" algn="l" defTabSz="914377">
              <a:lnSpc>
                <a:spcPct val="100000"/>
              </a:lnSpc>
              <a:spcBef>
                <a:spcPts val="0"/>
              </a:spcBef>
              <a:defRPr/>
            </a:pP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Not only big players like Google and Microsoft but also small start-ups are implementing AI in other fields.</a:t>
            </a:r>
          </a:p>
        </p:txBody>
      </p:sp>
    </p:spTree>
    <p:extLst>
      <p:ext uri="{BB962C8B-B14F-4D97-AF65-F5344CB8AC3E}">
        <p14:creationId xmlns:p14="http://schemas.microsoft.com/office/powerpoint/2010/main" val="2759371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>
            <a:extLst>
              <a:ext uri="{FF2B5EF4-FFF2-40B4-BE49-F238E27FC236}">
                <a16:creationId xmlns:a16="http://schemas.microsoft.com/office/drawing/2014/main" id="{FBC5F8BA-2FD9-7BE9-6D5E-E3EF08F7567F}"/>
              </a:ext>
            </a:extLst>
          </p:cNvPr>
          <p:cNvSpPr txBox="1">
            <a:spLocks/>
          </p:cNvSpPr>
          <p:nvPr/>
        </p:nvSpPr>
        <p:spPr>
          <a:xfrm>
            <a:off x="378373" y="657846"/>
            <a:ext cx="4287795" cy="7067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600" b="1" dirty="0" err="1">
                <a:solidFill>
                  <a:schemeClr val="bg1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ChatGPT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ea typeface="Aktiv Grotesk" panose="020B05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8C70FDD2-E40B-4440-139C-840524899886}"/>
              </a:ext>
            </a:extLst>
          </p:cNvPr>
          <p:cNvSpPr txBox="1">
            <a:spLocks/>
          </p:cNvSpPr>
          <p:nvPr/>
        </p:nvSpPr>
        <p:spPr>
          <a:xfrm>
            <a:off x="404683" y="385871"/>
            <a:ext cx="4614266" cy="2672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cap="all" dirty="0">
                <a:solidFill>
                  <a:srgbClr val="6EC59E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Generative pre-trained transformer</a:t>
            </a:r>
          </a:p>
        </p:txBody>
      </p:sp>
      <p:pic>
        <p:nvPicPr>
          <p:cNvPr id="4" name="ChatGPT">
            <a:hlinkClick r:id="" action="ppaction://media"/>
            <a:extLst>
              <a:ext uri="{FF2B5EF4-FFF2-40B4-BE49-F238E27FC236}">
                <a16:creationId xmlns:a16="http://schemas.microsoft.com/office/drawing/2014/main" id="{40C795C4-FA37-3CB9-59E0-7D743C821053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8137.3301" end="5175.5421"/>
                </p14:media>
              </p:ext>
            </p:extLst>
          </p:nvPr>
        </p:nvPicPr>
        <p:blipFill rotWithShape="1">
          <a:blip r:embed="rId5"/>
          <a:srcRect/>
          <a:stretch/>
        </p:blipFill>
        <p:spPr>
          <a:xfrm>
            <a:off x="6792215" y="192640"/>
            <a:ext cx="4826071" cy="647272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04762091-A8F0-15CE-99A0-098895A3A902}"/>
              </a:ext>
            </a:extLst>
          </p:cNvPr>
          <p:cNvGrpSpPr/>
          <p:nvPr/>
        </p:nvGrpSpPr>
        <p:grpSpPr>
          <a:xfrm>
            <a:off x="695257" y="3707784"/>
            <a:ext cx="4826070" cy="2252542"/>
            <a:chOff x="785518" y="2613660"/>
            <a:chExt cx="4516822" cy="2252542"/>
          </a:xfrm>
        </p:grpSpPr>
        <p:sp>
          <p:nvSpPr>
            <p:cNvPr id="8" name="Subtitle 2">
              <a:extLst>
                <a:ext uri="{FF2B5EF4-FFF2-40B4-BE49-F238E27FC236}">
                  <a16:creationId xmlns:a16="http://schemas.microsoft.com/office/drawing/2014/main" id="{21BA5E47-76DA-8E70-79DB-8A7B57AF0871}"/>
                </a:ext>
              </a:extLst>
            </p:cNvPr>
            <p:cNvSpPr txBox="1">
              <a:spLocks/>
            </p:cNvSpPr>
            <p:nvPr/>
          </p:nvSpPr>
          <p:spPr>
            <a:xfrm>
              <a:off x="1159037" y="2613660"/>
              <a:ext cx="4143303" cy="225254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en-GB" dirty="0">
                  <a:solidFill>
                    <a:schemeClr val="bg1"/>
                  </a:solidFill>
                  <a:latin typeface="Arial" panose="020B0604020202020204" pitchFamily="34" charset="0"/>
                  <a:ea typeface="Aktiv Grotesk" panose="020B0504020202020204" pitchFamily="34" charset="0"/>
                  <a:cs typeface="Arial" panose="020B0604020202020204" pitchFamily="34" charset="0"/>
                </a:rPr>
                <a:t>It gives you any kind of answer</a:t>
              </a:r>
            </a:p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endParaRPr lang="en-GB" dirty="0">
                <a:solidFill>
                  <a:schemeClr val="bg1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endParaRPr>
            </a:p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en-GB" dirty="0">
                  <a:solidFill>
                    <a:schemeClr val="bg1"/>
                  </a:solidFill>
                  <a:latin typeface="Arial" panose="020B0604020202020204" pitchFamily="34" charset="0"/>
                  <a:ea typeface="Aktiv Grotesk" panose="020B0504020202020204" pitchFamily="34" charset="0"/>
                  <a:cs typeface="Arial" panose="020B0604020202020204" pitchFamily="34" charset="0"/>
                </a:rPr>
                <a:t>It is used to write marketing plans, social media posts, essays and even HTML code.</a:t>
              </a: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9A79DE2-8C4A-354C-9B19-E33D0C20621F}"/>
                </a:ext>
              </a:extLst>
            </p:cNvPr>
            <p:cNvSpPr/>
            <p:nvPr/>
          </p:nvSpPr>
          <p:spPr>
            <a:xfrm>
              <a:off x="785518" y="2717690"/>
              <a:ext cx="204190" cy="259645"/>
            </a:xfrm>
            <a:custGeom>
              <a:avLst/>
              <a:gdLst>
                <a:gd name="connsiteX0" fmla="*/ 113875 w 204190"/>
                <a:gd name="connsiteY0" fmla="*/ 90311 h 259645"/>
                <a:gd name="connsiteX1" fmla="*/ 46141 w 204190"/>
                <a:gd name="connsiteY1" fmla="*/ 135467 h 259645"/>
                <a:gd name="connsiteX2" fmla="*/ 57430 w 204190"/>
                <a:gd name="connsiteY2" fmla="*/ 169333 h 259645"/>
                <a:gd name="connsiteX3" fmla="*/ 181608 w 204190"/>
                <a:gd name="connsiteY3" fmla="*/ 158045 h 259645"/>
                <a:gd name="connsiteX4" fmla="*/ 192897 w 204190"/>
                <a:gd name="connsiteY4" fmla="*/ 56445 h 259645"/>
                <a:gd name="connsiteX5" fmla="*/ 159030 w 204190"/>
                <a:gd name="connsiteY5" fmla="*/ 22578 h 259645"/>
                <a:gd name="connsiteX6" fmla="*/ 125164 w 204190"/>
                <a:gd name="connsiteY6" fmla="*/ 0 h 259645"/>
                <a:gd name="connsiteX7" fmla="*/ 57430 w 204190"/>
                <a:gd name="connsiteY7" fmla="*/ 11289 h 259645"/>
                <a:gd name="connsiteX8" fmla="*/ 986 w 204190"/>
                <a:gd name="connsiteY8" fmla="*/ 112889 h 259645"/>
                <a:gd name="connsiteX9" fmla="*/ 12275 w 204190"/>
                <a:gd name="connsiteY9" fmla="*/ 214489 h 259645"/>
                <a:gd name="connsiteX10" fmla="*/ 23564 w 204190"/>
                <a:gd name="connsiteY10" fmla="*/ 248356 h 259645"/>
                <a:gd name="connsiteX11" fmla="*/ 57430 w 204190"/>
                <a:gd name="connsiteY11" fmla="*/ 259645 h 259645"/>
                <a:gd name="connsiteX12" fmla="*/ 159030 w 204190"/>
                <a:gd name="connsiteY12" fmla="*/ 203200 h 259645"/>
                <a:gd name="connsiteX13" fmla="*/ 159030 w 204190"/>
                <a:gd name="connsiteY13" fmla="*/ 90311 h 259645"/>
                <a:gd name="connsiteX14" fmla="*/ 57430 w 204190"/>
                <a:gd name="connsiteY14" fmla="*/ 101600 h 259645"/>
                <a:gd name="connsiteX15" fmla="*/ 23564 w 204190"/>
                <a:gd name="connsiteY15" fmla="*/ 124178 h 259645"/>
                <a:gd name="connsiteX16" fmla="*/ 12275 w 204190"/>
                <a:gd name="connsiteY16" fmla="*/ 191911 h 259645"/>
                <a:gd name="connsiteX17" fmla="*/ 46141 w 204190"/>
                <a:gd name="connsiteY17" fmla="*/ 203200 h 259645"/>
                <a:gd name="connsiteX18" fmla="*/ 113875 w 204190"/>
                <a:gd name="connsiteY18" fmla="*/ 169333 h 259645"/>
                <a:gd name="connsiteX19" fmla="*/ 170319 w 204190"/>
                <a:gd name="connsiteY19" fmla="*/ 169333 h 259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4190" h="259645">
                  <a:moveTo>
                    <a:pt x="113875" y="90311"/>
                  </a:moveTo>
                  <a:cubicBezTo>
                    <a:pt x="91297" y="105363"/>
                    <a:pt x="61913" y="113386"/>
                    <a:pt x="46141" y="135467"/>
                  </a:cubicBezTo>
                  <a:cubicBezTo>
                    <a:pt x="39225" y="145150"/>
                    <a:pt x="45693" y="167377"/>
                    <a:pt x="57430" y="169333"/>
                  </a:cubicBezTo>
                  <a:cubicBezTo>
                    <a:pt x="98428" y="176166"/>
                    <a:pt x="140215" y="161808"/>
                    <a:pt x="181608" y="158045"/>
                  </a:cubicBezTo>
                  <a:cubicBezTo>
                    <a:pt x="195406" y="116652"/>
                    <a:pt x="217984" y="94074"/>
                    <a:pt x="192897" y="56445"/>
                  </a:cubicBezTo>
                  <a:cubicBezTo>
                    <a:pt x="184041" y="43161"/>
                    <a:pt x="171295" y="32799"/>
                    <a:pt x="159030" y="22578"/>
                  </a:cubicBezTo>
                  <a:cubicBezTo>
                    <a:pt x="148607" y="13892"/>
                    <a:pt x="136453" y="7526"/>
                    <a:pt x="125164" y="0"/>
                  </a:cubicBezTo>
                  <a:cubicBezTo>
                    <a:pt x="102586" y="3763"/>
                    <a:pt x="76182" y="-1837"/>
                    <a:pt x="57430" y="11289"/>
                  </a:cubicBezTo>
                  <a:cubicBezTo>
                    <a:pt x="23677" y="34916"/>
                    <a:pt x="12961" y="76964"/>
                    <a:pt x="986" y="112889"/>
                  </a:cubicBezTo>
                  <a:cubicBezTo>
                    <a:pt x="4749" y="146756"/>
                    <a:pt x="6673" y="180878"/>
                    <a:pt x="12275" y="214489"/>
                  </a:cubicBezTo>
                  <a:cubicBezTo>
                    <a:pt x="14231" y="226227"/>
                    <a:pt x="15150" y="239942"/>
                    <a:pt x="23564" y="248356"/>
                  </a:cubicBezTo>
                  <a:cubicBezTo>
                    <a:pt x="31978" y="256770"/>
                    <a:pt x="46141" y="255882"/>
                    <a:pt x="57430" y="259645"/>
                  </a:cubicBezTo>
                  <a:cubicBezTo>
                    <a:pt x="140310" y="232018"/>
                    <a:pt x="108336" y="253896"/>
                    <a:pt x="159030" y="203200"/>
                  </a:cubicBezTo>
                  <a:cubicBezTo>
                    <a:pt x="164405" y="181700"/>
                    <a:pt x="189785" y="105689"/>
                    <a:pt x="159030" y="90311"/>
                  </a:cubicBezTo>
                  <a:cubicBezTo>
                    <a:pt x="128552" y="75072"/>
                    <a:pt x="91297" y="97837"/>
                    <a:pt x="57430" y="101600"/>
                  </a:cubicBezTo>
                  <a:cubicBezTo>
                    <a:pt x="46141" y="109126"/>
                    <a:pt x="33158" y="114584"/>
                    <a:pt x="23564" y="124178"/>
                  </a:cubicBezTo>
                  <a:cubicBezTo>
                    <a:pt x="4854" y="142888"/>
                    <a:pt x="-12486" y="167150"/>
                    <a:pt x="12275" y="191911"/>
                  </a:cubicBezTo>
                  <a:cubicBezTo>
                    <a:pt x="20689" y="200325"/>
                    <a:pt x="34852" y="199437"/>
                    <a:pt x="46141" y="203200"/>
                  </a:cubicBezTo>
                  <a:cubicBezTo>
                    <a:pt x="69413" y="187685"/>
                    <a:pt x="85113" y="172928"/>
                    <a:pt x="113875" y="169333"/>
                  </a:cubicBezTo>
                  <a:cubicBezTo>
                    <a:pt x="132544" y="166999"/>
                    <a:pt x="151504" y="169333"/>
                    <a:pt x="170319" y="169333"/>
                  </a:cubicBezTo>
                </a:path>
              </a:pathLst>
            </a:custGeom>
            <a:noFill/>
            <a:ln w="38100">
              <a:solidFill>
                <a:srgbClr val="6EC5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F8ADD1DF-5C88-9E19-159B-470519CB090F}"/>
                </a:ext>
              </a:extLst>
            </p:cNvPr>
            <p:cNvSpPr/>
            <p:nvPr/>
          </p:nvSpPr>
          <p:spPr>
            <a:xfrm>
              <a:off x="785518" y="3474619"/>
              <a:ext cx="225778" cy="259644"/>
            </a:xfrm>
            <a:custGeom>
              <a:avLst/>
              <a:gdLst>
                <a:gd name="connsiteX0" fmla="*/ 101600 w 225778"/>
                <a:gd name="connsiteY0" fmla="*/ 79022 h 259644"/>
                <a:gd name="connsiteX1" fmla="*/ 67734 w 225778"/>
                <a:gd name="connsiteY1" fmla="*/ 135466 h 259644"/>
                <a:gd name="connsiteX2" fmla="*/ 101600 w 225778"/>
                <a:gd name="connsiteY2" fmla="*/ 146755 h 259644"/>
                <a:gd name="connsiteX3" fmla="*/ 135467 w 225778"/>
                <a:gd name="connsiteY3" fmla="*/ 135466 h 259644"/>
                <a:gd name="connsiteX4" fmla="*/ 135467 w 225778"/>
                <a:gd name="connsiteY4" fmla="*/ 56444 h 259644"/>
                <a:gd name="connsiteX5" fmla="*/ 101600 w 225778"/>
                <a:gd name="connsiteY5" fmla="*/ 33866 h 259644"/>
                <a:gd name="connsiteX6" fmla="*/ 67734 w 225778"/>
                <a:gd name="connsiteY6" fmla="*/ 45155 h 259644"/>
                <a:gd name="connsiteX7" fmla="*/ 0 w 225778"/>
                <a:gd name="connsiteY7" fmla="*/ 101600 h 259644"/>
                <a:gd name="connsiteX8" fmla="*/ 33867 w 225778"/>
                <a:gd name="connsiteY8" fmla="*/ 214489 h 259644"/>
                <a:gd name="connsiteX9" fmla="*/ 67734 w 225778"/>
                <a:gd name="connsiteY9" fmla="*/ 225778 h 259644"/>
                <a:gd name="connsiteX10" fmla="*/ 203200 w 225778"/>
                <a:gd name="connsiteY10" fmla="*/ 191911 h 259644"/>
                <a:gd name="connsiteX11" fmla="*/ 225778 w 225778"/>
                <a:gd name="connsiteY11" fmla="*/ 158044 h 259644"/>
                <a:gd name="connsiteX12" fmla="*/ 203200 w 225778"/>
                <a:gd name="connsiteY12" fmla="*/ 67733 h 259644"/>
                <a:gd name="connsiteX13" fmla="*/ 135467 w 225778"/>
                <a:gd name="connsiteY13" fmla="*/ 11289 h 259644"/>
                <a:gd name="connsiteX14" fmla="*/ 101600 w 225778"/>
                <a:gd name="connsiteY14" fmla="*/ 0 h 259644"/>
                <a:gd name="connsiteX15" fmla="*/ 56445 w 225778"/>
                <a:gd name="connsiteY15" fmla="*/ 11289 h 259644"/>
                <a:gd name="connsiteX16" fmla="*/ 22578 w 225778"/>
                <a:gd name="connsiteY16" fmla="*/ 90311 h 259644"/>
                <a:gd name="connsiteX17" fmla="*/ 33867 w 225778"/>
                <a:gd name="connsiteY17" fmla="*/ 135466 h 259644"/>
                <a:gd name="connsiteX18" fmla="*/ 45156 w 225778"/>
                <a:gd name="connsiteY18" fmla="*/ 191911 h 259644"/>
                <a:gd name="connsiteX19" fmla="*/ 90311 w 225778"/>
                <a:gd name="connsiteY19" fmla="*/ 259644 h 259644"/>
                <a:gd name="connsiteX20" fmla="*/ 135467 w 225778"/>
                <a:gd name="connsiteY20" fmla="*/ 135466 h 259644"/>
                <a:gd name="connsiteX21" fmla="*/ 146756 w 225778"/>
                <a:gd name="connsiteY21" fmla="*/ 101600 h 259644"/>
                <a:gd name="connsiteX22" fmla="*/ 67734 w 225778"/>
                <a:gd name="connsiteY22" fmla="*/ 124178 h 259644"/>
                <a:gd name="connsiteX23" fmla="*/ 79022 w 225778"/>
                <a:gd name="connsiteY23" fmla="*/ 124178 h 25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5778" h="259644">
                  <a:moveTo>
                    <a:pt x="101600" y="79022"/>
                  </a:moveTo>
                  <a:cubicBezTo>
                    <a:pt x="90311" y="97837"/>
                    <a:pt x="67734" y="113525"/>
                    <a:pt x="67734" y="135466"/>
                  </a:cubicBezTo>
                  <a:cubicBezTo>
                    <a:pt x="67734" y="147365"/>
                    <a:pt x="89701" y="146755"/>
                    <a:pt x="101600" y="146755"/>
                  </a:cubicBezTo>
                  <a:cubicBezTo>
                    <a:pt x="113500" y="146755"/>
                    <a:pt x="124178" y="139229"/>
                    <a:pt x="135467" y="135466"/>
                  </a:cubicBezTo>
                  <a:cubicBezTo>
                    <a:pt x="145623" y="105000"/>
                    <a:pt x="157517" y="89519"/>
                    <a:pt x="135467" y="56444"/>
                  </a:cubicBezTo>
                  <a:cubicBezTo>
                    <a:pt x="127941" y="45155"/>
                    <a:pt x="112889" y="41392"/>
                    <a:pt x="101600" y="33866"/>
                  </a:cubicBezTo>
                  <a:cubicBezTo>
                    <a:pt x="90311" y="37629"/>
                    <a:pt x="78377" y="39833"/>
                    <a:pt x="67734" y="45155"/>
                  </a:cubicBezTo>
                  <a:cubicBezTo>
                    <a:pt x="36300" y="60872"/>
                    <a:pt x="24967" y="76633"/>
                    <a:pt x="0" y="101600"/>
                  </a:cubicBezTo>
                  <a:cubicBezTo>
                    <a:pt x="4940" y="136183"/>
                    <a:pt x="745" y="187991"/>
                    <a:pt x="33867" y="214489"/>
                  </a:cubicBezTo>
                  <a:cubicBezTo>
                    <a:pt x="43159" y="221923"/>
                    <a:pt x="56445" y="222015"/>
                    <a:pt x="67734" y="225778"/>
                  </a:cubicBezTo>
                  <a:cubicBezTo>
                    <a:pt x="124221" y="219502"/>
                    <a:pt x="164313" y="230798"/>
                    <a:pt x="203200" y="191911"/>
                  </a:cubicBezTo>
                  <a:cubicBezTo>
                    <a:pt x="212794" y="182317"/>
                    <a:pt x="218252" y="169333"/>
                    <a:pt x="225778" y="158044"/>
                  </a:cubicBezTo>
                  <a:cubicBezTo>
                    <a:pt x="224149" y="149901"/>
                    <a:pt x="213118" y="82610"/>
                    <a:pt x="203200" y="67733"/>
                  </a:cubicBezTo>
                  <a:cubicBezTo>
                    <a:pt x="190715" y="49005"/>
                    <a:pt x="156294" y="21702"/>
                    <a:pt x="135467" y="11289"/>
                  </a:cubicBezTo>
                  <a:cubicBezTo>
                    <a:pt x="124824" y="5967"/>
                    <a:pt x="112889" y="3763"/>
                    <a:pt x="101600" y="0"/>
                  </a:cubicBezTo>
                  <a:cubicBezTo>
                    <a:pt x="86548" y="3763"/>
                    <a:pt x="69354" y="2683"/>
                    <a:pt x="56445" y="11289"/>
                  </a:cubicBezTo>
                  <a:cubicBezTo>
                    <a:pt x="33056" y="26881"/>
                    <a:pt x="28243" y="67652"/>
                    <a:pt x="22578" y="90311"/>
                  </a:cubicBezTo>
                  <a:cubicBezTo>
                    <a:pt x="26341" y="105363"/>
                    <a:pt x="30501" y="120321"/>
                    <a:pt x="33867" y="135466"/>
                  </a:cubicBezTo>
                  <a:cubicBezTo>
                    <a:pt x="38029" y="154197"/>
                    <a:pt x="37216" y="174443"/>
                    <a:pt x="45156" y="191911"/>
                  </a:cubicBezTo>
                  <a:cubicBezTo>
                    <a:pt x="56384" y="216614"/>
                    <a:pt x="90311" y="259644"/>
                    <a:pt x="90311" y="259644"/>
                  </a:cubicBezTo>
                  <a:cubicBezTo>
                    <a:pt x="121729" y="181099"/>
                    <a:pt x="106479" y="222428"/>
                    <a:pt x="135467" y="135466"/>
                  </a:cubicBezTo>
                  <a:cubicBezTo>
                    <a:pt x="139230" y="124177"/>
                    <a:pt x="158300" y="98714"/>
                    <a:pt x="146756" y="101600"/>
                  </a:cubicBezTo>
                  <a:cubicBezTo>
                    <a:pt x="132286" y="105218"/>
                    <a:pt x="83931" y="116080"/>
                    <a:pt x="67734" y="124178"/>
                  </a:cubicBezTo>
                  <a:cubicBezTo>
                    <a:pt x="64369" y="125861"/>
                    <a:pt x="75259" y="124178"/>
                    <a:pt x="79022" y="124178"/>
                  </a:cubicBezTo>
                </a:path>
              </a:pathLst>
            </a:custGeom>
            <a:noFill/>
            <a:ln w="38100">
              <a:solidFill>
                <a:srgbClr val="6EC5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0975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37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0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>
            <a:extLst>
              <a:ext uri="{FF2B5EF4-FFF2-40B4-BE49-F238E27FC236}">
                <a16:creationId xmlns:a16="http://schemas.microsoft.com/office/drawing/2014/main" id="{FBC5F8BA-2FD9-7BE9-6D5E-E3EF08F7567F}"/>
              </a:ext>
            </a:extLst>
          </p:cNvPr>
          <p:cNvSpPr txBox="1">
            <a:spLocks/>
          </p:cNvSpPr>
          <p:nvPr/>
        </p:nvSpPr>
        <p:spPr>
          <a:xfrm>
            <a:off x="378373" y="657846"/>
            <a:ext cx="4287795" cy="7067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DALL-E 2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8C70FDD2-E40B-4440-139C-840524899886}"/>
              </a:ext>
            </a:extLst>
          </p:cNvPr>
          <p:cNvSpPr txBox="1">
            <a:spLocks/>
          </p:cNvSpPr>
          <p:nvPr/>
        </p:nvSpPr>
        <p:spPr>
          <a:xfrm>
            <a:off x="404683" y="385871"/>
            <a:ext cx="3402129" cy="2672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cap="all" dirty="0">
                <a:solidFill>
                  <a:srgbClr val="6EC59E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images</a:t>
            </a:r>
          </a:p>
        </p:txBody>
      </p:sp>
      <p:pic>
        <p:nvPicPr>
          <p:cNvPr id="8" name="IMG_6520_zfgFp7.mp4">
            <a:hlinkClick r:id="" action="ppaction://media"/>
            <a:extLst>
              <a:ext uri="{FF2B5EF4-FFF2-40B4-BE49-F238E27FC236}">
                <a16:creationId xmlns:a16="http://schemas.microsoft.com/office/drawing/2014/main" id="{210EF841-9E15-02DB-7C78-6A06566E0F07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2628.2189" end="2067.8632"/>
                </p14:media>
              </p:ext>
            </p:extLst>
          </p:nvPr>
        </p:nvPicPr>
        <p:blipFill rotWithShape="1">
          <a:blip r:embed="rId6"/>
          <a:srcRect t="16609" b="20361"/>
          <a:stretch/>
        </p:blipFill>
        <p:spPr>
          <a:xfrm>
            <a:off x="6992305" y="957624"/>
            <a:ext cx="3046413" cy="432257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FA1E0EB-B0F6-6BAE-D399-F2A0088597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20000">
            <a:off x="6256559" y="739515"/>
            <a:ext cx="5041238" cy="5041238"/>
          </a:xfrm>
          <a:prstGeom prst="rect">
            <a:avLst/>
          </a:prstGeom>
        </p:spPr>
      </p:pic>
      <p:pic>
        <p:nvPicPr>
          <p:cNvPr id="16" name="Picture 15" descr="A person holding a book&#10;&#10;Description automatically generated with low confidence">
            <a:extLst>
              <a:ext uri="{FF2B5EF4-FFF2-40B4-BE49-F238E27FC236}">
                <a16:creationId xmlns:a16="http://schemas.microsoft.com/office/drawing/2014/main" id="{45E8069E-8ABF-E3E7-5A8D-AE757C3B47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-120000">
            <a:off x="5733775" y="1044609"/>
            <a:ext cx="5073327" cy="5073327"/>
          </a:xfrm>
          <a:prstGeom prst="rect">
            <a:avLst/>
          </a:prstGeom>
        </p:spPr>
      </p:pic>
      <p:pic>
        <p:nvPicPr>
          <p:cNvPr id="18" name="Picture 17" descr="A person holding a glass of wine&#10;&#10;Description automatically generated">
            <a:extLst>
              <a:ext uri="{FF2B5EF4-FFF2-40B4-BE49-F238E27FC236}">
                <a16:creationId xmlns:a16="http://schemas.microsoft.com/office/drawing/2014/main" id="{51DBBAEF-2132-74C1-3512-0F0A44F3361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80000">
            <a:off x="5877979" y="990899"/>
            <a:ext cx="5275064" cy="5275064"/>
          </a:xfrm>
          <a:prstGeom prst="rect">
            <a:avLst/>
          </a:prstGeom>
        </p:spPr>
      </p:pic>
      <p:pic>
        <p:nvPicPr>
          <p:cNvPr id="23" name="IMG_6526_cjgio4.mp4">
            <a:hlinkClick r:id="" action="ppaction://media"/>
            <a:extLst>
              <a:ext uri="{FF2B5EF4-FFF2-40B4-BE49-F238E27FC236}">
                <a16:creationId xmlns:a16="http://schemas.microsoft.com/office/drawing/2014/main" id="{D25EA49D-4A9C-187A-F6E2-AD54692A8E58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3">
                  <p14:trim st="222.254" end="3504.3662"/>
                </p14:media>
              </p:ext>
            </p:extLst>
          </p:nvPr>
        </p:nvPicPr>
        <p:blipFill rotWithShape="1">
          <a:blip r:embed="rId10"/>
          <a:srcRect t="30300"/>
          <a:stretch>
            <a:fillRect/>
          </a:stretch>
        </p:blipFill>
        <p:spPr>
          <a:xfrm rot="-60000">
            <a:off x="6564120" y="507269"/>
            <a:ext cx="4426730" cy="5494256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311A8F9A-6E6E-5B61-E4D6-C476C2314C47}"/>
              </a:ext>
            </a:extLst>
          </p:cNvPr>
          <p:cNvGrpSpPr/>
          <p:nvPr/>
        </p:nvGrpSpPr>
        <p:grpSpPr>
          <a:xfrm>
            <a:off x="793082" y="2275927"/>
            <a:ext cx="4353684" cy="3535504"/>
            <a:chOff x="785518" y="2613660"/>
            <a:chExt cx="4353684" cy="3535504"/>
          </a:xfrm>
        </p:grpSpPr>
        <p:sp>
          <p:nvSpPr>
            <p:cNvPr id="3" name="Subtitle 2">
              <a:extLst>
                <a:ext uri="{FF2B5EF4-FFF2-40B4-BE49-F238E27FC236}">
                  <a16:creationId xmlns:a16="http://schemas.microsoft.com/office/drawing/2014/main" id="{E82D9FD6-D851-A212-C979-1DD16E74B4B0}"/>
                </a:ext>
              </a:extLst>
            </p:cNvPr>
            <p:cNvSpPr txBox="1">
              <a:spLocks/>
            </p:cNvSpPr>
            <p:nvPr/>
          </p:nvSpPr>
          <p:spPr>
            <a:xfrm>
              <a:off x="1159038" y="2613660"/>
              <a:ext cx="3980164" cy="353550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en-GB" dirty="0">
                  <a:solidFill>
                    <a:schemeClr val="bg1"/>
                  </a:solidFill>
                  <a:latin typeface="Arial" panose="020B0604020202020204" pitchFamily="34" charset="0"/>
                  <a:ea typeface="Aktiv Grotesk" panose="020B0504020202020204" pitchFamily="34" charset="0"/>
                  <a:cs typeface="Arial" panose="020B0604020202020204" pitchFamily="34" charset="0"/>
                </a:rPr>
                <a:t>It creates images from your descriptions </a:t>
              </a:r>
            </a:p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endParaRPr lang="en-GB" dirty="0">
                <a:solidFill>
                  <a:schemeClr val="bg1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endParaRPr>
            </a:p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en-GB" dirty="0">
                  <a:solidFill>
                    <a:schemeClr val="bg1"/>
                  </a:solidFill>
                  <a:latin typeface="Arial" panose="020B0604020202020204" pitchFamily="34" charset="0"/>
                  <a:ea typeface="Aktiv Grotesk" panose="020B0504020202020204" pitchFamily="34" charset="0"/>
                  <a:cs typeface="Arial" panose="020B0604020202020204" pitchFamily="34" charset="0"/>
                </a:rPr>
                <a:t>Descriptions must be very detailed and accurate</a:t>
              </a:r>
            </a:p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endParaRPr lang="en-GB" dirty="0">
                <a:solidFill>
                  <a:schemeClr val="bg1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endParaRPr>
            </a:p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en-GB" dirty="0">
                  <a:solidFill>
                    <a:schemeClr val="bg1"/>
                  </a:solidFill>
                  <a:latin typeface="Arial" panose="020B0604020202020204" pitchFamily="34" charset="0"/>
                  <a:ea typeface="Aktiv Grotesk" panose="020B0504020202020204" pitchFamily="34" charset="0"/>
                  <a:cs typeface="Arial" panose="020B0604020202020204" pitchFamily="34" charset="0"/>
                </a:rPr>
                <a:t>It gives the opportunity to keep modifying the picture and fixing bugs</a:t>
              </a:r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CAD8364B-A648-4908-2042-2C6198003E42}"/>
                </a:ext>
              </a:extLst>
            </p:cNvPr>
            <p:cNvSpPr/>
            <p:nvPr/>
          </p:nvSpPr>
          <p:spPr>
            <a:xfrm>
              <a:off x="785518" y="2739992"/>
              <a:ext cx="204190" cy="259645"/>
            </a:xfrm>
            <a:custGeom>
              <a:avLst/>
              <a:gdLst>
                <a:gd name="connsiteX0" fmla="*/ 113875 w 204190"/>
                <a:gd name="connsiteY0" fmla="*/ 90311 h 259645"/>
                <a:gd name="connsiteX1" fmla="*/ 46141 w 204190"/>
                <a:gd name="connsiteY1" fmla="*/ 135467 h 259645"/>
                <a:gd name="connsiteX2" fmla="*/ 57430 w 204190"/>
                <a:gd name="connsiteY2" fmla="*/ 169333 h 259645"/>
                <a:gd name="connsiteX3" fmla="*/ 181608 w 204190"/>
                <a:gd name="connsiteY3" fmla="*/ 158045 h 259645"/>
                <a:gd name="connsiteX4" fmla="*/ 192897 w 204190"/>
                <a:gd name="connsiteY4" fmla="*/ 56445 h 259645"/>
                <a:gd name="connsiteX5" fmla="*/ 159030 w 204190"/>
                <a:gd name="connsiteY5" fmla="*/ 22578 h 259645"/>
                <a:gd name="connsiteX6" fmla="*/ 125164 w 204190"/>
                <a:gd name="connsiteY6" fmla="*/ 0 h 259645"/>
                <a:gd name="connsiteX7" fmla="*/ 57430 w 204190"/>
                <a:gd name="connsiteY7" fmla="*/ 11289 h 259645"/>
                <a:gd name="connsiteX8" fmla="*/ 986 w 204190"/>
                <a:gd name="connsiteY8" fmla="*/ 112889 h 259645"/>
                <a:gd name="connsiteX9" fmla="*/ 12275 w 204190"/>
                <a:gd name="connsiteY9" fmla="*/ 214489 h 259645"/>
                <a:gd name="connsiteX10" fmla="*/ 23564 w 204190"/>
                <a:gd name="connsiteY10" fmla="*/ 248356 h 259645"/>
                <a:gd name="connsiteX11" fmla="*/ 57430 w 204190"/>
                <a:gd name="connsiteY11" fmla="*/ 259645 h 259645"/>
                <a:gd name="connsiteX12" fmla="*/ 159030 w 204190"/>
                <a:gd name="connsiteY12" fmla="*/ 203200 h 259645"/>
                <a:gd name="connsiteX13" fmla="*/ 159030 w 204190"/>
                <a:gd name="connsiteY13" fmla="*/ 90311 h 259645"/>
                <a:gd name="connsiteX14" fmla="*/ 57430 w 204190"/>
                <a:gd name="connsiteY14" fmla="*/ 101600 h 259645"/>
                <a:gd name="connsiteX15" fmla="*/ 23564 w 204190"/>
                <a:gd name="connsiteY15" fmla="*/ 124178 h 259645"/>
                <a:gd name="connsiteX16" fmla="*/ 12275 w 204190"/>
                <a:gd name="connsiteY16" fmla="*/ 191911 h 259645"/>
                <a:gd name="connsiteX17" fmla="*/ 46141 w 204190"/>
                <a:gd name="connsiteY17" fmla="*/ 203200 h 259645"/>
                <a:gd name="connsiteX18" fmla="*/ 113875 w 204190"/>
                <a:gd name="connsiteY18" fmla="*/ 169333 h 259645"/>
                <a:gd name="connsiteX19" fmla="*/ 170319 w 204190"/>
                <a:gd name="connsiteY19" fmla="*/ 169333 h 259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4190" h="259645">
                  <a:moveTo>
                    <a:pt x="113875" y="90311"/>
                  </a:moveTo>
                  <a:cubicBezTo>
                    <a:pt x="91297" y="105363"/>
                    <a:pt x="61913" y="113386"/>
                    <a:pt x="46141" y="135467"/>
                  </a:cubicBezTo>
                  <a:cubicBezTo>
                    <a:pt x="39225" y="145150"/>
                    <a:pt x="45693" y="167377"/>
                    <a:pt x="57430" y="169333"/>
                  </a:cubicBezTo>
                  <a:cubicBezTo>
                    <a:pt x="98428" y="176166"/>
                    <a:pt x="140215" y="161808"/>
                    <a:pt x="181608" y="158045"/>
                  </a:cubicBezTo>
                  <a:cubicBezTo>
                    <a:pt x="195406" y="116652"/>
                    <a:pt x="217984" y="94074"/>
                    <a:pt x="192897" y="56445"/>
                  </a:cubicBezTo>
                  <a:cubicBezTo>
                    <a:pt x="184041" y="43161"/>
                    <a:pt x="171295" y="32799"/>
                    <a:pt x="159030" y="22578"/>
                  </a:cubicBezTo>
                  <a:cubicBezTo>
                    <a:pt x="148607" y="13892"/>
                    <a:pt x="136453" y="7526"/>
                    <a:pt x="125164" y="0"/>
                  </a:cubicBezTo>
                  <a:cubicBezTo>
                    <a:pt x="102586" y="3763"/>
                    <a:pt x="76182" y="-1837"/>
                    <a:pt x="57430" y="11289"/>
                  </a:cubicBezTo>
                  <a:cubicBezTo>
                    <a:pt x="23677" y="34916"/>
                    <a:pt x="12961" y="76964"/>
                    <a:pt x="986" y="112889"/>
                  </a:cubicBezTo>
                  <a:cubicBezTo>
                    <a:pt x="4749" y="146756"/>
                    <a:pt x="6673" y="180878"/>
                    <a:pt x="12275" y="214489"/>
                  </a:cubicBezTo>
                  <a:cubicBezTo>
                    <a:pt x="14231" y="226227"/>
                    <a:pt x="15150" y="239942"/>
                    <a:pt x="23564" y="248356"/>
                  </a:cubicBezTo>
                  <a:cubicBezTo>
                    <a:pt x="31978" y="256770"/>
                    <a:pt x="46141" y="255882"/>
                    <a:pt x="57430" y="259645"/>
                  </a:cubicBezTo>
                  <a:cubicBezTo>
                    <a:pt x="140310" y="232018"/>
                    <a:pt x="108336" y="253896"/>
                    <a:pt x="159030" y="203200"/>
                  </a:cubicBezTo>
                  <a:cubicBezTo>
                    <a:pt x="164405" y="181700"/>
                    <a:pt x="189785" y="105689"/>
                    <a:pt x="159030" y="90311"/>
                  </a:cubicBezTo>
                  <a:cubicBezTo>
                    <a:pt x="128552" y="75072"/>
                    <a:pt x="91297" y="97837"/>
                    <a:pt x="57430" y="101600"/>
                  </a:cubicBezTo>
                  <a:cubicBezTo>
                    <a:pt x="46141" y="109126"/>
                    <a:pt x="33158" y="114584"/>
                    <a:pt x="23564" y="124178"/>
                  </a:cubicBezTo>
                  <a:cubicBezTo>
                    <a:pt x="4854" y="142888"/>
                    <a:pt x="-12486" y="167150"/>
                    <a:pt x="12275" y="191911"/>
                  </a:cubicBezTo>
                  <a:cubicBezTo>
                    <a:pt x="20689" y="200325"/>
                    <a:pt x="34852" y="199437"/>
                    <a:pt x="46141" y="203200"/>
                  </a:cubicBezTo>
                  <a:cubicBezTo>
                    <a:pt x="69413" y="187685"/>
                    <a:pt x="85113" y="172928"/>
                    <a:pt x="113875" y="169333"/>
                  </a:cubicBezTo>
                  <a:cubicBezTo>
                    <a:pt x="132544" y="166999"/>
                    <a:pt x="151504" y="169333"/>
                    <a:pt x="170319" y="169333"/>
                  </a:cubicBezTo>
                </a:path>
              </a:pathLst>
            </a:custGeom>
            <a:noFill/>
            <a:ln w="38100">
              <a:solidFill>
                <a:srgbClr val="6EC5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64358CDB-40F4-CCCE-74DC-50535DBB2DC0}"/>
                </a:ext>
              </a:extLst>
            </p:cNvPr>
            <p:cNvSpPr/>
            <p:nvPr/>
          </p:nvSpPr>
          <p:spPr>
            <a:xfrm>
              <a:off x="785518" y="3858364"/>
              <a:ext cx="225778" cy="259644"/>
            </a:xfrm>
            <a:custGeom>
              <a:avLst/>
              <a:gdLst>
                <a:gd name="connsiteX0" fmla="*/ 101600 w 225778"/>
                <a:gd name="connsiteY0" fmla="*/ 79022 h 259644"/>
                <a:gd name="connsiteX1" fmla="*/ 67734 w 225778"/>
                <a:gd name="connsiteY1" fmla="*/ 135466 h 259644"/>
                <a:gd name="connsiteX2" fmla="*/ 101600 w 225778"/>
                <a:gd name="connsiteY2" fmla="*/ 146755 h 259644"/>
                <a:gd name="connsiteX3" fmla="*/ 135467 w 225778"/>
                <a:gd name="connsiteY3" fmla="*/ 135466 h 259644"/>
                <a:gd name="connsiteX4" fmla="*/ 135467 w 225778"/>
                <a:gd name="connsiteY4" fmla="*/ 56444 h 259644"/>
                <a:gd name="connsiteX5" fmla="*/ 101600 w 225778"/>
                <a:gd name="connsiteY5" fmla="*/ 33866 h 259644"/>
                <a:gd name="connsiteX6" fmla="*/ 67734 w 225778"/>
                <a:gd name="connsiteY6" fmla="*/ 45155 h 259644"/>
                <a:gd name="connsiteX7" fmla="*/ 0 w 225778"/>
                <a:gd name="connsiteY7" fmla="*/ 101600 h 259644"/>
                <a:gd name="connsiteX8" fmla="*/ 33867 w 225778"/>
                <a:gd name="connsiteY8" fmla="*/ 214489 h 259644"/>
                <a:gd name="connsiteX9" fmla="*/ 67734 w 225778"/>
                <a:gd name="connsiteY9" fmla="*/ 225778 h 259644"/>
                <a:gd name="connsiteX10" fmla="*/ 203200 w 225778"/>
                <a:gd name="connsiteY10" fmla="*/ 191911 h 259644"/>
                <a:gd name="connsiteX11" fmla="*/ 225778 w 225778"/>
                <a:gd name="connsiteY11" fmla="*/ 158044 h 259644"/>
                <a:gd name="connsiteX12" fmla="*/ 203200 w 225778"/>
                <a:gd name="connsiteY12" fmla="*/ 67733 h 259644"/>
                <a:gd name="connsiteX13" fmla="*/ 135467 w 225778"/>
                <a:gd name="connsiteY13" fmla="*/ 11289 h 259644"/>
                <a:gd name="connsiteX14" fmla="*/ 101600 w 225778"/>
                <a:gd name="connsiteY14" fmla="*/ 0 h 259644"/>
                <a:gd name="connsiteX15" fmla="*/ 56445 w 225778"/>
                <a:gd name="connsiteY15" fmla="*/ 11289 h 259644"/>
                <a:gd name="connsiteX16" fmla="*/ 22578 w 225778"/>
                <a:gd name="connsiteY16" fmla="*/ 90311 h 259644"/>
                <a:gd name="connsiteX17" fmla="*/ 33867 w 225778"/>
                <a:gd name="connsiteY17" fmla="*/ 135466 h 259644"/>
                <a:gd name="connsiteX18" fmla="*/ 45156 w 225778"/>
                <a:gd name="connsiteY18" fmla="*/ 191911 h 259644"/>
                <a:gd name="connsiteX19" fmla="*/ 90311 w 225778"/>
                <a:gd name="connsiteY19" fmla="*/ 259644 h 259644"/>
                <a:gd name="connsiteX20" fmla="*/ 135467 w 225778"/>
                <a:gd name="connsiteY20" fmla="*/ 135466 h 259644"/>
                <a:gd name="connsiteX21" fmla="*/ 146756 w 225778"/>
                <a:gd name="connsiteY21" fmla="*/ 101600 h 259644"/>
                <a:gd name="connsiteX22" fmla="*/ 67734 w 225778"/>
                <a:gd name="connsiteY22" fmla="*/ 124178 h 259644"/>
                <a:gd name="connsiteX23" fmla="*/ 79022 w 225778"/>
                <a:gd name="connsiteY23" fmla="*/ 124178 h 25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5778" h="259644">
                  <a:moveTo>
                    <a:pt x="101600" y="79022"/>
                  </a:moveTo>
                  <a:cubicBezTo>
                    <a:pt x="90311" y="97837"/>
                    <a:pt x="67734" y="113525"/>
                    <a:pt x="67734" y="135466"/>
                  </a:cubicBezTo>
                  <a:cubicBezTo>
                    <a:pt x="67734" y="147365"/>
                    <a:pt x="89701" y="146755"/>
                    <a:pt x="101600" y="146755"/>
                  </a:cubicBezTo>
                  <a:cubicBezTo>
                    <a:pt x="113500" y="146755"/>
                    <a:pt x="124178" y="139229"/>
                    <a:pt x="135467" y="135466"/>
                  </a:cubicBezTo>
                  <a:cubicBezTo>
                    <a:pt x="145623" y="105000"/>
                    <a:pt x="157517" y="89519"/>
                    <a:pt x="135467" y="56444"/>
                  </a:cubicBezTo>
                  <a:cubicBezTo>
                    <a:pt x="127941" y="45155"/>
                    <a:pt x="112889" y="41392"/>
                    <a:pt x="101600" y="33866"/>
                  </a:cubicBezTo>
                  <a:cubicBezTo>
                    <a:pt x="90311" y="37629"/>
                    <a:pt x="78377" y="39833"/>
                    <a:pt x="67734" y="45155"/>
                  </a:cubicBezTo>
                  <a:cubicBezTo>
                    <a:pt x="36300" y="60872"/>
                    <a:pt x="24967" y="76633"/>
                    <a:pt x="0" y="101600"/>
                  </a:cubicBezTo>
                  <a:cubicBezTo>
                    <a:pt x="4940" y="136183"/>
                    <a:pt x="745" y="187991"/>
                    <a:pt x="33867" y="214489"/>
                  </a:cubicBezTo>
                  <a:cubicBezTo>
                    <a:pt x="43159" y="221923"/>
                    <a:pt x="56445" y="222015"/>
                    <a:pt x="67734" y="225778"/>
                  </a:cubicBezTo>
                  <a:cubicBezTo>
                    <a:pt x="124221" y="219502"/>
                    <a:pt x="164313" y="230798"/>
                    <a:pt x="203200" y="191911"/>
                  </a:cubicBezTo>
                  <a:cubicBezTo>
                    <a:pt x="212794" y="182317"/>
                    <a:pt x="218252" y="169333"/>
                    <a:pt x="225778" y="158044"/>
                  </a:cubicBezTo>
                  <a:cubicBezTo>
                    <a:pt x="224149" y="149901"/>
                    <a:pt x="213118" y="82610"/>
                    <a:pt x="203200" y="67733"/>
                  </a:cubicBezTo>
                  <a:cubicBezTo>
                    <a:pt x="190715" y="49005"/>
                    <a:pt x="156294" y="21702"/>
                    <a:pt x="135467" y="11289"/>
                  </a:cubicBezTo>
                  <a:cubicBezTo>
                    <a:pt x="124824" y="5967"/>
                    <a:pt x="112889" y="3763"/>
                    <a:pt x="101600" y="0"/>
                  </a:cubicBezTo>
                  <a:cubicBezTo>
                    <a:pt x="86548" y="3763"/>
                    <a:pt x="69354" y="2683"/>
                    <a:pt x="56445" y="11289"/>
                  </a:cubicBezTo>
                  <a:cubicBezTo>
                    <a:pt x="33056" y="26881"/>
                    <a:pt x="28243" y="67652"/>
                    <a:pt x="22578" y="90311"/>
                  </a:cubicBezTo>
                  <a:cubicBezTo>
                    <a:pt x="26341" y="105363"/>
                    <a:pt x="30501" y="120321"/>
                    <a:pt x="33867" y="135466"/>
                  </a:cubicBezTo>
                  <a:cubicBezTo>
                    <a:pt x="38029" y="154197"/>
                    <a:pt x="37216" y="174443"/>
                    <a:pt x="45156" y="191911"/>
                  </a:cubicBezTo>
                  <a:cubicBezTo>
                    <a:pt x="56384" y="216614"/>
                    <a:pt x="90311" y="259644"/>
                    <a:pt x="90311" y="259644"/>
                  </a:cubicBezTo>
                  <a:cubicBezTo>
                    <a:pt x="121729" y="181099"/>
                    <a:pt x="106479" y="222428"/>
                    <a:pt x="135467" y="135466"/>
                  </a:cubicBezTo>
                  <a:cubicBezTo>
                    <a:pt x="139230" y="124177"/>
                    <a:pt x="158300" y="98714"/>
                    <a:pt x="146756" y="101600"/>
                  </a:cubicBezTo>
                  <a:cubicBezTo>
                    <a:pt x="132286" y="105218"/>
                    <a:pt x="83931" y="116080"/>
                    <a:pt x="67734" y="124178"/>
                  </a:cubicBezTo>
                  <a:cubicBezTo>
                    <a:pt x="64369" y="125861"/>
                    <a:pt x="75259" y="124178"/>
                    <a:pt x="79022" y="124178"/>
                  </a:cubicBezTo>
                </a:path>
              </a:pathLst>
            </a:custGeom>
            <a:noFill/>
            <a:ln w="38100">
              <a:solidFill>
                <a:srgbClr val="6EC5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7BA92CA4-E9A8-BEE0-2932-8CDA940CCB93}"/>
                </a:ext>
              </a:extLst>
            </p:cNvPr>
            <p:cNvSpPr/>
            <p:nvPr/>
          </p:nvSpPr>
          <p:spPr>
            <a:xfrm rot="7306270">
              <a:off x="814531" y="4936094"/>
              <a:ext cx="204190" cy="259645"/>
            </a:xfrm>
            <a:custGeom>
              <a:avLst/>
              <a:gdLst>
                <a:gd name="connsiteX0" fmla="*/ 113875 w 204190"/>
                <a:gd name="connsiteY0" fmla="*/ 90311 h 259645"/>
                <a:gd name="connsiteX1" fmla="*/ 46141 w 204190"/>
                <a:gd name="connsiteY1" fmla="*/ 135467 h 259645"/>
                <a:gd name="connsiteX2" fmla="*/ 57430 w 204190"/>
                <a:gd name="connsiteY2" fmla="*/ 169333 h 259645"/>
                <a:gd name="connsiteX3" fmla="*/ 181608 w 204190"/>
                <a:gd name="connsiteY3" fmla="*/ 158045 h 259645"/>
                <a:gd name="connsiteX4" fmla="*/ 192897 w 204190"/>
                <a:gd name="connsiteY4" fmla="*/ 56445 h 259645"/>
                <a:gd name="connsiteX5" fmla="*/ 159030 w 204190"/>
                <a:gd name="connsiteY5" fmla="*/ 22578 h 259645"/>
                <a:gd name="connsiteX6" fmla="*/ 125164 w 204190"/>
                <a:gd name="connsiteY6" fmla="*/ 0 h 259645"/>
                <a:gd name="connsiteX7" fmla="*/ 57430 w 204190"/>
                <a:gd name="connsiteY7" fmla="*/ 11289 h 259645"/>
                <a:gd name="connsiteX8" fmla="*/ 986 w 204190"/>
                <a:gd name="connsiteY8" fmla="*/ 112889 h 259645"/>
                <a:gd name="connsiteX9" fmla="*/ 12275 w 204190"/>
                <a:gd name="connsiteY9" fmla="*/ 214489 h 259645"/>
                <a:gd name="connsiteX10" fmla="*/ 23564 w 204190"/>
                <a:gd name="connsiteY10" fmla="*/ 248356 h 259645"/>
                <a:gd name="connsiteX11" fmla="*/ 57430 w 204190"/>
                <a:gd name="connsiteY11" fmla="*/ 259645 h 259645"/>
                <a:gd name="connsiteX12" fmla="*/ 159030 w 204190"/>
                <a:gd name="connsiteY12" fmla="*/ 203200 h 259645"/>
                <a:gd name="connsiteX13" fmla="*/ 159030 w 204190"/>
                <a:gd name="connsiteY13" fmla="*/ 90311 h 259645"/>
                <a:gd name="connsiteX14" fmla="*/ 57430 w 204190"/>
                <a:gd name="connsiteY14" fmla="*/ 101600 h 259645"/>
                <a:gd name="connsiteX15" fmla="*/ 23564 w 204190"/>
                <a:gd name="connsiteY15" fmla="*/ 124178 h 259645"/>
                <a:gd name="connsiteX16" fmla="*/ 12275 w 204190"/>
                <a:gd name="connsiteY16" fmla="*/ 191911 h 259645"/>
                <a:gd name="connsiteX17" fmla="*/ 46141 w 204190"/>
                <a:gd name="connsiteY17" fmla="*/ 203200 h 259645"/>
                <a:gd name="connsiteX18" fmla="*/ 113875 w 204190"/>
                <a:gd name="connsiteY18" fmla="*/ 169333 h 259645"/>
                <a:gd name="connsiteX19" fmla="*/ 170319 w 204190"/>
                <a:gd name="connsiteY19" fmla="*/ 169333 h 259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4190" h="259645">
                  <a:moveTo>
                    <a:pt x="113875" y="90311"/>
                  </a:moveTo>
                  <a:cubicBezTo>
                    <a:pt x="91297" y="105363"/>
                    <a:pt x="61913" y="113386"/>
                    <a:pt x="46141" y="135467"/>
                  </a:cubicBezTo>
                  <a:cubicBezTo>
                    <a:pt x="39225" y="145150"/>
                    <a:pt x="45693" y="167377"/>
                    <a:pt x="57430" y="169333"/>
                  </a:cubicBezTo>
                  <a:cubicBezTo>
                    <a:pt x="98428" y="176166"/>
                    <a:pt x="140215" y="161808"/>
                    <a:pt x="181608" y="158045"/>
                  </a:cubicBezTo>
                  <a:cubicBezTo>
                    <a:pt x="195406" y="116652"/>
                    <a:pt x="217984" y="94074"/>
                    <a:pt x="192897" y="56445"/>
                  </a:cubicBezTo>
                  <a:cubicBezTo>
                    <a:pt x="184041" y="43161"/>
                    <a:pt x="171295" y="32799"/>
                    <a:pt x="159030" y="22578"/>
                  </a:cubicBezTo>
                  <a:cubicBezTo>
                    <a:pt x="148607" y="13892"/>
                    <a:pt x="136453" y="7526"/>
                    <a:pt x="125164" y="0"/>
                  </a:cubicBezTo>
                  <a:cubicBezTo>
                    <a:pt x="102586" y="3763"/>
                    <a:pt x="76182" y="-1837"/>
                    <a:pt x="57430" y="11289"/>
                  </a:cubicBezTo>
                  <a:cubicBezTo>
                    <a:pt x="23677" y="34916"/>
                    <a:pt x="12961" y="76964"/>
                    <a:pt x="986" y="112889"/>
                  </a:cubicBezTo>
                  <a:cubicBezTo>
                    <a:pt x="4749" y="146756"/>
                    <a:pt x="6673" y="180878"/>
                    <a:pt x="12275" y="214489"/>
                  </a:cubicBezTo>
                  <a:cubicBezTo>
                    <a:pt x="14231" y="226227"/>
                    <a:pt x="15150" y="239942"/>
                    <a:pt x="23564" y="248356"/>
                  </a:cubicBezTo>
                  <a:cubicBezTo>
                    <a:pt x="31978" y="256770"/>
                    <a:pt x="46141" y="255882"/>
                    <a:pt x="57430" y="259645"/>
                  </a:cubicBezTo>
                  <a:cubicBezTo>
                    <a:pt x="140310" y="232018"/>
                    <a:pt x="108336" y="253896"/>
                    <a:pt x="159030" y="203200"/>
                  </a:cubicBezTo>
                  <a:cubicBezTo>
                    <a:pt x="164405" y="181700"/>
                    <a:pt x="189785" y="105689"/>
                    <a:pt x="159030" y="90311"/>
                  </a:cubicBezTo>
                  <a:cubicBezTo>
                    <a:pt x="128552" y="75072"/>
                    <a:pt x="91297" y="97837"/>
                    <a:pt x="57430" y="101600"/>
                  </a:cubicBezTo>
                  <a:cubicBezTo>
                    <a:pt x="46141" y="109126"/>
                    <a:pt x="33158" y="114584"/>
                    <a:pt x="23564" y="124178"/>
                  </a:cubicBezTo>
                  <a:cubicBezTo>
                    <a:pt x="4854" y="142888"/>
                    <a:pt x="-12486" y="167150"/>
                    <a:pt x="12275" y="191911"/>
                  </a:cubicBezTo>
                  <a:cubicBezTo>
                    <a:pt x="20689" y="200325"/>
                    <a:pt x="34852" y="199437"/>
                    <a:pt x="46141" y="203200"/>
                  </a:cubicBezTo>
                  <a:cubicBezTo>
                    <a:pt x="69413" y="187685"/>
                    <a:pt x="85113" y="172928"/>
                    <a:pt x="113875" y="169333"/>
                  </a:cubicBezTo>
                  <a:cubicBezTo>
                    <a:pt x="132544" y="166999"/>
                    <a:pt x="151504" y="169333"/>
                    <a:pt x="170319" y="169333"/>
                  </a:cubicBezTo>
                </a:path>
              </a:pathLst>
            </a:custGeom>
            <a:noFill/>
            <a:ln w="38100">
              <a:solidFill>
                <a:srgbClr val="6EC5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8314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7768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26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video>
              <p:cMediaNode vol="80000" mute="1">
                <p:cTn id="27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>
            <a:extLst>
              <a:ext uri="{FF2B5EF4-FFF2-40B4-BE49-F238E27FC236}">
                <a16:creationId xmlns:a16="http://schemas.microsoft.com/office/drawing/2014/main" id="{FBC5F8BA-2FD9-7BE9-6D5E-E3EF08F7567F}"/>
              </a:ext>
            </a:extLst>
          </p:cNvPr>
          <p:cNvSpPr txBox="1">
            <a:spLocks/>
          </p:cNvSpPr>
          <p:nvPr/>
        </p:nvSpPr>
        <p:spPr>
          <a:xfrm>
            <a:off x="378373" y="657846"/>
            <a:ext cx="4287795" cy="7067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RYTR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8C70FDD2-E40B-4440-139C-840524899886}"/>
              </a:ext>
            </a:extLst>
          </p:cNvPr>
          <p:cNvSpPr txBox="1">
            <a:spLocks/>
          </p:cNvSpPr>
          <p:nvPr/>
        </p:nvSpPr>
        <p:spPr>
          <a:xfrm>
            <a:off x="404683" y="385871"/>
            <a:ext cx="3402129" cy="2672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cap="all" dirty="0">
                <a:solidFill>
                  <a:srgbClr val="6EC59E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Text generator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3F12B4A-4906-96BF-08DA-A6D7D47E33B3}"/>
              </a:ext>
            </a:extLst>
          </p:cNvPr>
          <p:cNvGrpSpPr/>
          <p:nvPr/>
        </p:nvGrpSpPr>
        <p:grpSpPr>
          <a:xfrm>
            <a:off x="768585" y="2246974"/>
            <a:ext cx="4581891" cy="2550891"/>
            <a:chOff x="768585" y="2613660"/>
            <a:chExt cx="4581891" cy="2550891"/>
          </a:xfrm>
        </p:grpSpPr>
        <p:sp>
          <p:nvSpPr>
            <p:cNvPr id="3" name="Subtitle 2">
              <a:extLst>
                <a:ext uri="{FF2B5EF4-FFF2-40B4-BE49-F238E27FC236}">
                  <a16:creationId xmlns:a16="http://schemas.microsoft.com/office/drawing/2014/main" id="{E82D9FD6-D851-A212-C979-1DD16E74B4B0}"/>
                </a:ext>
              </a:extLst>
            </p:cNvPr>
            <p:cNvSpPr txBox="1">
              <a:spLocks/>
            </p:cNvSpPr>
            <p:nvPr/>
          </p:nvSpPr>
          <p:spPr>
            <a:xfrm>
              <a:off x="1159038" y="2613660"/>
              <a:ext cx="4191438" cy="225254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en-GB" dirty="0">
                  <a:solidFill>
                    <a:schemeClr val="bg1"/>
                  </a:solidFill>
                  <a:latin typeface="Arial" panose="020B0604020202020204" pitchFamily="34" charset="0"/>
                  <a:ea typeface="Aktiv Grotesk" panose="020B0504020202020204" pitchFamily="34" charset="0"/>
                  <a:cs typeface="Arial" panose="020B0604020202020204" pitchFamily="34" charset="0"/>
                </a:rPr>
                <a:t>Easier than </a:t>
              </a:r>
              <a:r>
                <a:rPr lang="en-GB" dirty="0" err="1">
                  <a:solidFill>
                    <a:schemeClr val="bg1"/>
                  </a:solidFill>
                  <a:latin typeface="Arial" panose="020B0604020202020204" pitchFamily="34" charset="0"/>
                  <a:ea typeface="Aktiv Grotesk" panose="020B0504020202020204" pitchFamily="34" charset="0"/>
                  <a:cs typeface="Arial" panose="020B0604020202020204" pitchFamily="34" charset="0"/>
                </a:rPr>
                <a:t>ChatGPT</a:t>
              </a:r>
              <a:r>
                <a:rPr lang="en-GB" dirty="0">
                  <a:solidFill>
                    <a:schemeClr val="bg1"/>
                  </a:solidFill>
                  <a:latin typeface="Arial" panose="020B0604020202020204" pitchFamily="34" charset="0"/>
                  <a:ea typeface="Aktiv Grotesk" panose="020B0504020202020204" pitchFamily="34" charset="0"/>
                  <a:cs typeface="Arial" panose="020B0604020202020204" pitchFamily="34" charset="0"/>
                </a:rPr>
                <a:t>, keywords, not prompts</a:t>
              </a:r>
            </a:p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endParaRPr lang="en-GB" dirty="0">
                <a:solidFill>
                  <a:schemeClr val="bg1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endParaRPr>
            </a:p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en-GB" dirty="0">
                  <a:solidFill>
                    <a:schemeClr val="bg1"/>
                  </a:solidFill>
                  <a:latin typeface="Arial" panose="020B0604020202020204" pitchFamily="34" charset="0"/>
                  <a:ea typeface="Aktiv Grotesk" panose="020B0504020202020204" pitchFamily="34" charset="0"/>
                  <a:cs typeface="Arial" panose="020B0604020202020204" pitchFamily="34" charset="0"/>
                </a:rPr>
                <a:t>It makes you choose amongst case studies</a:t>
              </a:r>
            </a:p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endParaRPr lang="en-GB" dirty="0">
                <a:solidFill>
                  <a:schemeClr val="bg1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endParaRPr>
            </a:p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en-GB" dirty="0">
                  <a:solidFill>
                    <a:schemeClr val="bg1"/>
                  </a:solidFill>
                  <a:latin typeface="Arial" panose="020B0604020202020204" pitchFamily="34" charset="0"/>
                  <a:ea typeface="Aktiv Grotesk" panose="020B0504020202020204" pitchFamily="34" charset="0"/>
                  <a:cs typeface="Arial" panose="020B0604020202020204" pitchFamily="34" charset="0"/>
                </a:rPr>
                <a:t>The free version is limited to a certain amount of credits</a:t>
              </a:r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CAD8364B-A648-4908-2042-2C6198003E42}"/>
                </a:ext>
              </a:extLst>
            </p:cNvPr>
            <p:cNvSpPr/>
            <p:nvPr/>
          </p:nvSpPr>
          <p:spPr>
            <a:xfrm>
              <a:off x="785518" y="2739992"/>
              <a:ext cx="204190" cy="259645"/>
            </a:xfrm>
            <a:custGeom>
              <a:avLst/>
              <a:gdLst>
                <a:gd name="connsiteX0" fmla="*/ 113875 w 204190"/>
                <a:gd name="connsiteY0" fmla="*/ 90311 h 259645"/>
                <a:gd name="connsiteX1" fmla="*/ 46141 w 204190"/>
                <a:gd name="connsiteY1" fmla="*/ 135467 h 259645"/>
                <a:gd name="connsiteX2" fmla="*/ 57430 w 204190"/>
                <a:gd name="connsiteY2" fmla="*/ 169333 h 259645"/>
                <a:gd name="connsiteX3" fmla="*/ 181608 w 204190"/>
                <a:gd name="connsiteY3" fmla="*/ 158045 h 259645"/>
                <a:gd name="connsiteX4" fmla="*/ 192897 w 204190"/>
                <a:gd name="connsiteY4" fmla="*/ 56445 h 259645"/>
                <a:gd name="connsiteX5" fmla="*/ 159030 w 204190"/>
                <a:gd name="connsiteY5" fmla="*/ 22578 h 259645"/>
                <a:gd name="connsiteX6" fmla="*/ 125164 w 204190"/>
                <a:gd name="connsiteY6" fmla="*/ 0 h 259645"/>
                <a:gd name="connsiteX7" fmla="*/ 57430 w 204190"/>
                <a:gd name="connsiteY7" fmla="*/ 11289 h 259645"/>
                <a:gd name="connsiteX8" fmla="*/ 986 w 204190"/>
                <a:gd name="connsiteY8" fmla="*/ 112889 h 259645"/>
                <a:gd name="connsiteX9" fmla="*/ 12275 w 204190"/>
                <a:gd name="connsiteY9" fmla="*/ 214489 h 259645"/>
                <a:gd name="connsiteX10" fmla="*/ 23564 w 204190"/>
                <a:gd name="connsiteY10" fmla="*/ 248356 h 259645"/>
                <a:gd name="connsiteX11" fmla="*/ 57430 w 204190"/>
                <a:gd name="connsiteY11" fmla="*/ 259645 h 259645"/>
                <a:gd name="connsiteX12" fmla="*/ 159030 w 204190"/>
                <a:gd name="connsiteY12" fmla="*/ 203200 h 259645"/>
                <a:gd name="connsiteX13" fmla="*/ 159030 w 204190"/>
                <a:gd name="connsiteY13" fmla="*/ 90311 h 259645"/>
                <a:gd name="connsiteX14" fmla="*/ 57430 w 204190"/>
                <a:gd name="connsiteY14" fmla="*/ 101600 h 259645"/>
                <a:gd name="connsiteX15" fmla="*/ 23564 w 204190"/>
                <a:gd name="connsiteY15" fmla="*/ 124178 h 259645"/>
                <a:gd name="connsiteX16" fmla="*/ 12275 w 204190"/>
                <a:gd name="connsiteY16" fmla="*/ 191911 h 259645"/>
                <a:gd name="connsiteX17" fmla="*/ 46141 w 204190"/>
                <a:gd name="connsiteY17" fmla="*/ 203200 h 259645"/>
                <a:gd name="connsiteX18" fmla="*/ 113875 w 204190"/>
                <a:gd name="connsiteY18" fmla="*/ 169333 h 259645"/>
                <a:gd name="connsiteX19" fmla="*/ 170319 w 204190"/>
                <a:gd name="connsiteY19" fmla="*/ 169333 h 259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4190" h="259645">
                  <a:moveTo>
                    <a:pt x="113875" y="90311"/>
                  </a:moveTo>
                  <a:cubicBezTo>
                    <a:pt x="91297" y="105363"/>
                    <a:pt x="61913" y="113386"/>
                    <a:pt x="46141" y="135467"/>
                  </a:cubicBezTo>
                  <a:cubicBezTo>
                    <a:pt x="39225" y="145150"/>
                    <a:pt x="45693" y="167377"/>
                    <a:pt x="57430" y="169333"/>
                  </a:cubicBezTo>
                  <a:cubicBezTo>
                    <a:pt x="98428" y="176166"/>
                    <a:pt x="140215" y="161808"/>
                    <a:pt x="181608" y="158045"/>
                  </a:cubicBezTo>
                  <a:cubicBezTo>
                    <a:pt x="195406" y="116652"/>
                    <a:pt x="217984" y="94074"/>
                    <a:pt x="192897" y="56445"/>
                  </a:cubicBezTo>
                  <a:cubicBezTo>
                    <a:pt x="184041" y="43161"/>
                    <a:pt x="171295" y="32799"/>
                    <a:pt x="159030" y="22578"/>
                  </a:cubicBezTo>
                  <a:cubicBezTo>
                    <a:pt x="148607" y="13892"/>
                    <a:pt x="136453" y="7526"/>
                    <a:pt x="125164" y="0"/>
                  </a:cubicBezTo>
                  <a:cubicBezTo>
                    <a:pt x="102586" y="3763"/>
                    <a:pt x="76182" y="-1837"/>
                    <a:pt x="57430" y="11289"/>
                  </a:cubicBezTo>
                  <a:cubicBezTo>
                    <a:pt x="23677" y="34916"/>
                    <a:pt x="12961" y="76964"/>
                    <a:pt x="986" y="112889"/>
                  </a:cubicBezTo>
                  <a:cubicBezTo>
                    <a:pt x="4749" y="146756"/>
                    <a:pt x="6673" y="180878"/>
                    <a:pt x="12275" y="214489"/>
                  </a:cubicBezTo>
                  <a:cubicBezTo>
                    <a:pt x="14231" y="226227"/>
                    <a:pt x="15150" y="239942"/>
                    <a:pt x="23564" y="248356"/>
                  </a:cubicBezTo>
                  <a:cubicBezTo>
                    <a:pt x="31978" y="256770"/>
                    <a:pt x="46141" y="255882"/>
                    <a:pt x="57430" y="259645"/>
                  </a:cubicBezTo>
                  <a:cubicBezTo>
                    <a:pt x="140310" y="232018"/>
                    <a:pt x="108336" y="253896"/>
                    <a:pt x="159030" y="203200"/>
                  </a:cubicBezTo>
                  <a:cubicBezTo>
                    <a:pt x="164405" y="181700"/>
                    <a:pt x="189785" y="105689"/>
                    <a:pt x="159030" y="90311"/>
                  </a:cubicBezTo>
                  <a:cubicBezTo>
                    <a:pt x="128552" y="75072"/>
                    <a:pt x="91297" y="97837"/>
                    <a:pt x="57430" y="101600"/>
                  </a:cubicBezTo>
                  <a:cubicBezTo>
                    <a:pt x="46141" y="109126"/>
                    <a:pt x="33158" y="114584"/>
                    <a:pt x="23564" y="124178"/>
                  </a:cubicBezTo>
                  <a:cubicBezTo>
                    <a:pt x="4854" y="142888"/>
                    <a:pt x="-12486" y="167150"/>
                    <a:pt x="12275" y="191911"/>
                  </a:cubicBezTo>
                  <a:cubicBezTo>
                    <a:pt x="20689" y="200325"/>
                    <a:pt x="34852" y="199437"/>
                    <a:pt x="46141" y="203200"/>
                  </a:cubicBezTo>
                  <a:cubicBezTo>
                    <a:pt x="69413" y="187685"/>
                    <a:pt x="85113" y="172928"/>
                    <a:pt x="113875" y="169333"/>
                  </a:cubicBezTo>
                  <a:cubicBezTo>
                    <a:pt x="132544" y="166999"/>
                    <a:pt x="151504" y="169333"/>
                    <a:pt x="170319" y="169333"/>
                  </a:cubicBezTo>
                </a:path>
              </a:pathLst>
            </a:custGeom>
            <a:noFill/>
            <a:ln w="38100">
              <a:solidFill>
                <a:srgbClr val="6EC5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64358CDB-40F4-CCCE-74DC-50535DBB2DC0}"/>
                </a:ext>
              </a:extLst>
            </p:cNvPr>
            <p:cNvSpPr/>
            <p:nvPr/>
          </p:nvSpPr>
          <p:spPr>
            <a:xfrm>
              <a:off x="785518" y="3840172"/>
              <a:ext cx="225778" cy="259644"/>
            </a:xfrm>
            <a:custGeom>
              <a:avLst/>
              <a:gdLst>
                <a:gd name="connsiteX0" fmla="*/ 101600 w 225778"/>
                <a:gd name="connsiteY0" fmla="*/ 79022 h 259644"/>
                <a:gd name="connsiteX1" fmla="*/ 67734 w 225778"/>
                <a:gd name="connsiteY1" fmla="*/ 135466 h 259644"/>
                <a:gd name="connsiteX2" fmla="*/ 101600 w 225778"/>
                <a:gd name="connsiteY2" fmla="*/ 146755 h 259644"/>
                <a:gd name="connsiteX3" fmla="*/ 135467 w 225778"/>
                <a:gd name="connsiteY3" fmla="*/ 135466 h 259644"/>
                <a:gd name="connsiteX4" fmla="*/ 135467 w 225778"/>
                <a:gd name="connsiteY4" fmla="*/ 56444 h 259644"/>
                <a:gd name="connsiteX5" fmla="*/ 101600 w 225778"/>
                <a:gd name="connsiteY5" fmla="*/ 33866 h 259644"/>
                <a:gd name="connsiteX6" fmla="*/ 67734 w 225778"/>
                <a:gd name="connsiteY6" fmla="*/ 45155 h 259644"/>
                <a:gd name="connsiteX7" fmla="*/ 0 w 225778"/>
                <a:gd name="connsiteY7" fmla="*/ 101600 h 259644"/>
                <a:gd name="connsiteX8" fmla="*/ 33867 w 225778"/>
                <a:gd name="connsiteY8" fmla="*/ 214489 h 259644"/>
                <a:gd name="connsiteX9" fmla="*/ 67734 w 225778"/>
                <a:gd name="connsiteY9" fmla="*/ 225778 h 259644"/>
                <a:gd name="connsiteX10" fmla="*/ 203200 w 225778"/>
                <a:gd name="connsiteY10" fmla="*/ 191911 h 259644"/>
                <a:gd name="connsiteX11" fmla="*/ 225778 w 225778"/>
                <a:gd name="connsiteY11" fmla="*/ 158044 h 259644"/>
                <a:gd name="connsiteX12" fmla="*/ 203200 w 225778"/>
                <a:gd name="connsiteY12" fmla="*/ 67733 h 259644"/>
                <a:gd name="connsiteX13" fmla="*/ 135467 w 225778"/>
                <a:gd name="connsiteY13" fmla="*/ 11289 h 259644"/>
                <a:gd name="connsiteX14" fmla="*/ 101600 w 225778"/>
                <a:gd name="connsiteY14" fmla="*/ 0 h 259644"/>
                <a:gd name="connsiteX15" fmla="*/ 56445 w 225778"/>
                <a:gd name="connsiteY15" fmla="*/ 11289 h 259644"/>
                <a:gd name="connsiteX16" fmla="*/ 22578 w 225778"/>
                <a:gd name="connsiteY16" fmla="*/ 90311 h 259644"/>
                <a:gd name="connsiteX17" fmla="*/ 33867 w 225778"/>
                <a:gd name="connsiteY17" fmla="*/ 135466 h 259644"/>
                <a:gd name="connsiteX18" fmla="*/ 45156 w 225778"/>
                <a:gd name="connsiteY18" fmla="*/ 191911 h 259644"/>
                <a:gd name="connsiteX19" fmla="*/ 90311 w 225778"/>
                <a:gd name="connsiteY19" fmla="*/ 259644 h 259644"/>
                <a:gd name="connsiteX20" fmla="*/ 135467 w 225778"/>
                <a:gd name="connsiteY20" fmla="*/ 135466 h 259644"/>
                <a:gd name="connsiteX21" fmla="*/ 146756 w 225778"/>
                <a:gd name="connsiteY21" fmla="*/ 101600 h 259644"/>
                <a:gd name="connsiteX22" fmla="*/ 67734 w 225778"/>
                <a:gd name="connsiteY22" fmla="*/ 124178 h 259644"/>
                <a:gd name="connsiteX23" fmla="*/ 79022 w 225778"/>
                <a:gd name="connsiteY23" fmla="*/ 124178 h 25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5778" h="259644">
                  <a:moveTo>
                    <a:pt x="101600" y="79022"/>
                  </a:moveTo>
                  <a:cubicBezTo>
                    <a:pt x="90311" y="97837"/>
                    <a:pt x="67734" y="113525"/>
                    <a:pt x="67734" y="135466"/>
                  </a:cubicBezTo>
                  <a:cubicBezTo>
                    <a:pt x="67734" y="147365"/>
                    <a:pt x="89701" y="146755"/>
                    <a:pt x="101600" y="146755"/>
                  </a:cubicBezTo>
                  <a:cubicBezTo>
                    <a:pt x="113500" y="146755"/>
                    <a:pt x="124178" y="139229"/>
                    <a:pt x="135467" y="135466"/>
                  </a:cubicBezTo>
                  <a:cubicBezTo>
                    <a:pt x="145623" y="105000"/>
                    <a:pt x="157517" y="89519"/>
                    <a:pt x="135467" y="56444"/>
                  </a:cubicBezTo>
                  <a:cubicBezTo>
                    <a:pt x="127941" y="45155"/>
                    <a:pt x="112889" y="41392"/>
                    <a:pt x="101600" y="33866"/>
                  </a:cubicBezTo>
                  <a:cubicBezTo>
                    <a:pt x="90311" y="37629"/>
                    <a:pt x="78377" y="39833"/>
                    <a:pt x="67734" y="45155"/>
                  </a:cubicBezTo>
                  <a:cubicBezTo>
                    <a:pt x="36300" y="60872"/>
                    <a:pt x="24967" y="76633"/>
                    <a:pt x="0" y="101600"/>
                  </a:cubicBezTo>
                  <a:cubicBezTo>
                    <a:pt x="4940" y="136183"/>
                    <a:pt x="745" y="187991"/>
                    <a:pt x="33867" y="214489"/>
                  </a:cubicBezTo>
                  <a:cubicBezTo>
                    <a:pt x="43159" y="221923"/>
                    <a:pt x="56445" y="222015"/>
                    <a:pt x="67734" y="225778"/>
                  </a:cubicBezTo>
                  <a:cubicBezTo>
                    <a:pt x="124221" y="219502"/>
                    <a:pt x="164313" y="230798"/>
                    <a:pt x="203200" y="191911"/>
                  </a:cubicBezTo>
                  <a:cubicBezTo>
                    <a:pt x="212794" y="182317"/>
                    <a:pt x="218252" y="169333"/>
                    <a:pt x="225778" y="158044"/>
                  </a:cubicBezTo>
                  <a:cubicBezTo>
                    <a:pt x="224149" y="149901"/>
                    <a:pt x="213118" y="82610"/>
                    <a:pt x="203200" y="67733"/>
                  </a:cubicBezTo>
                  <a:cubicBezTo>
                    <a:pt x="190715" y="49005"/>
                    <a:pt x="156294" y="21702"/>
                    <a:pt x="135467" y="11289"/>
                  </a:cubicBezTo>
                  <a:cubicBezTo>
                    <a:pt x="124824" y="5967"/>
                    <a:pt x="112889" y="3763"/>
                    <a:pt x="101600" y="0"/>
                  </a:cubicBezTo>
                  <a:cubicBezTo>
                    <a:pt x="86548" y="3763"/>
                    <a:pt x="69354" y="2683"/>
                    <a:pt x="56445" y="11289"/>
                  </a:cubicBezTo>
                  <a:cubicBezTo>
                    <a:pt x="33056" y="26881"/>
                    <a:pt x="28243" y="67652"/>
                    <a:pt x="22578" y="90311"/>
                  </a:cubicBezTo>
                  <a:cubicBezTo>
                    <a:pt x="26341" y="105363"/>
                    <a:pt x="30501" y="120321"/>
                    <a:pt x="33867" y="135466"/>
                  </a:cubicBezTo>
                  <a:cubicBezTo>
                    <a:pt x="38029" y="154197"/>
                    <a:pt x="37216" y="174443"/>
                    <a:pt x="45156" y="191911"/>
                  </a:cubicBezTo>
                  <a:cubicBezTo>
                    <a:pt x="56384" y="216614"/>
                    <a:pt x="90311" y="259644"/>
                    <a:pt x="90311" y="259644"/>
                  </a:cubicBezTo>
                  <a:cubicBezTo>
                    <a:pt x="121729" y="181099"/>
                    <a:pt x="106479" y="222428"/>
                    <a:pt x="135467" y="135466"/>
                  </a:cubicBezTo>
                  <a:cubicBezTo>
                    <a:pt x="139230" y="124177"/>
                    <a:pt x="158300" y="98714"/>
                    <a:pt x="146756" y="101600"/>
                  </a:cubicBezTo>
                  <a:cubicBezTo>
                    <a:pt x="132286" y="105218"/>
                    <a:pt x="83931" y="116080"/>
                    <a:pt x="67734" y="124178"/>
                  </a:cubicBezTo>
                  <a:cubicBezTo>
                    <a:pt x="64369" y="125861"/>
                    <a:pt x="75259" y="124178"/>
                    <a:pt x="79022" y="124178"/>
                  </a:cubicBezTo>
                </a:path>
              </a:pathLst>
            </a:custGeom>
            <a:noFill/>
            <a:ln w="38100">
              <a:solidFill>
                <a:srgbClr val="6EC5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94C6143-CF01-1631-A86A-603108029B91}"/>
                </a:ext>
              </a:extLst>
            </p:cNvPr>
            <p:cNvSpPr/>
            <p:nvPr/>
          </p:nvSpPr>
          <p:spPr>
            <a:xfrm rot="7849503">
              <a:off x="785518" y="4921840"/>
              <a:ext cx="225778" cy="259644"/>
            </a:xfrm>
            <a:custGeom>
              <a:avLst/>
              <a:gdLst>
                <a:gd name="connsiteX0" fmla="*/ 101600 w 225778"/>
                <a:gd name="connsiteY0" fmla="*/ 79022 h 259644"/>
                <a:gd name="connsiteX1" fmla="*/ 67734 w 225778"/>
                <a:gd name="connsiteY1" fmla="*/ 135466 h 259644"/>
                <a:gd name="connsiteX2" fmla="*/ 101600 w 225778"/>
                <a:gd name="connsiteY2" fmla="*/ 146755 h 259644"/>
                <a:gd name="connsiteX3" fmla="*/ 135467 w 225778"/>
                <a:gd name="connsiteY3" fmla="*/ 135466 h 259644"/>
                <a:gd name="connsiteX4" fmla="*/ 135467 w 225778"/>
                <a:gd name="connsiteY4" fmla="*/ 56444 h 259644"/>
                <a:gd name="connsiteX5" fmla="*/ 101600 w 225778"/>
                <a:gd name="connsiteY5" fmla="*/ 33866 h 259644"/>
                <a:gd name="connsiteX6" fmla="*/ 67734 w 225778"/>
                <a:gd name="connsiteY6" fmla="*/ 45155 h 259644"/>
                <a:gd name="connsiteX7" fmla="*/ 0 w 225778"/>
                <a:gd name="connsiteY7" fmla="*/ 101600 h 259644"/>
                <a:gd name="connsiteX8" fmla="*/ 33867 w 225778"/>
                <a:gd name="connsiteY8" fmla="*/ 214489 h 259644"/>
                <a:gd name="connsiteX9" fmla="*/ 67734 w 225778"/>
                <a:gd name="connsiteY9" fmla="*/ 225778 h 259644"/>
                <a:gd name="connsiteX10" fmla="*/ 203200 w 225778"/>
                <a:gd name="connsiteY10" fmla="*/ 191911 h 259644"/>
                <a:gd name="connsiteX11" fmla="*/ 225778 w 225778"/>
                <a:gd name="connsiteY11" fmla="*/ 158044 h 259644"/>
                <a:gd name="connsiteX12" fmla="*/ 203200 w 225778"/>
                <a:gd name="connsiteY12" fmla="*/ 67733 h 259644"/>
                <a:gd name="connsiteX13" fmla="*/ 135467 w 225778"/>
                <a:gd name="connsiteY13" fmla="*/ 11289 h 259644"/>
                <a:gd name="connsiteX14" fmla="*/ 101600 w 225778"/>
                <a:gd name="connsiteY14" fmla="*/ 0 h 259644"/>
                <a:gd name="connsiteX15" fmla="*/ 56445 w 225778"/>
                <a:gd name="connsiteY15" fmla="*/ 11289 h 259644"/>
                <a:gd name="connsiteX16" fmla="*/ 22578 w 225778"/>
                <a:gd name="connsiteY16" fmla="*/ 90311 h 259644"/>
                <a:gd name="connsiteX17" fmla="*/ 33867 w 225778"/>
                <a:gd name="connsiteY17" fmla="*/ 135466 h 259644"/>
                <a:gd name="connsiteX18" fmla="*/ 45156 w 225778"/>
                <a:gd name="connsiteY18" fmla="*/ 191911 h 259644"/>
                <a:gd name="connsiteX19" fmla="*/ 90311 w 225778"/>
                <a:gd name="connsiteY19" fmla="*/ 259644 h 259644"/>
                <a:gd name="connsiteX20" fmla="*/ 135467 w 225778"/>
                <a:gd name="connsiteY20" fmla="*/ 135466 h 259644"/>
                <a:gd name="connsiteX21" fmla="*/ 146756 w 225778"/>
                <a:gd name="connsiteY21" fmla="*/ 101600 h 259644"/>
                <a:gd name="connsiteX22" fmla="*/ 67734 w 225778"/>
                <a:gd name="connsiteY22" fmla="*/ 124178 h 259644"/>
                <a:gd name="connsiteX23" fmla="*/ 79022 w 225778"/>
                <a:gd name="connsiteY23" fmla="*/ 124178 h 25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5778" h="259644">
                  <a:moveTo>
                    <a:pt x="101600" y="79022"/>
                  </a:moveTo>
                  <a:cubicBezTo>
                    <a:pt x="90311" y="97837"/>
                    <a:pt x="67734" y="113525"/>
                    <a:pt x="67734" y="135466"/>
                  </a:cubicBezTo>
                  <a:cubicBezTo>
                    <a:pt x="67734" y="147365"/>
                    <a:pt x="89701" y="146755"/>
                    <a:pt x="101600" y="146755"/>
                  </a:cubicBezTo>
                  <a:cubicBezTo>
                    <a:pt x="113500" y="146755"/>
                    <a:pt x="124178" y="139229"/>
                    <a:pt x="135467" y="135466"/>
                  </a:cubicBezTo>
                  <a:cubicBezTo>
                    <a:pt x="145623" y="105000"/>
                    <a:pt x="157517" y="89519"/>
                    <a:pt x="135467" y="56444"/>
                  </a:cubicBezTo>
                  <a:cubicBezTo>
                    <a:pt x="127941" y="45155"/>
                    <a:pt x="112889" y="41392"/>
                    <a:pt x="101600" y="33866"/>
                  </a:cubicBezTo>
                  <a:cubicBezTo>
                    <a:pt x="90311" y="37629"/>
                    <a:pt x="78377" y="39833"/>
                    <a:pt x="67734" y="45155"/>
                  </a:cubicBezTo>
                  <a:cubicBezTo>
                    <a:pt x="36300" y="60872"/>
                    <a:pt x="24967" y="76633"/>
                    <a:pt x="0" y="101600"/>
                  </a:cubicBezTo>
                  <a:cubicBezTo>
                    <a:pt x="4940" y="136183"/>
                    <a:pt x="745" y="187991"/>
                    <a:pt x="33867" y="214489"/>
                  </a:cubicBezTo>
                  <a:cubicBezTo>
                    <a:pt x="43159" y="221923"/>
                    <a:pt x="56445" y="222015"/>
                    <a:pt x="67734" y="225778"/>
                  </a:cubicBezTo>
                  <a:cubicBezTo>
                    <a:pt x="124221" y="219502"/>
                    <a:pt x="164313" y="230798"/>
                    <a:pt x="203200" y="191911"/>
                  </a:cubicBezTo>
                  <a:cubicBezTo>
                    <a:pt x="212794" y="182317"/>
                    <a:pt x="218252" y="169333"/>
                    <a:pt x="225778" y="158044"/>
                  </a:cubicBezTo>
                  <a:cubicBezTo>
                    <a:pt x="224149" y="149901"/>
                    <a:pt x="213118" y="82610"/>
                    <a:pt x="203200" y="67733"/>
                  </a:cubicBezTo>
                  <a:cubicBezTo>
                    <a:pt x="190715" y="49005"/>
                    <a:pt x="156294" y="21702"/>
                    <a:pt x="135467" y="11289"/>
                  </a:cubicBezTo>
                  <a:cubicBezTo>
                    <a:pt x="124824" y="5967"/>
                    <a:pt x="112889" y="3763"/>
                    <a:pt x="101600" y="0"/>
                  </a:cubicBezTo>
                  <a:cubicBezTo>
                    <a:pt x="86548" y="3763"/>
                    <a:pt x="69354" y="2683"/>
                    <a:pt x="56445" y="11289"/>
                  </a:cubicBezTo>
                  <a:cubicBezTo>
                    <a:pt x="33056" y="26881"/>
                    <a:pt x="28243" y="67652"/>
                    <a:pt x="22578" y="90311"/>
                  </a:cubicBezTo>
                  <a:cubicBezTo>
                    <a:pt x="26341" y="105363"/>
                    <a:pt x="30501" y="120321"/>
                    <a:pt x="33867" y="135466"/>
                  </a:cubicBezTo>
                  <a:cubicBezTo>
                    <a:pt x="38029" y="154197"/>
                    <a:pt x="37216" y="174443"/>
                    <a:pt x="45156" y="191911"/>
                  </a:cubicBezTo>
                  <a:cubicBezTo>
                    <a:pt x="56384" y="216614"/>
                    <a:pt x="90311" y="259644"/>
                    <a:pt x="90311" y="259644"/>
                  </a:cubicBezTo>
                  <a:cubicBezTo>
                    <a:pt x="121729" y="181099"/>
                    <a:pt x="106479" y="222428"/>
                    <a:pt x="135467" y="135466"/>
                  </a:cubicBezTo>
                  <a:cubicBezTo>
                    <a:pt x="139230" y="124177"/>
                    <a:pt x="158300" y="98714"/>
                    <a:pt x="146756" y="101600"/>
                  </a:cubicBezTo>
                  <a:cubicBezTo>
                    <a:pt x="132286" y="105218"/>
                    <a:pt x="83931" y="116080"/>
                    <a:pt x="67734" y="124178"/>
                  </a:cubicBezTo>
                  <a:cubicBezTo>
                    <a:pt x="64369" y="125861"/>
                    <a:pt x="75259" y="124178"/>
                    <a:pt x="79022" y="124178"/>
                  </a:cubicBezTo>
                </a:path>
              </a:pathLst>
            </a:custGeom>
            <a:noFill/>
            <a:ln w="38100">
              <a:solidFill>
                <a:srgbClr val="6EC5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5" name="Rytr_1">
            <a:hlinkClick r:id="" action="ppaction://media"/>
            <a:extLst>
              <a:ext uri="{FF2B5EF4-FFF2-40B4-BE49-F238E27FC236}">
                <a16:creationId xmlns:a16="http://schemas.microsoft.com/office/drawing/2014/main" id="{3FFC568D-B2FD-6F38-3EF4-C982782D644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841526" y="279763"/>
            <a:ext cx="3537059" cy="629847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0559E8F-C070-97E1-6496-2EF1861F3F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0110" y="713601"/>
            <a:ext cx="3912414" cy="5868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635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8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>
            <a:extLst>
              <a:ext uri="{FF2B5EF4-FFF2-40B4-BE49-F238E27FC236}">
                <a16:creationId xmlns:a16="http://schemas.microsoft.com/office/drawing/2014/main" id="{FBC5F8BA-2FD9-7BE9-6D5E-E3EF08F7567F}"/>
              </a:ext>
            </a:extLst>
          </p:cNvPr>
          <p:cNvSpPr txBox="1">
            <a:spLocks/>
          </p:cNvSpPr>
          <p:nvPr/>
        </p:nvSpPr>
        <p:spPr>
          <a:xfrm>
            <a:off x="378373" y="657846"/>
            <a:ext cx="4287795" cy="7067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BIG SPEAK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8C70FDD2-E40B-4440-139C-840524899886}"/>
              </a:ext>
            </a:extLst>
          </p:cNvPr>
          <p:cNvSpPr txBox="1">
            <a:spLocks/>
          </p:cNvSpPr>
          <p:nvPr/>
        </p:nvSpPr>
        <p:spPr>
          <a:xfrm>
            <a:off x="404683" y="385871"/>
            <a:ext cx="3402129" cy="2672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cap="all" dirty="0">
                <a:solidFill>
                  <a:srgbClr val="6EC59E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audio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3F12B4A-4906-96BF-08DA-A6D7D47E33B3}"/>
              </a:ext>
            </a:extLst>
          </p:cNvPr>
          <p:cNvGrpSpPr/>
          <p:nvPr/>
        </p:nvGrpSpPr>
        <p:grpSpPr>
          <a:xfrm>
            <a:off x="785518" y="2267972"/>
            <a:ext cx="4564958" cy="3263034"/>
            <a:chOff x="785518" y="2591358"/>
            <a:chExt cx="4564958" cy="3263034"/>
          </a:xfrm>
        </p:grpSpPr>
        <p:sp>
          <p:nvSpPr>
            <p:cNvPr id="3" name="Subtitle 2">
              <a:extLst>
                <a:ext uri="{FF2B5EF4-FFF2-40B4-BE49-F238E27FC236}">
                  <a16:creationId xmlns:a16="http://schemas.microsoft.com/office/drawing/2014/main" id="{E82D9FD6-D851-A212-C979-1DD16E74B4B0}"/>
                </a:ext>
              </a:extLst>
            </p:cNvPr>
            <p:cNvSpPr txBox="1">
              <a:spLocks/>
            </p:cNvSpPr>
            <p:nvPr/>
          </p:nvSpPr>
          <p:spPr>
            <a:xfrm>
              <a:off x="1159038" y="2591358"/>
              <a:ext cx="4191438" cy="326303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en-GB" dirty="0">
                  <a:solidFill>
                    <a:schemeClr val="bg1"/>
                  </a:solidFill>
                  <a:latin typeface="Arial" panose="020B0604020202020204" pitchFamily="34" charset="0"/>
                  <a:ea typeface="Aktiv Grotesk" panose="020B0504020202020204" pitchFamily="34" charset="0"/>
                  <a:cs typeface="Arial" panose="020B0604020202020204" pitchFamily="34" charset="0"/>
                </a:rPr>
                <a:t>It creates voice-overs from text</a:t>
              </a:r>
            </a:p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endParaRPr lang="en-GB" dirty="0">
                <a:solidFill>
                  <a:schemeClr val="bg1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endParaRPr>
            </a:p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en-GB" dirty="0">
                  <a:solidFill>
                    <a:schemeClr val="bg1"/>
                  </a:solidFill>
                  <a:latin typeface="Arial" panose="020B0604020202020204" pitchFamily="34" charset="0"/>
                  <a:ea typeface="Aktiv Grotesk" panose="020B0504020202020204" pitchFamily="34" charset="0"/>
                  <a:cs typeface="Arial" panose="020B0604020202020204" pitchFamily="34" charset="0"/>
                </a:rPr>
                <a:t>Audio files are limited to 300 characters each</a:t>
              </a:r>
            </a:p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endParaRPr lang="en-GB" dirty="0">
                <a:solidFill>
                  <a:schemeClr val="bg1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endParaRPr>
            </a:p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en-GB" dirty="0">
                  <a:solidFill>
                    <a:schemeClr val="bg1"/>
                  </a:solidFill>
                  <a:latin typeface="Arial" panose="020B0604020202020204" pitchFamily="34" charset="0"/>
                  <a:ea typeface="Aktiv Grotesk" panose="020B0504020202020204" pitchFamily="34" charset="0"/>
                  <a:cs typeface="Arial" panose="020B0604020202020204" pitchFamily="34" charset="0"/>
                </a:rPr>
                <a:t>Limited number of voices and not too natural</a:t>
              </a:r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CAD8364B-A648-4908-2042-2C6198003E42}"/>
                </a:ext>
              </a:extLst>
            </p:cNvPr>
            <p:cNvSpPr/>
            <p:nvPr/>
          </p:nvSpPr>
          <p:spPr>
            <a:xfrm>
              <a:off x="785518" y="2728841"/>
              <a:ext cx="204190" cy="259645"/>
            </a:xfrm>
            <a:custGeom>
              <a:avLst/>
              <a:gdLst>
                <a:gd name="connsiteX0" fmla="*/ 113875 w 204190"/>
                <a:gd name="connsiteY0" fmla="*/ 90311 h 259645"/>
                <a:gd name="connsiteX1" fmla="*/ 46141 w 204190"/>
                <a:gd name="connsiteY1" fmla="*/ 135467 h 259645"/>
                <a:gd name="connsiteX2" fmla="*/ 57430 w 204190"/>
                <a:gd name="connsiteY2" fmla="*/ 169333 h 259645"/>
                <a:gd name="connsiteX3" fmla="*/ 181608 w 204190"/>
                <a:gd name="connsiteY3" fmla="*/ 158045 h 259645"/>
                <a:gd name="connsiteX4" fmla="*/ 192897 w 204190"/>
                <a:gd name="connsiteY4" fmla="*/ 56445 h 259645"/>
                <a:gd name="connsiteX5" fmla="*/ 159030 w 204190"/>
                <a:gd name="connsiteY5" fmla="*/ 22578 h 259645"/>
                <a:gd name="connsiteX6" fmla="*/ 125164 w 204190"/>
                <a:gd name="connsiteY6" fmla="*/ 0 h 259645"/>
                <a:gd name="connsiteX7" fmla="*/ 57430 w 204190"/>
                <a:gd name="connsiteY7" fmla="*/ 11289 h 259645"/>
                <a:gd name="connsiteX8" fmla="*/ 986 w 204190"/>
                <a:gd name="connsiteY8" fmla="*/ 112889 h 259645"/>
                <a:gd name="connsiteX9" fmla="*/ 12275 w 204190"/>
                <a:gd name="connsiteY9" fmla="*/ 214489 h 259645"/>
                <a:gd name="connsiteX10" fmla="*/ 23564 w 204190"/>
                <a:gd name="connsiteY10" fmla="*/ 248356 h 259645"/>
                <a:gd name="connsiteX11" fmla="*/ 57430 w 204190"/>
                <a:gd name="connsiteY11" fmla="*/ 259645 h 259645"/>
                <a:gd name="connsiteX12" fmla="*/ 159030 w 204190"/>
                <a:gd name="connsiteY12" fmla="*/ 203200 h 259645"/>
                <a:gd name="connsiteX13" fmla="*/ 159030 w 204190"/>
                <a:gd name="connsiteY13" fmla="*/ 90311 h 259645"/>
                <a:gd name="connsiteX14" fmla="*/ 57430 w 204190"/>
                <a:gd name="connsiteY14" fmla="*/ 101600 h 259645"/>
                <a:gd name="connsiteX15" fmla="*/ 23564 w 204190"/>
                <a:gd name="connsiteY15" fmla="*/ 124178 h 259645"/>
                <a:gd name="connsiteX16" fmla="*/ 12275 w 204190"/>
                <a:gd name="connsiteY16" fmla="*/ 191911 h 259645"/>
                <a:gd name="connsiteX17" fmla="*/ 46141 w 204190"/>
                <a:gd name="connsiteY17" fmla="*/ 203200 h 259645"/>
                <a:gd name="connsiteX18" fmla="*/ 113875 w 204190"/>
                <a:gd name="connsiteY18" fmla="*/ 169333 h 259645"/>
                <a:gd name="connsiteX19" fmla="*/ 170319 w 204190"/>
                <a:gd name="connsiteY19" fmla="*/ 169333 h 259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4190" h="259645">
                  <a:moveTo>
                    <a:pt x="113875" y="90311"/>
                  </a:moveTo>
                  <a:cubicBezTo>
                    <a:pt x="91297" y="105363"/>
                    <a:pt x="61913" y="113386"/>
                    <a:pt x="46141" y="135467"/>
                  </a:cubicBezTo>
                  <a:cubicBezTo>
                    <a:pt x="39225" y="145150"/>
                    <a:pt x="45693" y="167377"/>
                    <a:pt x="57430" y="169333"/>
                  </a:cubicBezTo>
                  <a:cubicBezTo>
                    <a:pt x="98428" y="176166"/>
                    <a:pt x="140215" y="161808"/>
                    <a:pt x="181608" y="158045"/>
                  </a:cubicBezTo>
                  <a:cubicBezTo>
                    <a:pt x="195406" y="116652"/>
                    <a:pt x="217984" y="94074"/>
                    <a:pt x="192897" y="56445"/>
                  </a:cubicBezTo>
                  <a:cubicBezTo>
                    <a:pt x="184041" y="43161"/>
                    <a:pt x="171295" y="32799"/>
                    <a:pt x="159030" y="22578"/>
                  </a:cubicBezTo>
                  <a:cubicBezTo>
                    <a:pt x="148607" y="13892"/>
                    <a:pt x="136453" y="7526"/>
                    <a:pt x="125164" y="0"/>
                  </a:cubicBezTo>
                  <a:cubicBezTo>
                    <a:pt x="102586" y="3763"/>
                    <a:pt x="76182" y="-1837"/>
                    <a:pt x="57430" y="11289"/>
                  </a:cubicBezTo>
                  <a:cubicBezTo>
                    <a:pt x="23677" y="34916"/>
                    <a:pt x="12961" y="76964"/>
                    <a:pt x="986" y="112889"/>
                  </a:cubicBezTo>
                  <a:cubicBezTo>
                    <a:pt x="4749" y="146756"/>
                    <a:pt x="6673" y="180878"/>
                    <a:pt x="12275" y="214489"/>
                  </a:cubicBezTo>
                  <a:cubicBezTo>
                    <a:pt x="14231" y="226227"/>
                    <a:pt x="15150" y="239942"/>
                    <a:pt x="23564" y="248356"/>
                  </a:cubicBezTo>
                  <a:cubicBezTo>
                    <a:pt x="31978" y="256770"/>
                    <a:pt x="46141" y="255882"/>
                    <a:pt x="57430" y="259645"/>
                  </a:cubicBezTo>
                  <a:cubicBezTo>
                    <a:pt x="140310" y="232018"/>
                    <a:pt x="108336" y="253896"/>
                    <a:pt x="159030" y="203200"/>
                  </a:cubicBezTo>
                  <a:cubicBezTo>
                    <a:pt x="164405" y="181700"/>
                    <a:pt x="189785" y="105689"/>
                    <a:pt x="159030" y="90311"/>
                  </a:cubicBezTo>
                  <a:cubicBezTo>
                    <a:pt x="128552" y="75072"/>
                    <a:pt x="91297" y="97837"/>
                    <a:pt x="57430" y="101600"/>
                  </a:cubicBezTo>
                  <a:cubicBezTo>
                    <a:pt x="46141" y="109126"/>
                    <a:pt x="33158" y="114584"/>
                    <a:pt x="23564" y="124178"/>
                  </a:cubicBezTo>
                  <a:cubicBezTo>
                    <a:pt x="4854" y="142888"/>
                    <a:pt x="-12486" y="167150"/>
                    <a:pt x="12275" y="191911"/>
                  </a:cubicBezTo>
                  <a:cubicBezTo>
                    <a:pt x="20689" y="200325"/>
                    <a:pt x="34852" y="199437"/>
                    <a:pt x="46141" y="203200"/>
                  </a:cubicBezTo>
                  <a:cubicBezTo>
                    <a:pt x="69413" y="187685"/>
                    <a:pt x="85113" y="172928"/>
                    <a:pt x="113875" y="169333"/>
                  </a:cubicBezTo>
                  <a:cubicBezTo>
                    <a:pt x="132544" y="166999"/>
                    <a:pt x="151504" y="169333"/>
                    <a:pt x="170319" y="169333"/>
                  </a:cubicBezTo>
                </a:path>
              </a:pathLst>
            </a:custGeom>
            <a:noFill/>
            <a:ln w="38100">
              <a:solidFill>
                <a:srgbClr val="6EC5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64358CDB-40F4-CCCE-74DC-50535DBB2DC0}"/>
                </a:ext>
              </a:extLst>
            </p:cNvPr>
            <p:cNvSpPr/>
            <p:nvPr/>
          </p:nvSpPr>
          <p:spPr>
            <a:xfrm>
              <a:off x="785518" y="3813074"/>
              <a:ext cx="225778" cy="259644"/>
            </a:xfrm>
            <a:custGeom>
              <a:avLst/>
              <a:gdLst>
                <a:gd name="connsiteX0" fmla="*/ 101600 w 225778"/>
                <a:gd name="connsiteY0" fmla="*/ 79022 h 259644"/>
                <a:gd name="connsiteX1" fmla="*/ 67734 w 225778"/>
                <a:gd name="connsiteY1" fmla="*/ 135466 h 259644"/>
                <a:gd name="connsiteX2" fmla="*/ 101600 w 225778"/>
                <a:gd name="connsiteY2" fmla="*/ 146755 h 259644"/>
                <a:gd name="connsiteX3" fmla="*/ 135467 w 225778"/>
                <a:gd name="connsiteY3" fmla="*/ 135466 h 259644"/>
                <a:gd name="connsiteX4" fmla="*/ 135467 w 225778"/>
                <a:gd name="connsiteY4" fmla="*/ 56444 h 259644"/>
                <a:gd name="connsiteX5" fmla="*/ 101600 w 225778"/>
                <a:gd name="connsiteY5" fmla="*/ 33866 h 259644"/>
                <a:gd name="connsiteX6" fmla="*/ 67734 w 225778"/>
                <a:gd name="connsiteY6" fmla="*/ 45155 h 259644"/>
                <a:gd name="connsiteX7" fmla="*/ 0 w 225778"/>
                <a:gd name="connsiteY7" fmla="*/ 101600 h 259644"/>
                <a:gd name="connsiteX8" fmla="*/ 33867 w 225778"/>
                <a:gd name="connsiteY8" fmla="*/ 214489 h 259644"/>
                <a:gd name="connsiteX9" fmla="*/ 67734 w 225778"/>
                <a:gd name="connsiteY9" fmla="*/ 225778 h 259644"/>
                <a:gd name="connsiteX10" fmla="*/ 203200 w 225778"/>
                <a:gd name="connsiteY10" fmla="*/ 191911 h 259644"/>
                <a:gd name="connsiteX11" fmla="*/ 225778 w 225778"/>
                <a:gd name="connsiteY11" fmla="*/ 158044 h 259644"/>
                <a:gd name="connsiteX12" fmla="*/ 203200 w 225778"/>
                <a:gd name="connsiteY12" fmla="*/ 67733 h 259644"/>
                <a:gd name="connsiteX13" fmla="*/ 135467 w 225778"/>
                <a:gd name="connsiteY13" fmla="*/ 11289 h 259644"/>
                <a:gd name="connsiteX14" fmla="*/ 101600 w 225778"/>
                <a:gd name="connsiteY14" fmla="*/ 0 h 259644"/>
                <a:gd name="connsiteX15" fmla="*/ 56445 w 225778"/>
                <a:gd name="connsiteY15" fmla="*/ 11289 h 259644"/>
                <a:gd name="connsiteX16" fmla="*/ 22578 w 225778"/>
                <a:gd name="connsiteY16" fmla="*/ 90311 h 259644"/>
                <a:gd name="connsiteX17" fmla="*/ 33867 w 225778"/>
                <a:gd name="connsiteY17" fmla="*/ 135466 h 259644"/>
                <a:gd name="connsiteX18" fmla="*/ 45156 w 225778"/>
                <a:gd name="connsiteY18" fmla="*/ 191911 h 259644"/>
                <a:gd name="connsiteX19" fmla="*/ 90311 w 225778"/>
                <a:gd name="connsiteY19" fmla="*/ 259644 h 259644"/>
                <a:gd name="connsiteX20" fmla="*/ 135467 w 225778"/>
                <a:gd name="connsiteY20" fmla="*/ 135466 h 259644"/>
                <a:gd name="connsiteX21" fmla="*/ 146756 w 225778"/>
                <a:gd name="connsiteY21" fmla="*/ 101600 h 259644"/>
                <a:gd name="connsiteX22" fmla="*/ 67734 w 225778"/>
                <a:gd name="connsiteY22" fmla="*/ 124178 h 259644"/>
                <a:gd name="connsiteX23" fmla="*/ 79022 w 225778"/>
                <a:gd name="connsiteY23" fmla="*/ 124178 h 25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5778" h="259644">
                  <a:moveTo>
                    <a:pt x="101600" y="79022"/>
                  </a:moveTo>
                  <a:cubicBezTo>
                    <a:pt x="90311" y="97837"/>
                    <a:pt x="67734" y="113525"/>
                    <a:pt x="67734" y="135466"/>
                  </a:cubicBezTo>
                  <a:cubicBezTo>
                    <a:pt x="67734" y="147365"/>
                    <a:pt x="89701" y="146755"/>
                    <a:pt x="101600" y="146755"/>
                  </a:cubicBezTo>
                  <a:cubicBezTo>
                    <a:pt x="113500" y="146755"/>
                    <a:pt x="124178" y="139229"/>
                    <a:pt x="135467" y="135466"/>
                  </a:cubicBezTo>
                  <a:cubicBezTo>
                    <a:pt x="145623" y="105000"/>
                    <a:pt x="157517" y="89519"/>
                    <a:pt x="135467" y="56444"/>
                  </a:cubicBezTo>
                  <a:cubicBezTo>
                    <a:pt x="127941" y="45155"/>
                    <a:pt x="112889" y="41392"/>
                    <a:pt x="101600" y="33866"/>
                  </a:cubicBezTo>
                  <a:cubicBezTo>
                    <a:pt x="90311" y="37629"/>
                    <a:pt x="78377" y="39833"/>
                    <a:pt x="67734" y="45155"/>
                  </a:cubicBezTo>
                  <a:cubicBezTo>
                    <a:pt x="36300" y="60872"/>
                    <a:pt x="24967" y="76633"/>
                    <a:pt x="0" y="101600"/>
                  </a:cubicBezTo>
                  <a:cubicBezTo>
                    <a:pt x="4940" y="136183"/>
                    <a:pt x="745" y="187991"/>
                    <a:pt x="33867" y="214489"/>
                  </a:cubicBezTo>
                  <a:cubicBezTo>
                    <a:pt x="43159" y="221923"/>
                    <a:pt x="56445" y="222015"/>
                    <a:pt x="67734" y="225778"/>
                  </a:cubicBezTo>
                  <a:cubicBezTo>
                    <a:pt x="124221" y="219502"/>
                    <a:pt x="164313" y="230798"/>
                    <a:pt x="203200" y="191911"/>
                  </a:cubicBezTo>
                  <a:cubicBezTo>
                    <a:pt x="212794" y="182317"/>
                    <a:pt x="218252" y="169333"/>
                    <a:pt x="225778" y="158044"/>
                  </a:cubicBezTo>
                  <a:cubicBezTo>
                    <a:pt x="224149" y="149901"/>
                    <a:pt x="213118" y="82610"/>
                    <a:pt x="203200" y="67733"/>
                  </a:cubicBezTo>
                  <a:cubicBezTo>
                    <a:pt x="190715" y="49005"/>
                    <a:pt x="156294" y="21702"/>
                    <a:pt x="135467" y="11289"/>
                  </a:cubicBezTo>
                  <a:cubicBezTo>
                    <a:pt x="124824" y="5967"/>
                    <a:pt x="112889" y="3763"/>
                    <a:pt x="101600" y="0"/>
                  </a:cubicBezTo>
                  <a:cubicBezTo>
                    <a:pt x="86548" y="3763"/>
                    <a:pt x="69354" y="2683"/>
                    <a:pt x="56445" y="11289"/>
                  </a:cubicBezTo>
                  <a:cubicBezTo>
                    <a:pt x="33056" y="26881"/>
                    <a:pt x="28243" y="67652"/>
                    <a:pt x="22578" y="90311"/>
                  </a:cubicBezTo>
                  <a:cubicBezTo>
                    <a:pt x="26341" y="105363"/>
                    <a:pt x="30501" y="120321"/>
                    <a:pt x="33867" y="135466"/>
                  </a:cubicBezTo>
                  <a:cubicBezTo>
                    <a:pt x="38029" y="154197"/>
                    <a:pt x="37216" y="174443"/>
                    <a:pt x="45156" y="191911"/>
                  </a:cubicBezTo>
                  <a:cubicBezTo>
                    <a:pt x="56384" y="216614"/>
                    <a:pt x="90311" y="259644"/>
                    <a:pt x="90311" y="259644"/>
                  </a:cubicBezTo>
                  <a:cubicBezTo>
                    <a:pt x="121729" y="181099"/>
                    <a:pt x="106479" y="222428"/>
                    <a:pt x="135467" y="135466"/>
                  </a:cubicBezTo>
                  <a:cubicBezTo>
                    <a:pt x="139230" y="124177"/>
                    <a:pt x="158300" y="98714"/>
                    <a:pt x="146756" y="101600"/>
                  </a:cubicBezTo>
                  <a:cubicBezTo>
                    <a:pt x="132286" y="105218"/>
                    <a:pt x="83931" y="116080"/>
                    <a:pt x="67734" y="124178"/>
                  </a:cubicBezTo>
                  <a:cubicBezTo>
                    <a:pt x="64369" y="125861"/>
                    <a:pt x="75259" y="124178"/>
                    <a:pt x="79022" y="124178"/>
                  </a:cubicBezTo>
                </a:path>
              </a:pathLst>
            </a:custGeom>
            <a:noFill/>
            <a:ln w="38100">
              <a:solidFill>
                <a:srgbClr val="6EC5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211ECBF-CB02-2CBA-6443-17265DD6D40B}"/>
                </a:ext>
              </a:extLst>
            </p:cNvPr>
            <p:cNvSpPr/>
            <p:nvPr/>
          </p:nvSpPr>
          <p:spPr>
            <a:xfrm>
              <a:off x="796670" y="4917044"/>
              <a:ext cx="225778" cy="259644"/>
            </a:xfrm>
            <a:custGeom>
              <a:avLst/>
              <a:gdLst>
                <a:gd name="connsiteX0" fmla="*/ 101600 w 225778"/>
                <a:gd name="connsiteY0" fmla="*/ 79022 h 259644"/>
                <a:gd name="connsiteX1" fmla="*/ 67734 w 225778"/>
                <a:gd name="connsiteY1" fmla="*/ 135466 h 259644"/>
                <a:gd name="connsiteX2" fmla="*/ 101600 w 225778"/>
                <a:gd name="connsiteY2" fmla="*/ 146755 h 259644"/>
                <a:gd name="connsiteX3" fmla="*/ 135467 w 225778"/>
                <a:gd name="connsiteY3" fmla="*/ 135466 h 259644"/>
                <a:gd name="connsiteX4" fmla="*/ 135467 w 225778"/>
                <a:gd name="connsiteY4" fmla="*/ 56444 h 259644"/>
                <a:gd name="connsiteX5" fmla="*/ 101600 w 225778"/>
                <a:gd name="connsiteY5" fmla="*/ 33866 h 259644"/>
                <a:gd name="connsiteX6" fmla="*/ 67734 w 225778"/>
                <a:gd name="connsiteY6" fmla="*/ 45155 h 259644"/>
                <a:gd name="connsiteX7" fmla="*/ 0 w 225778"/>
                <a:gd name="connsiteY7" fmla="*/ 101600 h 259644"/>
                <a:gd name="connsiteX8" fmla="*/ 33867 w 225778"/>
                <a:gd name="connsiteY8" fmla="*/ 214489 h 259644"/>
                <a:gd name="connsiteX9" fmla="*/ 67734 w 225778"/>
                <a:gd name="connsiteY9" fmla="*/ 225778 h 259644"/>
                <a:gd name="connsiteX10" fmla="*/ 203200 w 225778"/>
                <a:gd name="connsiteY10" fmla="*/ 191911 h 259644"/>
                <a:gd name="connsiteX11" fmla="*/ 225778 w 225778"/>
                <a:gd name="connsiteY11" fmla="*/ 158044 h 259644"/>
                <a:gd name="connsiteX12" fmla="*/ 203200 w 225778"/>
                <a:gd name="connsiteY12" fmla="*/ 67733 h 259644"/>
                <a:gd name="connsiteX13" fmla="*/ 135467 w 225778"/>
                <a:gd name="connsiteY13" fmla="*/ 11289 h 259644"/>
                <a:gd name="connsiteX14" fmla="*/ 101600 w 225778"/>
                <a:gd name="connsiteY14" fmla="*/ 0 h 259644"/>
                <a:gd name="connsiteX15" fmla="*/ 56445 w 225778"/>
                <a:gd name="connsiteY15" fmla="*/ 11289 h 259644"/>
                <a:gd name="connsiteX16" fmla="*/ 22578 w 225778"/>
                <a:gd name="connsiteY16" fmla="*/ 90311 h 259644"/>
                <a:gd name="connsiteX17" fmla="*/ 33867 w 225778"/>
                <a:gd name="connsiteY17" fmla="*/ 135466 h 259644"/>
                <a:gd name="connsiteX18" fmla="*/ 45156 w 225778"/>
                <a:gd name="connsiteY18" fmla="*/ 191911 h 259644"/>
                <a:gd name="connsiteX19" fmla="*/ 90311 w 225778"/>
                <a:gd name="connsiteY19" fmla="*/ 259644 h 259644"/>
                <a:gd name="connsiteX20" fmla="*/ 135467 w 225778"/>
                <a:gd name="connsiteY20" fmla="*/ 135466 h 259644"/>
                <a:gd name="connsiteX21" fmla="*/ 146756 w 225778"/>
                <a:gd name="connsiteY21" fmla="*/ 101600 h 259644"/>
                <a:gd name="connsiteX22" fmla="*/ 67734 w 225778"/>
                <a:gd name="connsiteY22" fmla="*/ 124178 h 259644"/>
                <a:gd name="connsiteX23" fmla="*/ 79022 w 225778"/>
                <a:gd name="connsiteY23" fmla="*/ 124178 h 25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5778" h="259644">
                  <a:moveTo>
                    <a:pt x="101600" y="79022"/>
                  </a:moveTo>
                  <a:cubicBezTo>
                    <a:pt x="90311" y="97837"/>
                    <a:pt x="67734" y="113525"/>
                    <a:pt x="67734" y="135466"/>
                  </a:cubicBezTo>
                  <a:cubicBezTo>
                    <a:pt x="67734" y="147365"/>
                    <a:pt x="89701" y="146755"/>
                    <a:pt x="101600" y="146755"/>
                  </a:cubicBezTo>
                  <a:cubicBezTo>
                    <a:pt x="113500" y="146755"/>
                    <a:pt x="124178" y="139229"/>
                    <a:pt x="135467" y="135466"/>
                  </a:cubicBezTo>
                  <a:cubicBezTo>
                    <a:pt x="145623" y="105000"/>
                    <a:pt x="157517" y="89519"/>
                    <a:pt x="135467" y="56444"/>
                  </a:cubicBezTo>
                  <a:cubicBezTo>
                    <a:pt x="127941" y="45155"/>
                    <a:pt x="112889" y="41392"/>
                    <a:pt x="101600" y="33866"/>
                  </a:cubicBezTo>
                  <a:cubicBezTo>
                    <a:pt x="90311" y="37629"/>
                    <a:pt x="78377" y="39833"/>
                    <a:pt x="67734" y="45155"/>
                  </a:cubicBezTo>
                  <a:cubicBezTo>
                    <a:pt x="36300" y="60872"/>
                    <a:pt x="24967" y="76633"/>
                    <a:pt x="0" y="101600"/>
                  </a:cubicBezTo>
                  <a:cubicBezTo>
                    <a:pt x="4940" y="136183"/>
                    <a:pt x="745" y="187991"/>
                    <a:pt x="33867" y="214489"/>
                  </a:cubicBezTo>
                  <a:cubicBezTo>
                    <a:pt x="43159" y="221923"/>
                    <a:pt x="56445" y="222015"/>
                    <a:pt x="67734" y="225778"/>
                  </a:cubicBezTo>
                  <a:cubicBezTo>
                    <a:pt x="124221" y="219502"/>
                    <a:pt x="164313" y="230798"/>
                    <a:pt x="203200" y="191911"/>
                  </a:cubicBezTo>
                  <a:cubicBezTo>
                    <a:pt x="212794" y="182317"/>
                    <a:pt x="218252" y="169333"/>
                    <a:pt x="225778" y="158044"/>
                  </a:cubicBezTo>
                  <a:cubicBezTo>
                    <a:pt x="224149" y="149901"/>
                    <a:pt x="213118" y="82610"/>
                    <a:pt x="203200" y="67733"/>
                  </a:cubicBezTo>
                  <a:cubicBezTo>
                    <a:pt x="190715" y="49005"/>
                    <a:pt x="156294" y="21702"/>
                    <a:pt x="135467" y="11289"/>
                  </a:cubicBezTo>
                  <a:cubicBezTo>
                    <a:pt x="124824" y="5967"/>
                    <a:pt x="112889" y="3763"/>
                    <a:pt x="101600" y="0"/>
                  </a:cubicBezTo>
                  <a:cubicBezTo>
                    <a:pt x="86548" y="3763"/>
                    <a:pt x="69354" y="2683"/>
                    <a:pt x="56445" y="11289"/>
                  </a:cubicBezTo>
                  <a:cubicBezTo>
                    <a:pt x="33056" y="26881"/>
                    <a:pt x="28243" y="67652"/>
                    <a:pt x="22578" y="90311"/>
                  </a:cubicBezTo>
                  <a:cubicBezTo>
                    <a:pt x="26341" y="105363"/>
                    <a:pt x="30501" y="120321"/>
                    <a:pt x="33867" y="135466"/>
                  </a:cubicBezTo>
                  <a:cubicBezTo>
                    <a:pt x="38029" y="154197"/>
                    <a:pt x="37216" y="174443"/>
                    <a:pt x="45156" y="191911"/>
                  </a:cubicBezTo>
                  <a:cubicBezTo>
                    <a:pt x="56384" y="216614"/>
                    <a:pt x="90311" y="259644"/>
                    <a:pt x="90311" y="259644"/>
                  </a:cubicBezTo>
                  <a:cubicBezTo>
                    <a:pt x="121729" y="181099"/>
                    <a:pt x="106479" y="222428"/>
                    <a:pt x="135467" y="135466"/>
                  </a:cubicBezTo>
                  <a:cubicBezTo>
                    <a:pt x="139230" y="124177"/>
                    <a:pt x="158300" y="98714"/>
                    <a:pt x="146756" y="101600"/>
                  </a:cubicBezTo>
                  <a:cubicBezTo>
                    <a:pt x="132286" y="105218"/>
                    <a:pt x="83931" y="116080"/>
                    <a:pt x="67734" y="124178"/>
                  </a:cubicBezTo>
                  <a:cubicBezTo>
                    <a:pt x="64369" y="125861"/>
                    <a:pt x="75259" y="124178"/>
                    <a:pt x="79022" y="124178"/>
                  </a:cubicBezTo>
                </a:path>
              </a:pathLst>
            </a:custGeom>
            <a:noFill/>
            <a:ln w="38100">
              <a:solidFill>
                <a:srgbClr val="6EC5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7" name="Big Speak">
            <a:hlinkClick r:id="" action="ppaction://media"/>
            <a:extLst>
              <a:ext uri="{FF2B5EF4-FFF2-40B4-BE49-F238E27FC236}">
                <a16:creationId xmlns:a16="http://schemas.microsoft.com/office/drawing/2014/main" id="{FC37601C-C2EF-8EF0-867B-8D3A807EFF46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7767.9886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841526" y="433546"/>
            <a:ext cx="4342021" cy="5990908"/>
          </a:xfrm>
          <a:prstGeom prst="rect">
            <a:avLst/>
          </a:prstGeom>
        </p:spPr>
      </p:pic>
      <p:pic>
        <p:nvPicPr>
          <p:cNvPr id="8" name="big speak audio">
            <a:hlinkClick r:id="" action="ppaction://media"/>
            <a:extLst>
              <a:ext uri="{FF2B5EF4-FFF2-40B4-BE49-F238E27FC236}">
                <a16:creationId xmlns:a16="http://schemas.microsoft.com/office/drawing/2014/main" id="{81B01FD5-3E73-D7C2-2B24-1C87F43D45E3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811138" y="5765180"/>
            <a:ext cx="402795" cy="402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545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1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58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11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>
            <a:extLst>
              <a:ext uri="{FF2B5EF4-FFF2-40B4-BE49-F238E27FC236}">
                <a16:creationId xmlns:a16="http://schemas.microsoft.com/office/drawing/2014/main" id="{FBC5F8BA-2FD9-7BE9-6D5E-E3EF08F7567F}"/>
              </a:ext>
            </a:extLst>
          </p:cNvPr>
          <p:cNvSpPr txBox="1">
            <a:spLocks/>
          </p:cNvSpPr>
          <p:nvPr/>
        </p:nvSpPr>
        <p:spPr>
          <a:xfrm>
            <a:off x="378373" y="657846"/>
            <a:ext cx="4287795" cy="7067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AUTODRAW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8C70FDD2-E40B-4440-139C-840524899886}"/>
              </a:ext>
            </a:extLst>
          </p:cNvPr>
          <p:cNvSpPr txBox="1">
            <a:spLocks/>
          </p:cNvSpPr>
          <p:nvPr/>
        </p:nvSpPr>
        <p:spPr>
          <a:xfrm>
            <a:off x="404683" y="385871"/>
            <a:ext cx="3402129" cy="2672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cap="all" dirty="0">
                <a:solidFill>
                  <a:srgbClr val="6EC59E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ICONS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3F12B4A-4906-96BF-08DA-A6D7D47E33B3}"/>
              </a:ext>
            </a:extLst>
          </p:cNvPr>
          <p:cNvGrpSpPr/>
          <p:nvPr/>
        </p:nvGrpSpPr>
        <p:grpSpPr>
          <a:xfrm>
            <a:off x="770307" y="2602509"/>
            <a:ext cx="5139839" cy="2534104"/>
            <a:chOff x="771968" y="2602509"/>
            <a:chExt cx="4578508" cy="2534104"/>
          </a:xfrm>
        </p:grpSpPr>
        <p:sp>
          <p:nvSpPr>
            <p:cNvPr id="3" name="Subtitle 2">
              <a:extLst>
                <a:ext uri="{FF2B5EF4-FFF2-40B4-BE49-F238E27FC236}">
                  <a16:creationId xmlns:a16="http://schemas.microsoft.com/office/drawing/2014/main" id="{E82D9FD6-D851-A212-C979-1DD16E74B4B0}"/>
                </a:ext>
              </a:extLst>
            </p:cNvPr>
            <p:cNvSpPr txBox="1">
              <a:spLocks/>
            </p:cNvSpPr>
            <p:nvPr/>
          </p:nvSpPr>
          <p:spPr>
            <a:xfrm>
              <a:off x="1159038" y="2602509"/>
              <a:ext cx="4191438" cy="225254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en-GB" dirty="0">
                  <a:solidFill>
                    <a:schemeClr val="bg1"/>
                  </a:solidFill>
                  <a:latin typeface="Arial" panose="020B0604020202020204" pitchFamily="34" charset="0"/>
                  <a:ea typeface="Aktiv Grotesk" panose="020B0504020202020204" pitchFamily="34" charset="0"/>
                  <a:cs typeface="Arial" panose="020B0604020202020204" pitchFamily="34" charset="0"/>
                </a:rPr>
                <a:t>It creates icons in seconds guessing from your scribbles</a:t>
              </a:r>
            </a:p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endParaRPr lang="en-GB" dirty="0">
                <a:solidFill>
                  <a:schemeClr val="bg1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endParaRPr>
            </a:p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en-GB" dirty="0">
                  <a:solidFill>
                    <a:schemeClr val="bg1"/>
                  </a:solidFill>
                  <a:latin typeface="Arial" panose="020B0604020202020204" pitchFamily="34" charset="0"/>
                  <a:ea typeface="Aktiv Grotesk" panose="020B0504020202020204" pitchFamily="34" charset="0"/>
                  <a:cs typeface="Arial" panose="020B0604020202020204" pitchFamily="34" charset="0"/>
                </a:rPr>
                <a:t>You can choose from hundreds of options available</a:t>
              </a:r>
            </a:p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endParaRPr lang="en-GB" dirty="0">
                <a:solidFill>
                  <a:schemeClr val="bg1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endParaRPr>
            </a:p>
            <a:p>
              <a:pPr lvl="0" algn="l" defTabSz="914377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en-GB" dirty="0">
                  <a:solidFill>
                    <a:schemeClr val="bg1"/>
                  </a:solidFill>
                  <a:latin typeface="Arial" panose="020B0604020202020204" pitchFamily="34" charset="0"/>
                  <a:ea typeface="Aktiv Grotesk" panose="020B0504020202020204" pitchFamily="34" charset="0"/>
                  <a:cs typeface="Arial" panose="020B0604020202020204" pitchFamily="34" charset="0"/>
                </a:rPr>
                <a:t>Only download .</a:t>
              </a:r>
              <a:r>
                <a:rPr lang="en-GB" dirty="0" err="1">
                  <a:solidFill>
                    <a:schemeClr val="bg1"/>
                  </a:solidFill>
                  <a:latin typeface="Arial" panose="020B0604020202020204" pitchFamily="34" charset="0"/>
                  <a:ea typeface="Aktiv Grotesk" panose="020B0504020202020204" pitchFamily="34" charset="0"/>
                  <a:cs typeface="Arial" panose="020B0604020202020204" pitchFamily="34" charset="0"/>
                </a:rPr>
                <a:t>png</a:t>
              </a:r>
              <a:r>
                <a:rPr lang="en-GB" dirty="0">
                  <a:solidFill>
                    <a:schemeClr val="bg1"/>
                  </a:solidFill>
                  <a:latin typeface="Arial" panose="020B0604020202020204" pitchFamily="34" charset="0"/>
                  <a:ea typeface="Aktiv Grotesk" panose="020B0504020202020204" pitchFamily="34" charset="0"/>
                  <a:cs typeface="Arial" panose="020B0604020202020204" pitchFamily="34" charset="0"/>
                </a:rPr>
                <a:t>, not vector</a:t>
              </a:r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CAD8364B-A648-4908-2042-2C6198003E42}"/>
                </a:ext>
              </a:extLst>
            </p:cNvPr>
            <p:cNvSpPr/>
            <p:nvPr/>
          </p:nvSpPr>
          <p:spPr>
            <a:xfrm>
              <a:off x="785518" y="2717690"/>
              <a:ext cx="204190" cy="259645"/>
            </a:xfrm>
            <a:custGeom>
              <a:avLst/>
              <a:gdLst>
                <a:gd name="connsiteX0" fmla="*/ 113875 w 204190"/>
                <a:gd name="connsiteY0" fmla="*/ 90311 h 259645"/>
                <a:gd name="connsiteX1" fmla="*/ 46141 w 204190"/>
                <a:gd name="connsiteY1" fmla="*/ 135467 h 259645"/>
                <a:gd name="connsiteX2" fmla="*/ 57430 w 204190"/>
                <a:gd name="connsiteY2" fmla="*/ 169333 h 259645"/>
                <a:gd name="connsiteX3" fmla="*/ 181608 w 204190"/>
                <a:gd name="connsiteY3" fmla="*/ 158045 h 259645"/>
                <a:gd name="connsiteX4" fmla="*/ 192897 w 204190"/>
                <a:gd name="connsiteY4" fmla="*/ 56445 h 259645"/>
                <a:gd name="connsiteX5" fmla="*/ 159030 w 204190"/>
                <a:gd name="connsiteY5" fmla="*/ 22578 h 259645"/>
                <a:gd name="connsiteX6" fmla="*/ 125164 w 204190"/>
                <a:gd name="connsiteY6" fmla="*/ 0 h 259645"/>
                <a:gd name="connsiteX7" fmla="*/ 57430 w 204190"/>
                <a:gd name="connsiteY7" fmla="*/ 11289 h 259645"/>
                <a:gd name="connsiteX8" fmla="*/ 986 w 204190"/>
                <a:gd name="connsiteY8" fmla="*/ 112889 h 259645"/>
                <a:gd name="connsiteX9" fmla="*/ 12275 w 204190"/>
                <a:gd name="connsiteY9" fmla="*/ 214489 h 259645"/>
                <a:gd name="connsiteX10" fmla="*/ 23564 w 204190"/>
                <a:gd name="connsiteY10" fmla="*/ 248356 h 259645"/>
                <a:gd name="connsiteX11" fmla="*/ 57430 w 204190"/>
                <a:gd name="connsiteY11" fmla="*/ 259645 h 259645"/>
                <a:gd name="connsiteX12" fmla="*/ 159030 w 204190"/>
                <a:gd name="connsiteY12" fmla="*/ 203200 h 259645"/>
                <a:gd name="connsiteX13" fmla="*/ 159030 w 204190"/>
                <a:gd name="connsiteY13" fmla="*/ 90311 h 259645"/>
                <a:gd name="connsiteX14" fmla="*/ 57430 w 204190"/>
                <a:gd name="connsiteY14" fmla="*/ 101600 h 259645"/>
                <a:gd name="connsiteX15" fmla="*/ 23564 w 204190"/>
                <a:gd name="connsiteY15" fmla="*/ 124178 h 259645"/>
                <a:gd name="connsiteX16" fmla="*/ 12275 w 204190"/>
                <a:gd name="connsiteY16" fmla="*/ 191911 h 259645"/>
                <a:gd name="connsiteX17" fmla="*/ 46141 w 204190"/>
                <a:gd name="connsiteY17" fmla="*/ 203200 h 259645"/>
                <a:gd name="connsiteX18" fmla="*/ 113875 w 204190"/>
                <a:gd name="connsiteY18" fmla="*/ 169333 h 259645"/>
                <a:gd name="connsiteX19" fmla="*/ 170319 w 204190"/>
                <a:gd name="connsiteY19" fmla="*/ 169333 h 259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4190" h="259645">
                  <a:moveTo>
                    <a:pt x="113875" y="90311"/>
                  </a:moveTo>
                  <a:cubicBezTo>
                    <a:pt x="91297" y="105363"/>
                    <a:pt x="61913" y="113386"/>
                    <a:pt x="46141" y="135467"/>
                  </a:cubicBezTo>
                  <a:cubicBezTo>
                    <a:pt x="39225" y="145150"/>
                    <a:pt x="45693" y="167377"/>
                    <a:pt x="57430" y="169333"/>
                  </a:cubicBezTo>
                  <a:cubicBezTo>
                    <a:pt x="98428" y="176166"/>
                    <a:pt x="140215" y="161808"/>
                    <a:pt x="181608" y="158045"/>
                  </a:cubicBezTo>
                  <a:cubicBezTo>
                    <a:pt x="195406" y="116652"/>
                    <a:pt x="217984" y="94074"/>
                    <a:pt x="192897" y="56445"/>
                  </a:cubicBezTo>
                  <a:cubicBezTo>
                    <a:pt x="184041" y="43161"/>
                    <a:pt x="171295" y="32799"/>
                    <a:pt x="159030" y="22578"/>
                  </a:cubicBezTo>
                  <a:cubicBezTo>
                    <a:pt x="148607" y="13892"/>
                    <a:pt x="136453" y="7526"/>
                    <a:pt x="125164" y="0"/>
                  </a:cubicBezTo>
                  <a:cubicBezTo>
                    <a:pt x="102586" y="3763"/>
                    <a:pt x="76182" y="-1837"/>
                    <a:pt x="57430" y="11289"/>
                  </a:cubicBezTo>
                  <a:cubicBezTo>
                    <a:pt x="23677" y="34916"/>
                    <a:pt x="12961" y="76964"/>
                    <a:pt x="986" y="112889"/>
                  </a:cubicBezTo>
                  <a:cubicBezTo>
                    <a:pt x="4749" y="146756"/>
                    <a:pt x="6673" y="180878"/>
                    <a:pt x="12275" y="214489"/>
                  </a:cubicBezTo>
                  <a:cubicBezTo>
                    <a:pt x="14231" y="226227"/>
                    <a:pt x="15150" y="239942"/>
                    <a:pt x="23564" y="248356"/>
                  </a:cubicBezTo>
                  <a:cubicBezTo>
                    <a:pt x="31978" y="256770"/>
                    <a:pt x="46141" y="255882"/>
                    <a:pt x="57430" y="259645"/>
                  </a:cubicBezTo>
                  <a:cubicBezTo>
                    <a:pt x="140310" y="232018"/>
                    <a:pt x="108336" y="253896"/>
                    <a:pt x="159030" y="203200"/>
                  </a:cubicBezTo>
                  <a:cubicBezTo>
                    <a:pt x="164405" y="181700"/>
                    <a:pt x="189785" y="105689"/>
                    <a:pt x="159030" y="90311"/>
                  </a:cubicBezTo>
                  <a:cubicBezTo>
                    <a:pt x="128552" y="75072"/>
                    <a:pt x="91297" y="97837"/>
                    <a:pt x="57430" y="101600"/>
                  </a:cubicBezTo>
                  <a:cubicBezTo>
                    <a:pt x="46141" y="109126"/>
                    <a:pt x="33158" y="114584"/>
                    <a:pt x="23564" y="124178"/>
                  </a:cubicBezTo>
                  <a:cubicBezTo>
                    <a:pt x="4854" y="142888"/>
                    <a:pt x="-12486" y="167150"/>
                    <a:pt x="12275" y="191911"/>
                  </a:cubicBezTo>
                  <a:cubicBezTo>
                    <a:pt x="20689" y="200325"/>
                    <a:pt x="34852" y="199437"/>
                    <a:pt x="46141" y="203200"/>
                  </a:cubicBezTo>
                  <a:cubicBezTo>
                    <a:pt x="69413" y="187685"/>
                    <a:pt x="85113" y="172928"/>
                    <a:pt x="113875" y="169333"/>
                  </a:cubicBezTo>
                  <a:cubicBezTo>
                    <a:pt x="132544" y="166999"/>
                    <a:pt x="151504" y="169333"/>
                    <a:pt x="170319" y="169333"/>
                  </a:cubicBezTo>
                </a:path>
              </a:pathLst>
            </a:custGeom>
            <a:noFill/>
            <a:ln w="38100">
              <a:solidFill>
                <a:srgbClr val="6EC5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64358CDB-40F4-CCCE-74DC-50535DBB2DC0}"/>
                </a:ext>
              </a:extLst>
            </p:cNvPr>
            <p:cNvSpPr/>
            <p:nvPr/>
          </p:nvSpPr>
          <p:spPr>
            <a:xfrm>
              <a:off x="785518" y="3813075"/>
              <a:ext cx="225778" cy="259644"/>
            </a:xfrm>
            <a:custGeom>
              <a:avLst/>
              <a:gdLst>
                <a:gd name="connsiteX0" fmla="*/ 101600 w 225778"/>
                <a:gd name="connsiteY0" fmla="*/ 79022 h 259644"/>
                <a:gd name="connsiteX1" fmla="*/ 67734 w 225778"/>
                <a:gd name="connsiteY1" fmla="*/ 135466 h 259644"/>
                <a:gd name="connsiteX2" fmla="*/ 101600 w 225778"/>
                <a:gd name="connsiteY2" fmla="*/ 146755 h 259644"/>
                <a:gd name="connsiteX3" fmla="*/ 135467 w 225778"/>
                <a:gd name="connsiteY3" fmla="*/ 135466 h 259644"/>
                <a:gd name="connsiteX4" fmla="*/ 135467 w 225778"/>
                <a:gd name="connsiteY4" fmla="*/ 56444 h 259644"/>
                <a:gd name="connsiteX5" fmla="*/ 101600 w 225778"/>
                <a:gd name="connsiteY5" fmla="*/ 33866 h 259644"/>
                <a:gd name="connsiteX6" fmla="*/ 67734 w 225778"/>
                <a:gd name="connsiteY6" fmla="*/ 45155 h 259644"/>
                <a:gd name="connsiteX7" fmla="*/ 0 w 225778"/>
                <a:gd name="connsiteY7" fmla="*/ 101600 h 259644"/>
                <a:gd name="connsiteX8" fmla="*/ 33867 w 225778"/>
                <a:gd name="connsiteY8" fmla="*/ 214489 h 259644"/>
                <a:gd name="connsiteX9" fmla="*/ 67734 w 225778"/>
                <a:gd name="connsiteY9" fmla="*/ 225778 h 259644"/>
                <a:gd name="connsiteX10" fmla="*/ 203200 w 225778"/>
                <a:gd name="connsiteY10" fmla="*/ 191911 h 259644"/>
                <a:gd name="connsiteX11" fmla="*/ 225778 w 225778"/>
                <a:gd name="connsiteY11" fmla="*/ 158044 h 259644"/>
                <a:gd name="connsiteX12" fmla="*/ 203200 w 225778"/>
                <a:gd name="connsiteY12" fmla="*/ 67733 h 259644"/>
                <a:gd name="connsiteX13" fmla="*/ 135467 w 225778"/>
                <a:gd name="connsiteY13" fmla="*/ 11289 h 259644"/>
                <a:gd name="connsiteX14" fmla="*/ 101600 w 225778"/>
                <a:gd name="connsiteY14" fmla="*/ 0 h 259644"/>
                <a:gd name="connsiteX15" fmla="*/ 56445 w 225778"/>
                <a:gd name="connsiteY15" fmla="*/ 11289 h 259644"/>
                <a:gd name="connsiteX16" fmla="*/ 22578 w 225778"/>
                <a:gd name="connsiteY16" fmla="*/ 90311 h 259644"/>
                <a:gd name="connsiteX17" fmla="*/ 33867 w 225778"/>
                <a:gd name="connsiteY17" fmla="*/ 135466 h 259644"/>
                <a:gd name="connsiteX18" fmla="*/ 45156 w 225778"/>
                <a:gd name="connsiteY18" fmla="*/ 191911 h 259644"/>
                <a:gd name="connsiteX19" fmla="*/ 90311 w 225778"/>
                <a:gd name="connsiteY19" fmla="*/ 259644 h 259644"/>
                <a:gd name="connsiteX20" fmla="*/ 135467 w 225778"/>
                <a:gd name="connsiteY20" fmla="*/ 135466 h 259644"/>
                <a:gd name="connsiteX21" fmla="*/ 146756 w 225778"/>
                <a:gd name="connsiteY21" fmla="*/ 101600 h 259644"/>
                <a:gd name="connsiteX22" fmla="*/ 67734 w 225778"/>
                <a:gd name="connsiteY22" fmla="*/ 124178 h 259644"/>
                <a:gd name="connsiteX23" fmla="*/ 79022 w 225778"/>
                <a:gd name="connsiteY23" fmla="*/ 124178 h 25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5778" h="259644">
                  <a:moveTo>
                    <a:pt x="101600" y="79022"/>
                  </a:moveTo>
                  <a:cubicBezTo>
                    <a:pt x="90311" y="97837"/>
                    <a:pt x="67734" y="113525"/>
                    <a:pt x="67734" y="135466"/>
                  </a:cubicBezTo>
                  <a:cubicBezTo>
                    <a:pt x="67734" y="147365"/>
                    <a:pt x="89701" y="146755"/>
                    <a:pt x="101600" y="146755"/>
                  </a:cubicBezTo>
                  <a:cubicBezTo>
                    <a:pt x="113500" y="146755"/>
                    <a:pt x="124178" y="139229"/>
                    <a:pt x="135467" y="135466"/>
                  </a:cubicBezTo>
                  <a:cubicBezTo>
                    <a:pt x="145623" y="105000"/>
                    <a:pt x="157517" y="89519"/>
                    <a:pt x="135467" y="56444"/>
                  </a:cubicBezTo>
                  <a:cubicBezTo>
                    <a:pt x="127941" y="45155"/>
                    <a:pt x="112889" y="41392"/>
                    <a:pt x="101600" y="33866"/>
                  </a:cubicBezTo>
                  <a:cubicBezTo>
                    <a:pt x="90311" y="37629"/>
                    <a:pt x="78377" y="39833"/>
                    <a:pt x="67734" y="45155"/>
                  </a:cubicBezTo>
                  <a:cubicBezTo>
                    <a:pt x="36300" y="60872"/>
                    <a:pt x="24967" y="76633"/>
                    <a:pt x="0" y="101600"/>
                  </a:cubicBezTo>
                  <a:cubicBezTo>
                    <a:pt x="4940" y="136183"/>
                    <a:pt x="745" y="187991"/>
                    <a:pt x="33867" y="214489"/>
                  </a:cubicBezTo>
                  <a:cubicBezTo>
                    <a:pt x="43159" y="221923"/>
                    <a:pt x="56445" y="222015"/>
                    <a:pt x="67734" y="225778"/>
                  </a:cubicBezTo>
                  <a:cubicBezTo>
                    <a:pt x="124221" y="219502"/>
                    <a:pt x="164313" y="230798"/>
                    <a:pt x="203200" y="191911"/>
                  </a:cubicBezTo>
                  <a:cubicBezTo>
                    <a:pt x="212794" y="182317"/>
                    <a:pt x="218252" y="169333"/>
                    <a:pt x="225778" y="158044"/>
                  </a:cubicBezTo>
                  <a:cubicBezTo>
                    <a:pt x="224149" y="149901"/>
                    <a:pt x="213118" y="82610"/>
                    <a:pt x="203200" y="67733"/>
                  </a:cubicBezTo>
                  <a:cubicBezTo>
                    <a:pt x="190715" y="49005"/>
                    <a:pt x="156294" y="21702"/>
                    <a:pt x="135467" y="11289"/>
                  </a:cubicBezTo>
                  <a:cubicBezTo>
                    <a:pt x="124824" y="5967"/>
                    <a:pt x="112889" y="3763"/>
                    <a:pt x="101600" y="0"/>
                  </a:cubicBezTo>
                  <a:cubicBezTo>
                    <a:pt x="86548" y="3763"/>
                    <a:pt x="69354" y="2683"/>
                    <a:pt x="56445" y="11289"/>
                  </a:cubicBezTo>
                  <a:cubicBezTo>
                    <a:pt x="33056" y="26881"/>
                    <a:pt x="28243" y="67652"/>
                    <a:pt x="22578" y="90311"/>
                  </a:cubicBezTo>
                  <a:cubicBezTo>
                    <a:pt x="26341" y="105363"/>
                    <a:pt x="30501" y="120321"/>
                    <a:pt x="33867" y="135466"/>
                  </a:cubicBezTo>
                  <a:cubicBezTo>
                    <a:pt x="38029" y="154197"/>
                    <a:pt x="37216" y="174443"/>
                    <a:pt x="45156" y="191911"/>
                  </a:cubicBezTo>
                  <a:cubicBezTo>
                    <a:pt x="56384" y="216614"/>
                    <a:pt x="90311" y="259644"/>
                    <a:pt x="90311" y="259644"/>
                  </a:cubicBezTo>
                  <a:cubicBezTo>
                    <a:pt x="121729" y="181099"/>
                    <a:pt x="106479" y="222428"/>
                    <a:pt x="135467" y="135466"/>
                  </a:cubicBezTo>
                  <a:cubicBezTo>
                    <a:pt x="139230" y="124177"/>
                    <a:pt x="158300" y="98714"/>
                    <a:pt x="146756" y="101600"/>
                  </a:cubicBezTo>
                  <a:cubicBezTo>
                    <a:pt x="132286" y="105218"/>
                    <a:pt x="83931" y="116080"/>
                    <a:pt x="67734" y="124178"/>
                  </a:cubicBezTo>
                  <a:cubicBezTo>
                    <a:pt x="64369" y="125861"/>
                    <a:pt x="75259" y="124178"/>
                    <a:pt x="79022" y="124178"/>
                  </a:cubicBezTo>
                </a:path>
              </a:pathLst>
            </a:custGeom>
            <a:noFill/>
            <a:ln w="38100">
              <a:solidFill>
                <a:srgbClr val="6EC5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FEF27E70-ED39-DA92-DCC0-1DF389EED775}"/>
                </a:ext>
              </a:extLst>
            </p:cNvPr>
            <p:cNvSpPr/>
            <p:nvPr/>
          </p:nvSpPr>
          <p:spPr>
            <a:xfrm rot="15318982">
              <a:off x="773001" y="4906356"/>
              <a:ext cx="229224" cy="231289"/>
            </a:xfrm>
            <a:custGeom>
              <a:avLst/>
              <a:gdLst>
                <a:gd name="connsiteX0" fmla="*/ 113875 w 204190"/>
                <a:gd name="connsiteY0" fmla="*/ 90311 h 259645"/>
                <a:gd name="connsiteX1" fmla="*/ 46141 w 204190"/>
                <a:gd name="connsiteY1" fmla="*/ 135467 h 259645"/>
                <a:gd name="connsiteX2" fmla="*/ 57430 w 204190"/>
                <a:gd name="connsiteY2" fmla="*/ 169333 h 259645"/>
                <a:gd name="connsiteX3" fmla="*/ 181608 w 204190"/>
                <a:gd name="connsiteY3" fmla="*/ 158045 h 259645"/>
                <a:gd name="connsiteX4" fmla="*/ 192897 w 204190"/>
                <a:gd name="connsiteY4" fmla="*/ 56445 h 259645"/>
                <a:gd name="connsiteX5" fmla="*/ 159030 w 204190"/>
                <a:gd name="connsiteY5" fmla="*/ 22578 h 259645"/>
                <a:gd name="connsiteX6" fmla="*/ 125164 w 204190"/>
                <a:gd name="connsiteY6" fmla="*/ 0 h 259645"/>
                <a:gd name="connsiteX7" fmla="*/ 57430 w 204190"/>
                <a:gd name="connsiteY7" fmla="*/ 11289 h 259645"/>
                <a:gd name="connsiteX8" fmla="*/ 986 w 204190"/>
                <a:gd name="connsiteY8" fmla="*/ 112889 h 259645"/>
                <a:gd name="connsiteX9" fmla="*/ 12275 w 204190"/>
                <a:gd name="connsiteY9" fmla="*/ 214489 h 259645"/>
                <a:gd name="connsiteX10" fmla="*/ 23564 w 204190"/>
                <a:gd name="connsiteY10" fmla="*/ 248356 h 259645"/>
                <a:gd name="connsiteX11" fmla="*/ 57430 w 204190"/>
                <a:gd name="connsiteY11" fmla="*/ 259645 h 259645"/>
                <a:gd name="connsiteX12" fmla="*/ 159030 w 204190"/>
                <a:gd name="connsiteY12" fmla="*/ 203200 h 259645"/>
                <a:gd name="connsiteX13" fmla="*/ 159030 w 204190"/>
                <a:gd name="connsiteY13" fmla="*/ 90311 h 259645"/>
                <a:gd name="connsiteX14" fmla="*/ 57430 w 204190"/>
                <a:gd name="connsiteY14" fmla="*/ 101600 h 259645"/>
                <a:gd name="connsiteX15" fmla="*/ 23564 w 204190"/>
                <a:gd name="connsiteY15" fmla="*/ 124178 h 259645"/>
                <a:gd name="connsiteX16" fmla="*/ 12275 w 204190"/>
                <a:gd name="connsiteY16" fmla="*/ 191911 h 259645"/>
                <a:gd name="connsiteX17" fmla="*/ 46141 w 204190"/>
                <a:gd name="connsiteY17" fmla="*/ 203200 h 259645"/>
                <a:gd name="connsiteX18" fmla="*/ 113875 w 204190"/>
                <a:gd name="connsiteY18" fmla="*/ 169333 h 259645"/>
                <a:gd name="connsiteX19" fmla="*/ 170319 w 204190"/>
                <a:gd name="connsiteY19" fmla="*/ 169333 h 259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4190" h="259645">
                  <a:moveTo>
                    <a:pt x="113875" y="90311"/>
                  </a:moveTo>
                  <a:cubicBezTo>
                    <a:pt x="91297" y="105363"/>
                    <a:pt x="61913" y="113386"/>
                    <a:pt x="46141" y="135467"/>
                  </a:cubicBezTo>
                  <a:cubicBezTo>
                    <a:pt x="39225" y="145150"/>
                    <a:pt x="45693" y="167377"/>
                    <a:pt x="57430" y="169333"/>
                  </a:cubicBezTo>
                  <a:cubicBezTo>
                    <a:pt x="98428" y="176166"/>
                    <a:pt x="140215" y="161808"/>
                    <a:pt x="181608" y="158045"/>
                  </a:cubicBezTo>
                  <a:cubicBezTo>
                    <a:pt x="195406" y="116652"/>
                    <a:pt x="217984" y="94074"/>
                    <a:pt x="192897" y="56445"/>
                  </a:cubicBezTo>
                  <a:cubicBezTo>
                    <a:pt x="184041" y="43161"/>
                    <a:pt x="171295" y="32799"/>
                    <a:pt x="159030" y="22578"/>
                  </a:cubicBezTo>
                  <a:cubicBezTo>
                    <a:pt x="148607" y="13892"/>
                    <a:pt x="136453" y="7526"/>
                    <a:pt x="125164" y="0"/>
                  </a:cubicBezTo>
                  <a:cubicBezTo>
                    <a:pt x="102586" y="3763"/>
                    <a:pt x="76182" y="-1837"/>
                    <a:pt x="57430" y="11289"/>
                  </a:cubicBezTo>
                  <a:cubicBezTo>
                    <a:pt x="23677" y="34916"/>
                    <a:pt x="12961" y="76964"/>
                    <a:pt x="986" y="112889"/>
                  </a:cubicBezTo>
                  <a:cubicBezTo>
                    <a:pt x="4749" y="146756"/>
                    <a:pt x="6673" y="180878"/>
                    <a:pt x="12275" y="214489"/>
                  </a:cubicBezTo>
                  <a:cubicBezTo>
                    <a:pt x="14231" y="226227"/>
                    <a:pt x="15150" y="239942"/>
                    <a:pt x="23564" y="248356"/>
                  </a:cubicBezTo>
                  <a:cubicBezTo>
                    <a:pt x="31978" y="256770"/>
                    <a:pt x="46141" y="255882"/>
                    <a:pt x="57430" y="259645"/>
                  </a:cubicBezTo>
                  <a:cubicBezTo>
                    <a:pt x="140310" y="232018"/>
                    <a:pt x="108336" y="253896"/>
                    <a:pt x="159030" y="203200"/>
                  </a:cubicBezTo>
                  <a:cubicBezTo>
                    <a:pt x="164405" y="181700"/>
                    <a:pt x="189785" y="105689"/>
                    <a:pt x="159030" y="90311"/>
                  </a:cubicBezTo>
                  <a:cubicBezTo>
                    <a:pt x="128552" y="75072"/>
                    <a:pt x="91297" y="97837"/>
                    <a:pt x="57430" y="101600"/>
                  </a:cubicBezTo>
                  <a:cubicBezTo>
                    <a:pt x="46141" y="109126"/>
                    <a:pt x="33158" y="114584"/>
                    <a:pt x="23564" y="124178"/>
                  </a:cubicBezTo>
                  <a:cubicBezTo>
                    <a:pt x="4854" y="142888"/>
                    <a:pt x="-12486" y="167150"/>
                    <a:pt x="12275" y="191911"/>
                  </a:cubicBezTo>
                  <a:cubicBezTo>
                    <a:pt x="20689" y="200325"/>
                    <a:pt x="34852" y="199437"/>
                    <a:pt x="46141" y="203200"/>
                  </a:cubicBezTo>
                  <a:cubicBezTo>
                    <a:pt x="69413" y="187685"/>
                    <a:pt x="85113" y="172928"/>
                    <a:pt x="113875" y="169333"/>
                  </a:cubicBezTo>
                  <a:cubicBezTo>
                    <a:pt x="132544" y="166999"/>
                    <a:pt x="151504" y="169333"/>
                    <a:pt x="170319" y="169333"/>
                  </a:cubicBezTo>
                </a:path>
              </a:pathLst>
            </a:custGeom>
            <a:noFill/>
            <a:ln w="38100">
              <a:solidFill>
                <a:srgbClr val="6EC5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4" name="autodraw">
            <a:hlinkClick r:id="" action="ppaction://media"/>
            <a:extLst>
              <a:ext uri="{FF2B5EF4-FFF2-40B4-BE49-F238E27FC236}">
                <a16:creationId xmlns:a16="http://schemas.microsoft.com/office/drawing/2014/main" id="{AEC3110F-68E7-CA0A-EF7A-019C9BD1C523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5810.679" end="5664.5259"/>
                </p14:media>
              </p:ext>
            </p:extLst>
          </p:nvPr>
        </p:nvPicPr>
        <p:blipFill rotWithShape="1">
          <a:blip r:embed="rId5"/>
          <a:srcRect b="5708"/>
          <a:stretch/>
        </p:blipFill>
        <p:spPr>
          <a:xfrm>
            <a:off x="7291658" y="570493"/>
            <a:ext cx="3880648" cy="5717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67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65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>
            <a:extLst>
              <a:ext uri="{FF2B5EF4-FFF2-40B4-BE49-F238E27FC236}">
                <a16:creationId xmlns:a16="http://schemas.microsoft.com/office/drawing/2014/main" id="{6200072F-DFB1-0B93-9478-5B72F8BB14F6}"/>
              </a:ext>
            </a:extLst>
          </p:cNvPr>
          <p:cNvSpPr txBox="1">
            <a:spLocks/>
          </p:cNvSpPr>
          <p:nvPr/>
        </p:nvSpPr>
        <p:spPr>
          <a:xfrm>
            <a:off x="378373" y="657846"/>
            <a:ext cx="5319900" cy="7067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600" b="1" cap="all" dirty="0">
                <a:solidFill>
                  <a:srgbClr val="0E2255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AI tools can do </a:t>
            </a:r>
            <a:r>
              <a:rPr lang="en-US" sz="3600" b="1" cap="all" dirty="0">
                <a:solidFill>
                  <a:srgbClr val="EE426D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almost</a:t>
            </a:r>
            <a:r>
              <a:rPr lang="en-US" sz="3600" b="1" cap="all" dirty="0">
                <a:solidFill>
                  <a:srgbClr val="0E2255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 everything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3840612-5605-EDA3-6D7B-FA939552EA7C}"/>
              </a:ext>
            </a:extLst>
          </p:cNvPr>
          <p:cNvSpPr/>
          <p:nvPr/>
        </p:nvSpPr>
        <p:spPr>
          <a:xfrm>
            <a:off x="825190" y="2725386"/>
            <a:ext cx="3869473" cy="591015"/>
          </a:xfrm>
          <a:prstGeom prst="rect">
            <a:avLst/>
          </a:prstGeom>
          <a:gradFill flip="none" rotWithShape="1">
            <a:gsLst>
              <a:gs pos="41000">
                <a:srgbClr val="0E2255">
                  <a:lumMod val="100000"/>
                </a:srgbClr>
              </a:gs>
              <a:gs pos="100000">
                <a:srgbClr val="EE426D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err="1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Jasper.ai</a:t>
            </a:r>
            <a:r>
              <a:rPr lang="en-US" sz="2400" dirty="0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: write anything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7387653-4F53-B045-F51F-EA7BE95B8BA1}"/>
              </a:ext>
            </a:extLst>
          </p:cNvPr>
          <p:cNvSpPr/>
          <p:nvPr/>
        </p:nvSpPr>
        <p:spPr>
          <a:xfrm>
            <a:off x="825190" y="3391524"/>
            <a:ext cx="4720684" cy="591015"/>
          </a:xfrm>
          <a:prstGeom prst="rect">
            <a:avLst/>
          </a:prstGeom>
          <a:solidFill>
            <a:srgbClr val="0E22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err="1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Synthesia</a:t>
            </a:r>
            <a:r>
              <a:rPr lang="en-US" sz="2400" dirty="0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: create talking avatar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A21E6F-667C-20D4-D059-72DCCD6D3E02}"/>
              </a:ext>
            </a:extLst>
          </p:cNvPr>
          <p:cNvSpPr/>
          <p:nvPr/>
        </p:nvSpPr>
        <p:spPr>
          <a:xfrm>
            <a:off x="825190" y="4051791"/>
            <a:ext cx="3389971" cy="591015"/>
          </a:xfrm>
          <a:prstGeom prst="rect">
            <a:avLst/>
          </a:prstGeom>
          <a:gradFill>
            <a:gsLst>
              <a:gs pos="41000">
                <a:srgbClr val="0E2255">
                  <a:lumMod val="100000"/>
                </a:srgbClr>
              </a:gs>
              <a:gs pos="100000">
                <a:srgbClr val="EE426D"/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err="1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Jenni.ai</a:t>
            </a:r>
            <a:r>
              <a:rPr lang="en-US" sz="2400" dirty="0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: write essays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7EE632-3780-C594-6377-2C88A59D0D41}"/>
              </a:ext>
            </a:extLst>
          </p:cNvPr>
          <p:cNvSpPr/>
          <p:nvPr/>
        </p:nvSpPr>
        <p:spPr>
          <a:xfrm>
            <a:off x="825190" y="4712058"/>
            <a:ext cx="3245005" cy="591015"/>
          </a:xfrm>
          <a:prstGeom prst="rect">
            <a:avLst/>
          </a:prstGeom>
          <a:solidFill>
            <a:srgbClr val="0E22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Fireflies: note taking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C706C3D-5505-A0F7-B91E-A43DE6D1889E}"/>
              </a:ext>
            </a:extLst>
          </p:cNvPr>
          <p:cNvSpPr/>
          <p:nvPr/>
        </p:nvSpPr>
        <p:spPr>
          <a:xfrm>
            <a:off x="825191" y="5372325"/>
            <a:ext cx="3088888" cy="591015"/>
          </a:xfrm>
          <a:prstGeom prst="rect">
            <a:avLst/>
          </a:prstGeom>
          <a:solidFill>
            <a:srgbClr val="0E22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err="1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Murf</a:t>
            </a:r>
            <a:r>
              <a:rPr lang="en-US" sz="2400" dirty="0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: text to speech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306AD22-9438-F6B5-624B-0219B1EA1E97}"/>
              </a:ext>
            </a:extLst>
          </p:cNvPr>
          <p:cNvSpPr/>
          <p:nvPr/>
        </p:nvSpPr>
        <p:spPr>
          <a:xfrm>
            <a:off x="6211230" y="2725386"/>
            <a:ext cx="3200400" cy="591015"/>
          </a:xfrm>
          <a:prstGeom prst="rect">
            <a:avLst/>
          </a:prstGeom>
          <a:solidFill>
            <a:srgbClr val="0E22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err="1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Copy.ai</a:t>
            </a:r>
            <a:r>
              <a:rPr lang="en-US" sz="2400" dirty="0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: copywriting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8A1CE33-5A03-D285-C78C-A31FAEE8EDBD}"/>
              </a:ext>
            </a:extLst>
          </p:cNvPr>
          <p:cNvSpPr/>
          <p:nvPr/>
        </p:nvSpPr>
        <p:spPr>
          <a:xfrm>
            <a:off x="6211229" y="3391523"/>
            <a:ext cx="4047893" cy="591015"/>
          </a:xfrm>
          <a:prstGeom prst="rect">
            <a:avLst/>
          </a:prstGeom>
          <a:gradFill>
            <a:gsLst>
              <a:gs pos="41000">
                <a:srgbClr val="0E2255">
                  <a:lumMod val="100000"/>
                </a:srgbClr>
              </a:gs>
              <a:gs pos="100000">
                <a:srgbClr val="EE426D"/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Grammarly: perfect English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A46F00-556F-A7F1-6AD0-FCF9160DFFF3}"/>
              </a:ext>
            </a:extLst>
          </p:cNvPr>
          <p:cNvSpPr/>
          <p:nvPr/>
        </p:nvSpPr>
        <p:spPr>
          <a:xfrm>
            <a:off x="6211230" y="4030078"/>
            <a:ext cx="4204010" cy="591015"/>
          </a:xfrm>
          <a:prstGeom prst="rect">
            <a:avLst/>
          </a:prstGeom>
          <a:solidFill>
            <a:srgbClr val="0E22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err="1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FakeYou</a:t>
            </a:r>
            <a:r>
              <a:rPr lang="en-US" sz="2400" dirty="0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: </a:t>
            </a:r>
            <a:r>
              <a:rPr lang="en-GB" sz="2400" dirty="0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deep fake voices</a:t>
            </a:r>
            <a:endParaRPr lang="en-US" sz="2400" dirty="0">
              <a:latin typeface="Arial" panose="020B0604020202020204" pitchFamily="34" charset="0"/>
              <a:ea typeface="Aktiv Grotesk" panose="020B05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3AA3EBE-0101-2871-DC97-CEE6536581E2}"/>
              </a:ext>
            </a:extLst>
          </p:cNvPr>
          <p:cNvSpPr/>
          <p:nvPr/>
        </p:nvSpPr>
        <p:spPr>
          <a:xfrm>
            <a:off x="6211229" y="4712057"/>
            <a:ext cx="3635297" cy="591015"/>
          </a:xfrm>
          <a:prstGeom prst="rect">
            <a:avLst/>
          </a:prstGeom>
          <a:solidFill>
            <a:srgbClr val="0E22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err="1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Khroma</a:t>
            </a:r>
            <a:r>
              <a:rPr lang="en-US" sz="2400" dirty="0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: </a:t>
            </a:r>
            <a:r>
              <a:rPr lang="en-US" sz="2400" dirty="0" err="1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colour</a:t>
            </a:r>
            <a:r>
              <a:rPr lang="en-US" sz="2400" dirty="0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 palette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111A943-39B8-E3CF-1613-AB0A208C6379}"/>
              </a:ext>
            </a:extLst>
          </p:cNvPr>
          <p:cNvSpPr/>
          <p:nvPr/>
        </p:nvSpPr>
        <p:spPr>
          <a:xfrm>
            <a:off x="6211229" y="5372324"/>
            <a:ext cx="4973444" cy="591015"/>
          </a:xfrm>
          <a:prstGeom prst="rect">
            <a:avLst/>
          </a:prstGeom>
          <a:gradFill>
            <a:gsLst>
              <a:gs pos="41000">
                <a:srgbClr val="0E2255">
                  <a:lumMod val="100000"/>
                </a:srgbClr>
              </a:gs>
              <a:gs pos="100000">
                <a:srgbClr val="EE426D"/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err="1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ImgUpScaler</a:t>
            </a:r>
            <a:r>
              <a:rPr lang="en-US" sz="2400" dirty="0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rPr>
              <a:t>: high quality images</a:t>
            </a:r>
          </a:p>
        </p:txBody>
      </p:sp>
    </p:spTree>
    <p:extLst>
      <p:ext uri="{BB962C8B-B14F-4D97-AF65-F5344CB8AC3E}">
        <p14:creationId xmlns:p14="http://schemas.microsoft.com/office/powerpoint/2010/main" val="4091460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14928</TotalTime>
  <Words>253</Words>
  <Application>Microsoft Macintosh PowerPoint</Application>
  <PresentationFormat>Widescreen</PresentationFormat>
  <Paragraphs>65</Paragraphs>
  <Slides>10</Slides>
  <Notes>10</Notes>
  <HiddenSlides>0</HiddenSlides>
  <MMClips>8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Aktiv Grotesk</vt:lpstr>
      <vt:lpstr>Arial</vt:lpstr>
      <vt:lpstr>Calibri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Andrea Meloni</cp:lastModifiedBy>
  <cp:revision>141</cp:revision>
  <dcterms:created xsi:type="dcterms:W3CDTF">2022-08-11T08:41:56Z</dcterms:created>
  <dcterms:modified xsi:type="dcterms:W3CDTF">2023-02-21T13:18:23Z</dcterms:modified>
</cp:coreProperties>
</file>