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2"/>
  </p:notesMasterIdLst>
  <p:sldIdLst>
    <p:sldId id="279" r:id="rId6"/>
    <p:sldId id="300" r:id="rId7"/>
    <p:sldId id="304" r:id="rId8"/>
    <p:sldId id="307" r:id="rId9"/>
    <p:sldId id="308" r:id="rId10"/>
    <p:sldId id="281" r:id="rId11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8046" autoAdjust="0"/>
  </p:normalViewPr>
  <p:slideViewPr>
    <p:cSldViewPr snapToGrid="0">
      <p:cViewPr>
        <p:scale>
          <a:sx n="110" d="100"/>
          <a:sy n="110" d="100"/>
        </p:scale>
        <p:origin x="-102" y="-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hList7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>
              <a:solidFill>
                <a:srgbClr val="FFFFFF"/>
              </a:solidFill>
            </a:rPr>
            <a:t>Task 1:</a:t>
          </a:r>
          <a:r>
            <a:rPr lang="sr-Latn-RS" b="1" smtClean="0">
              <a:solidFill>
                <a:srgbClr val="FFFFFF"/>
              </a:solidFill>
            </a:rPr>
            <a:t>Service Transition and Software Management</a:t>
          </a:r>
          <a:endParaRPr lang="en-GB" dirty="0">
            <a:solidFill>
              <a:srgbClr val="FFFFFF"/>
            </a:solidFill>
          </a:endParaRPr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2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Trust &amp; Identity operations</a:t>
          </a:r>
          <a:endParaRPr lang="en-GB" dirty="0">
            <a:solidFill>
              <a:srgbClr val="FFFFFF"/>
            </a:solidFill>
          </a:endParaRPr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3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Multi-domain services + AL deputy</a:t>
          </a:r>
          <a:endParaRPr lang="en-GB" dirty="0">
            <a:solidFill>
              <a:srgbClr val="FFFFFF"/>
            </a:solidFill>
          </a:endParaRPr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F5FA25B2-5F77-E847-A61C-31A11144D42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</a:t>
          </a:r>
          <a:r>
            <a:rPr lang="en-GB" b="1" dirty="0" smtClean="0">
              <a:solidFill>
                <a:srgbClr val="FFFFFF"/>
              </a:solidFill>
            </a:rPr>
            <a:t>Task 4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Production Optimisation</a:t>
          </a:r>
          <a:endParaRPr lang="en-GB" dirty="0">
            <a:solidFill>
              <a:srgbClr val="FFFFFF"/>
            </a:solidFill>
          </a:endParaRPr>
        </a:p>
      </dgm:t>
    </dgm:pt>
    <dgm:pt modelId="{8187C691-D5CE-EF42-96CA-9B5A3536D5DD}" type="parTrans" cxnId="{C4E33115-8570-CB47-A088-71E3FF2B702C}">
      <dgm:prSet/>
      <dgm:spPr/>
      <dgm:t>
        <a:bodyPr/>
        <a:lstStyle/>
        <a:p>
          <a:endParaRPr lang="en-GB"/>
        </a:p>
      </dgm:t>
    </dgm:pt>
    <dgm:pt modelId="{F155078D-7E6A-AC47-9A00-E6247556DD59}" type="sibTrans" cxnId="{C4E33115-8570-CB47-A088-71E3FF2B702C}">
      <dgm:prSet/>
      <dgm:spPr/>
      <dgm:t>
        <a:bodyPr/>
        <a:lstStyle/>
        <a:p>
          <a:endParaRPr lang="en-GB"/>
        </a:p>
      </dgm:t>
    </dgm:pt>
    <dgm:pt modelId="{34C9B162-D919-854F-8D9E-2AB915737C7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sr-Latn-RS" smtClean="0">
              <a:solidFill>
                <a:srgbClr val="FFFFFF"/>
              </a:solidFill>
            </a:rPr>
            <a:t>Marcin Wolski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PSNC</a:t>
          </a:r>
          <a:endParaRPr lang="en-GB" dirty="0">
            <a:solidFill>
              <a:srgbClr val="FFFFFF"/>
            </a:solidFill>
          </a:endParaRPr>
        </a:p>
      </dgm:t>
    </dgm:pt>
    <dgm:pt modelId="{2D7BF672-6E98-F147-88DD-C429CE55E475}" type="parTrans" cxnId="{40BCCD7F-7A0E-694F-921B-6458AB5CD431}">
      <dgm:prSet/>
      <dgm:spPr/>
      <dgm:t>
        <a:bodyPr/>
        <a:lstStyle/>
        <a:p>
          <a:endParaRPr lang="en-GB"/>
        </a:p>
      </dgm:t>
    </dgm:pt>
    <dgm:pt modelId="{98C4ECE3-150D-CD44-BF9D-A233A06E6CD4}" type="sibTrans" cxnId="{40BCCD7F-7A0E-694F-921B-6458AB5CD431}">
      <dgm:prSet/>
      <dgm:spPr/>
      <dgm:t>
        <a:bodyPr/>
        <a:lstStyle/>
        <a:p>
          <a:endParaRPr lang="en-GB"/>
        </a:p>
      </dgm:t>
    </dgm:pt>
    <dgm:pt modelId="{00B8BFD8-FC63-7D40-B39B-FC52FB134F4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sr-Latn-RS" smtClean="0">
              <a:solidFill>
                <a:srgbClr val="FFFFFF"/>
              </a:solidFill>
            </a:rPr>
            <a:t>Alessandra Scicchitano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GEANT Association</a:t>
          </a:r>
          <a:endParaRPr lang="en-GB" dirty="0">
            <a:solidFill>
              <a:srgbClr val="FFFFFF"/>
            </a:solidFill>
          </a:endParaRPr>
        </a:p>
      </dgm:t>
    </dgm:pt>
    <dgm:pt modelId="{9104EBD4-AEA5-8D4B-A0D7-FFA387B69187}" type="parTrans" cxnId="{F195EAFD-8244-104A-B6B7-2A91176FD6F9}">
      <dgm:prSet/>
      <dgm:spPr/>
      <dgm:t>
        <a:bodyPr/>
        <a:lstStyle/>
        <a:p>
          <a:endParaRPr lang="en-GB"/>
        </a:p>
      </dgm:t>
    </dgm:pt>
    <dgm:pt modelId="{9929FD7D-903E-FC4A-BC6D-779A88186A99}" type="sibTrans" cxnId="{F195EAFD-8244-104A-B6B7-2A91176FD6F9}">
      <dgm:prSet/>
      <dgm:spPr/>
      <dgm:t>
        <a:bodyPr/>
        <a:lstStyle/>
        <a:p>
          <a:endParaRPr lang="en-GB"/>
        </a:p>
      </dgm:t>
    </dgm:pt>
    <dgm:pt modelId="{16C21779-7C3F-CE43-891B-21C04AD1CCE0}">
      <dgm:prSet/>
      <dgm:spPr>
        <a:solidFill>
          <a:srgbClr val="1C4161"/>
        </a:solidFill>
      </dgm:spPr>
      <dgm:t>
        <a:bodyPr/>
        <a:lstStyle/>
        <a:p>
          <a:pPr rtl="0"/>
          <a:r>
            <a:rPr lang="sr-Latn-RS" b="0" smtClean="0">
              <a:solidFill>
                <a:srgbClr val="FFFFFF"/>
              </a:solidFill>
            </a:rPr>
            <a:t>Ivana Golub</a:t>
          </a:r>
          <a:r>
            <a:rPr lang="en-GB" b="0" smtClean="0">
              <a:solidFill>
                <a:srgbClr val="FFFFFF"/>
              </a:solidFill>
            </a:rPr>
            <a:t>, </a:t>
          </a:r>
          <a:r>
            <a:rPr lang="sr-Latn-RS" b="0" smtClean="0">
              <a:solidFill>
                <a:srgbClr val="FFFFFF"/>
              </a:solidFill>
            </a:rPr>
            <a:t>CARnet</a:t>
          </a:r>
          <a:endParaRPr lang="en-GB" b="0" dirty="0">
            <a:solidFill>
              <a:srgbClr val="FFFFFF"/>
            </a:solidFill>
          </a:endParaRPr>
        </a:p>
      </dgm:t>
    </dgm:pt>
    <dgm:pt modelId="{707444E1-236C-E249-8972-F1699AF73BBD}" type="parTrans" cxnId="{F1D78427-65B6-8A43-B105-29F5AEACFEBA}">
      <dgm:prSet/>
      <dgm:spPr/>
      <dgm:t>
        <a:bodyPr/>
        <a:lstStyle/>
        <a:p>
          <a:endParaRPr lang="en-GB"/>
        </a:p>
      </dgm:t>
    </dgm:pt>
    <dgm:pt modelId="{B4CB5C6E-AE52-8942-A294-B7D963B21BA4}" type="sibTrans" cxnId="{F1D78427-65B6-8A43-B105-29F5AEACFEBA}">
      <dgm:prSet/>
      <dgm:spPr/>
      <dgm:t>
        <a:bodyPr/>
        <a:lstStyle/>
        <a:p>
          <a:endParaRPr lang="en-GB"/>
        </a:p>
      </dgm:t>
    </dgm:pt>
    <dgm:pt modelId="{DF942129-4BDA-0448-947C-F990ACF9DDB5}">
      <dgm:prSet/>
      <dgm:spPr>
        <a:solidFill>
          <a:srgbClr val="1C4161"/>
        </a:solidFill>
      </dgm:spPr>
      <dgm:t>
        <a:bodyPr/>
        <a:lstStyle/>
        <a:p>
          <a:pPr rtl="0"/>
          <a:r>
            <a:rPr lang="sr-Latn-RS" smtClean="0">
              <a:solidFill>
                <a:srgbClr val="FFFFFF"/>
              </a:solidFill>
            </a:rPr>
            <a:t>Branko Marović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UoB</a:t>
          </a:r>
          <a:endParaRPr lang="en-GB" dirty="0">
            <a:solidFill>
              <a:srgbClr val="FFFFFF"/>
            </a:solidFill>
          </a:endParaRPr>
        </a:p>
      </dgm:t>
    </dgm:pt>
    <dgm:pt modelId="{F04ED792-B811-E44A-A1DA-CCBD7AA90FD0}" type="parTrans" cxnId="{2B441D82-D92A-1A4A-A36B-23A382DD5E8D}">
      <dgm:prSet/>
      <dgm:spPr/>
      <dgm:t>
        <a:bodyPr/>
        <a:lstStyle/>
        <a:p>
          <a:endParaRPr lang="en-GB"/>
        </a:p>
      </dgm:t>
    </dgm:pt>
    <dgm:pt modelId="{86EAB231-2BE7-0345-80F2-8BD244FC2ED9}" type="sibTrans" cxnId="{2B441D82-D92A-1A4A-A36B-23A382DD5E8D}">
      <dgm:prSet/>
      <dgm:spPr/>
      <dgm:t>
        <a:bodyPr/>
        <a:lstStyle/>
        <a:p>
          <a:endParaRPr lang="en-GB"/>
        </a:p>
      </dgm:t>
    </dgm:pt>
    <dgm:pt modelId="{5F12FE52-A948-A049-BE14-D464602FA28B}" type="pres">
      <dgm:prSet presAssocID="{FE00FCF7-D886-0E41-8B00-E0C5BD76E7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FF73AF-957B-EA4C-9DFF-96275D22603E}" type="pres">
      <dgm:prSet presAssocID="{FE00FCF7-D886-0E41-8B00-E0C5BD76E705}" presName="fgShape" presStyleLbl="fgShp" presStyleIdx="0" presStyleCnt="1" custFlipVert="0" custFlipHor="0" custScaleX="2314" custScaleY="7813" custLinFactNeighborX="18632" custLinFactNeighborY="-39972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n-GB"/>
        </a:p>
      </dgm:t>
    </dgm:pt>
    <dgm:pt modelId="{ABA63BFC-C92E-F949-8636-C8FDCA855C95}" type="pres">
      <dgm:prSet presAssocID="{FE00FCF7-D886-0E41-8B00-E0C5BD76E705}" presName="linComp" presStyleCnt="0"/>
      <dgm:spPr/>
    </dgm:pt>
    <dgm:pt modelId="{FA0E3B06-0263-3943-AE73-D60C75D79329}" type="pres">
      <dgm:prSet presAssocID="{FC19975B-B5A6-3B48-ADBB-0408D364F06E}" presName="compNode" presStyleCnt="0"/>
      <dgm:spPr/>
    </dgm:pt>
    <dgm:pt modelId="{05100C08-084E-3142-BAAD-D54D01F563FA}" type="pres">
      <dgm:prSet presAssocID="{FC19975B-B5A6-3B48-ADBB-0408D364F06E}" presName="bkgdShape" presStyleLbl="node1" presStyleIdx="0" presStyleCnt="4"/>
      <dgm:spPr/>
      <dgm:t>
        <a:bodyPr/>
        <a:lstStyle/>
        <a:p>
          <a:endParaRPr lang="en-GB"/>
        </a:p>
      </dgm:t>
    </dgm:pt>
    <dgm:pt modelId="{8496B90D-A703-1645-818B-7DE5321981D1}" type="pres">
      <dgm:prSet presAssocID="{FC19975B-B5A6-3B48-ADBB-0408D364F06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518CE8-454E-C743-8601-FF0E4FC0F71D}" type="pres">
      <dgm:prSet presAssocID="{FC19975B-B5A6-3B48-ADBB-0408D364F06E}" presName="invisiNode" presStyleLbl="node1" presStyleIdx="0" presStyleCnt="4"/>
      <dgm:spPr/>
    </dgm:pt>
    <dgm:pt modelId="{CA1B3A40-0303-3B49-AD69-2AC86AFD321A}" type="pres">
      <dgm:prSet presAssocID="{FC19975B-B5A6-3B48-ADBB-0408D364F06E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0F40D03-E735-8D4D-926F-3487BD592524}" type="pres">
      <dgm:prSet presAssocID="{D53CBB5C-6471-9D48-9522-B7CDECF467B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3BED0D3-3B28-B945-BFF3-12ECCCBCC67E}" type="pres">
      <dgm:prSet presAssocID="{DE34C0DF-88CA-0245-A320-A8EBE83A4F19}" presName="compNode" presStyleCnt="0"/>
      <dgm:spPr/>
    </dgm:pt>
    <dgm:pt modelId="{25571218-0E88-E846-8536-15B1DEB3B794}" type="pres">
      <dgm:prSet presAssocID="{DE34C0DF-88CA-0245-A320-A8EBE83A4F19}" presName="bkgdShape" presStyleLbl="node1" presStyleIdx="1" presStyleCnt="4"/>
      <dgm:spPr/>
      <dgm:t>
        <a:bodyPr/>
        <a:lstStyle/>
        <a:p>
          <a:endParaRPr lang="en-GB"/>
        </a:p>
      </dgm:t>
    </dgm:pt>
    <dgm:pt modelId="{D001FC59-323D-5743-AE90-C8E174A6E269}" type="pres">
      <dgm:prSet presAssocID="{DE34C0DF-88CA-0245-A320-A8EBE83A4F1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AF9F69-6CD3-5044-8241-67BE7A81C317}" type="pres">
      <dgm:prSet presAssocID="{DE34C0DF-88CA-0245-A320-A8EBE83A4F19}" presName="invisiNode" presStyleLbl="node1" presStyleIdx="1" presStyleCnt="4"/>
      <dgm:spPr/>
    </dgm:pt>
    <dgm:pt modelId="{BDA9A3F3-5342-D748-A877-8EE58D316191}" type="pres">
      <dgm:prSet presAssocID="{DE34C0DF-88CA-0245-A320-A8EBE83A4F19}" presName="imagNode" presStyleLbl="fgImgPlace1" presStyleIdx="1" presStyleCnt="4" custScaleX="10003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D8AB54C-5E46-FE42-BA88-696511F0BD7E}" type="pres">
      <dgm:prSet presAssocID="{E614463D-CA94-144E-907A-DB70D9597AB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4F7919E-B4F6-B240-867D-7ED1B2EA4F68}" type="pres">
      <dgm:prSet presAssocID="{FD7DCA55-025D-1143-B5A0-0E629A73553F}" presName="compNode" presStyleCnt="0"/>
      <dgm:spPr/>
    </dgm:pt>
    <dgm:pt modelId="{53F96E97-7FED-6043-AEA4-18B6C033E66B}" type="pres">
      <dgm:prSet presAssocID="{FD7DCA55-025D-1143-B5A0-0E629A73553F}" presName="bkgdShape" presStyleLbl="node1" presStyleIdx="2" presStyleCnt="4"/>
      <dgm:spPr/>
      <dgm:t>
        <a:bodyPr/>
        <a:lstStyle/>
        <a:p>
          <a:endParaRPr lang="en-GB"/>
        </a:p>
      </dgm:t>
    </dgm:pt>
    <dgm:pt modelId="{A22E2A66-C76B-4C40-86F6-9F4A404EF5DD}" type="pres">
      <dgm:prSet presAssocID="{FD7DCA55-025D-1143-B5A0-0E629A73553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130307-C781-E44E-B491-A529419BB5D1}" type="pres">
      <dgm:prSet presAssocID="{FD7DCA55-025D-1143-B5A0-0E629A73553F}" presName="invisiNode" presStyleLbl="node1" presStyleIdx="2" presStyleCnt="4"/>
      <dgm:spPr/>
    </dgm:pt>
    <dgm:pt modelId="{B0F0CCD8-D147-C944-9DC0-E33F8FB03316}" type="pres">
      <dgm:prSet presAssocID="{FD7DCA55-025D-1143-B5A0-0E629A73553F}" presName="imagNode" presStyleLbl="fgImgPlace1" presStyleIdx="2" presStyleCnt="4" custScaleX="10003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CFF22B2-C8A0-E547-B58B-CA788C4A9AEC}" type="pres">
      <dgm:prSet presAssocID="{F437AB22-0450-884C-AE28-DCB54B201ECE}" presName="sibTrans" presStyleLbl="sibTrans2D1" presStyleIdx="0" presStyleCnt="0"/>
      <dgm:spPr/>
      <dgm:t>
        <a:bodyPr/>
        <a:lstStyle/>
        <a:p>
          <a:endParaRPr lang="en-GB"/>
        </a:p>
      </dgm:t>
    </dgm:pt>
    <dgm:pt modelId="{A50CC99F-95F0-AA46-8F3F-1DC92F4446A8}" type="pres">
      <dgm:prSet presAssocID="{F5FA25B2-5F77-E847-A61C-31A11144D421}" presName="compNode" presStyleCnt="0"/>
      <dgm:spPr/>
    </dgm:pt>
    <dgm:pt modelId="{8BBD82AE-5BDC-6344-90EA-F40DF3C75E09}" type="pres">
      <dgm:prSet presAssocID="{F5FA25B2-5F77-E847-A61C-31A11144D421}" presName="bkgdShape" presStyleLbl="node1" presStyleIdx="3" presStyleCnt="4"/>
      <dgm:spPr/>
      <dgm:t>
        <a:bodyPr/>
        <a:lstStyle/>
        <a:p>
          <a:endParaRPr lang="en-GB"/>
        </a:p>
      </dgm:t>
    </dgm:pt>
    <dgm:pt modelId="{0AF6566E-0F08-4A49-86B5-BEE0E10E0A74}" type="pres">
      <dgm:prSet presAssocID="{F5FA25B2-5F77-E847-A61C-31A11144D42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3021AC-FA39-EB4B-A419-7436E1CDA070}" type="pres">
      <dgm:prSet presAssocID="{F5FA25B2-5F77-E847-A61C-31A11144D421}" presName="invisiNode" presStyleLbl="node1" presStyleIdx="3" presStyleCnt="4"/>
      <dgm:spPr/>
    </dgm:pt>
    <dgm:pt modelId="{A306AA72-07BD-0947-A072-4EDFBE9D560D}" type="pres">
      <dgm:prSet presAssocID="{F5FA25B2-5F77-E847-A61C-31A11144D42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794B882F-9A95-4358-A111-1A01CEAB820A}" type="presOf" srcId="{F437AB22-0450-884C-AE28-DCB54B201ECE}" destId="{4CFF22B2-C8A0-E547-B58B-CA788C4A9AEC}" srcOrd="0" destOrd="0" presId="urn:microsoft.com/office/officeart/2005/8/layout/hList7"/>
    <dgm:cxn modelId="{CE468CD6-A477-4ECD-BAEB-ACF6DA68F754}" type="presOf" srcId="{FC19975B-B5A6-3B48-ADBB-0408D364F06E}" destId="{05100C08-084E-3142-BAAD-D54D01F563FA}" srcOrd="0" destOrd="0" presId="urn:microsoft.com/office/officeart/2005/8/layout/hList7"/>
    <dgm:cxn modelId="{7F8194A0-03E1-4B37-8EDD-BC169A28D793}" type="presOf" srcId="{16C21779-7C3F-CE43-891B-21C04AD1CCE0}" destId="{53F96E97-7FED-6043-AEA4-18B6C033E66B}" srcOrd="0" destOrd="1" presId="urn:microsoft.com/office/officeart/2005/8/layout/hList7"/>
    <dgm:cxn modelId="{11BC857C-EE6F-4852-82AB-AF540AE49E41}" type="presOf" srcId="{D53CBB5C-6471-9D48-9522-B7CDECF467BD}" destId="{E0F40D03-E735-8D4D-926F-3487BD592524}" srcOrd="0" destOrd="0" presId="urn:microsoft.com/office/officeart/2005/8/layout/hList7"/>
    <dgm:cxn modelId="{40BCCD7F-7A0E-694F-921B-6458AB5CD431}" srcId="{FC19975B-B5A6-3B48-ADBB-0408D364F06E}" destId="{34C9B162-D919-854F-8D9E-2AB915737C78}" srcOrd="0" destOrd="0" parTransId="{2D7BF672-6E98-F147-88DD-C429CE55E475}" sibTransId="{98C4ECE3-150D-CD44-BF9D-A233A06E6CD4}"/>
    <dgm:cxn modelId="{BD0025F1-AEF1-422A-BC7C-3B7160D56F52}" type="presOf" srcId="{00B8BFD8-FC63-7D40-B39B-FC52FB134F42}" destId="{D001FC59-323D-5743-AE90-C8E174A6E269}" srcOrd="1" destOrd="1" presId="urn:microsoft.com/office/officeart/2005/8/layout/hList7"/>
    <dgm:cxn modelId="{4E077710-6F67-B443-BD8B-A48DE68462BD}" srcId="{FE00FCF7-D886-0E41-8B00-E0C5BD76E705}" destId="{FC19975B-B5A6-3B48-ADBB-0408D364F06E}" srcOrd="0" destOrd="0" parTransId="{1B98EC49-25FF-F343-B9FA-4E0F3A1FCB1E}" sibTransId="{D53CBB5C-6471-9D48-9522-B7CDECF467BD}"/>
    <dgm:cxn modelId="{65C6B113-504B-4E1A-AD3F-3890E90A85C7}" type="presOf" srcId="{DF942129-4BDA-0448-947C-F990ACF9DDB5}" destId="{0AF6566E-0F08-4A49-86B5-BEE0E10E0A74}" srcOrd="1" destOrd="1" presId="urn:microsoft.com/office/officeart/2005/8/layout/hList7"/>
    <dgm:cxn modelId="{E4932B3C-1730-47B7-A9EB-64C60C17B621}" type="presOf" srcId="{FC19975B-B5A6-3B48-ADBB-0408D364F06E}" destId="{8496B90D-A703-1645-818B-7DE5321981D1}" srcOrd="1" destOrd="0" presId="urn:microsoft.com/office/officeart/2005/8/layout/hList7"/>
    <dgm:cxn modelId="{6A51872A-F182-4A3B-9CFC-6A222CD3A0C4}" type="presOf" srcId="{DE34C0DF-88CA-0245-A320-A8EBE83A4F19}" destId="{25571218-0E88-E846-8536-15B1DEB3B794}" srcOrd="0" destOrd="0" presId="urn:microsoft.com/office/officeart/2005/8/layout/hList7"/>
    <dgm:cxn modelId="{C43D0031-98D2-4098-9026-6A8D2732F0BB}" type="presOf" srcId="{E614463D-CA94-144E-907A-DB70D9597ABC}" destId="{ED8AB54C-5E46-FE42-BA88-696511F0BD7E}" srcOrd="0" destOrd="0" presId="urn:microsoft.com/office/officeart/2005/8/layout/hList7"/>
    <dgm:cxn modelId="{2B441D82-D92A-1A4A-A36B-23A382DD5E8D}" srcId="{F5FA25B2-5F77-E847-A61C-31A11144D421}" destId="{DF942129-4BDA-0448-947C-F990ACF9DDB5}" srcOrd="0" destOrd="0" parTransId="{F04ED792-B811-E44A-A1DA-CCBD7AA90FD0}" sibTransId="{86EAB231-2BE7-0345-80F2-8BD244FC2ED9}"/>
    <dgm:cxn modelId="{6C65754A-7EF3-44AF-977F-E90B9BB13840}" type="presOf" srcId="{16C21779-7C3F-CE43-891B-21C04AD1CCE0}" destId="{A22E2A66-C76B-4C40-86F6-9F4A404EF5DD}" srcOrd="1" destOrd="1" presId="urn:microsoft.com/office/officeart/2005/8/layout/hList7"/>
    <dgm:cxn modelId="{5BC9795B-D6B2-4A08-9F72-4E9960238498}" type="presOf" srcId="{FD7DCA55-025D-1143-B5A0-0E629A73553F}" destId="{53F96E97-7FED-6043-AEA4-18B6C033E66B}" srcOrd="0" destOrd="0" presId="urn:microsoft.com/office/officeart/2005/8/layout/hList7"/>
    <dgm:cxn modelId="{1BA2DBCE-5FF5-4167-88D3-CA5734E7A26A}" type="presOf" srcId="{34C9B162-D919-854F-8D9E-2AB915737C78}" destId="{8496B90D-A703-1645-818B-7DE5321981D1}" srcOrd="1" destOrd="1" presId="urn:microsoft.com/office/officeart/2005/8/layout/hList7"/>
    <dgm:cxn modelId="{F195EAFD-8244-104A-B6B7-2A91176FD6F9}" srcId="{DE34C0DF-88CA-0245-A320-A8EBE83A4F19}" destId="{00B8BFD8-FC63-7D40-B39B-FC52FB134F42}" srcOrd="0" destOrd="0" parTransId="{9104EBD4-AEA5-8D4B-A0D7-FFA387B69187}" sibTransId="{9929FD7D-903E-FC4A-BC6D-779A88186A99}"/>
    <dgm:cxn modelId="{F1D78427-65B6-8A43-B105-29F5AEACFEBA}" srcId="{FD7DCA55-025D-1143-B5A0-0E629A73553F}" destId="{16C21779-7C3F-CE43-891B-21C04AD1CCE0}" srcOrd="0" destOrd="0" parTransId="{707444E1-236C-E249-8972-F1699AF73BBD}" sibTransId="{B4CB5C6E-AE52-8942-A294-B7D963B21BA4}"/>
    <dgm:cxn modelId="{90174F4D-D564-40DE-9455-521FB3A305B3}" type="presOf" srcId="{FE00FCF7-D886-0E41-8B00-E0C5BD76E705}" destId="{5F12FE52-A948-A049-BE14-D464602FA28B}" srcOrd="0" destOrd="0" presId="urn:microsoft.com/office/officeart/2005/8/layout/hList7"/>
    <dgm:cxn modelId="{6A4ADE64-27BF-45E8-8CAD-5556A9D5B648}" type="presOf" srcId="{F5FA25B2-5F77-E847-A61C-31A11144D421}" destId="{8BBD82AE-5BDC-6344-90EA-F40DF3C75E09}" srcOrd="0" destOrd="0" presId="urn:microsoft.com/office/officeart/2005/8/layout/hList7"/>
    <dgm:cxn modelId="{746AECF3-510E-4848-851F-D2DFE7C6C5F7}" type="presOf" srcId="{34C9B162-D919-854F-8D9E-2AB915737C78}" destId="{05100C08-084E-3142-BAAD-D54D01F563FA}" srcOrd="0" destOrd="1" presId="urn:microsoft.com/office/officeart/2005/8/layout/hList7"/>
    <dgm:cxn modelId="{907F8CC9-6BCB-4B68-9B2A-281B89D48525}" type="presOf" srcId="{FD7DCA55-025D-1143-B5A0-0E629A73553F}" destId="{A22E2A66-C76B-4C40-86F6-9F4A404EF5DD}" srcOrd="1" destOrd="0" presId="urn:microsoft.com/office/officeart/2005/8/layout/hList7"/>
    <dgm:cxn modelId="{F6A156C6-C470-40DB-B3C5-C11FA8D1FD8D}" type="presOf" srcId="{F5FA25B2-5F77-E847-A61C-31A11144D421}" destId="{0AF6566E-0F08-4A49-86B5-BEE0E10E0A74}" srcOrd="1" destOrd="0" presId="urn:microsoft.com/office/officeart/2005/8/layout/hList7"/>
    <dgm:cxn modelId="{B517BB71-B4B6-4239-89E4-768F7C679018}" type="presOf" srcId="{00B8BFD8-FC63-7D40-B39B-FC52FB134F42}" destId="{25571218-0E88-E846-8536-15B1DEB3B794}" srcOrd="0" destOrd="1" presId="urn:microsoft.com/office/officeart/2005/8/layout/hList7"/>
    <dgm:cxn modelId="{C4E33115-8570-CB47-A088-71E3FF2B702C}" srcId="{FE00FCF7-D886-0E41-8B00-E0C5BD76E705}" destId="{F5FA25B2-5F77-E847-A61C-31A11144D421}" srcOrd="3" destOrd="0" parTransId="{8187C691-D5CE-EF42-96CA-9B5A3536D5DD}" sibTransId="{F155078D-7E6A-AC47-9A00-E6247556DD59}"/>
    <dgm:cxn modelId="{029CFA4B-878F-4244-B339-CE65B16520A7}" type="presOf" srcId="{DF942129-4BDA-0448-947C-F990ACF9DDB5}" destId="{8BBD82AE-5BDC-6344-90EA-F40DF3C75E09}" srcOrd="0" destOrd="1" presId="urn:microsoft.com/office/officeart/2005/8/layout/hList7"/>
    <dgm:cxn modelId="{407ABAC3-8C61-1340-995C-9EA361DA79A2}" srcId="{FE00FCF7-D886-0E41-8B00-E0C5BD76E705}" destId="{DE34C0DF-88CA-0245-A320-A8EBE83A4F19}" srcOrd="1" destOrd="0" parTransId="{CA56E31E-8CA1-C240-BD54-76EE35ADABED}" sibTransId="{E614463D-CA94-144E-907A-DB70D9597ABC}"/>
    <dgm:cxn modelId="{93FBBF2B-92FB-46CB-92FA-BC763A9DA19A}" type="presOf" srcId="{DE34C0DF-88CA-0245-A320-A8EBE83A4F19}" destId="{D001FC59-323D-5743-AE90-C8E174A6E269}" srcOrd="1" destOrd="0" presId="urn:microsoft.com/office/officeart/2005/8/layout/hList7"/>
    <dgm:cxn modelId="{14DE732C-FF4A-C747-87B7-CDFEBD1EA497}" srcId="{FE00FCF7-D886-0E41-8B00-E0C5BD76E705}" destId="{FD7DCA55-025D-1143-B5A0-0E629A73553F}" srcOrd="2" destOrd="0" parTransId="{C8FF060D-AEC0-6747-9FA0-2B2F10BF638B}" sibTransId="{F437AB22-0450-884C-AE28-DCB54B201ECE}"/>
    <dgm:cxn modelId="{20150169-91C0-45BA-82FD-6C9FB8D940CF}" type="presParOf" srcId="{5F12FE52-A948-A049-BE14-D464602FA28B}" destId="{04FF73AF-957B-EA4C-9DFF-96275D22603E}" srcOrd="0" destOrd="0" presId="urn:microsoft.com/office/officeart/2005/8/layout/hList7"/>
    <dgm:cxn modelId="{E54B2780-3426-42F8-9544-DAB42AB77846}" type="presParOf" srcId="{5F12FE52-A948-A049-BE14-D464602FA28B}" destId="{ABA63BFC-C92E-F949-8636-C8FDCA855C95}" srcOrd="1" destOrd="0" presId="urn:microsoft.com/office/officeart/2005/8/layout/hList7"/>
    <dgm:cxn modelId="{2499A36D-86C6-4994-BB89-B6911D55300C}" type="presParOf" srcId="{ABA63BFC-C92E-F949-8636-C8FDCA855C95}" destId="{FA0E3B06-0263-3943-AE73-D60C75D79329}" srcOrd="0" destOrd="0" presId="urn:microsoft.com/office/officeart/2005/8/layout/hList7"/>
    <dgm:cxn modelId="{E26A3ECA-E1FB-49F6-9F7C-E25276363184}" type="presParOf" srcId="{FA0E3B06-0263-3943-AE73-D60C75D79329}" destId="{05100C08-084E-3142-BAAD-D54D01F563FA}" srcOrd="0" destOrd="0" presId="urn:microsoft.com/office/officeart/2005/8/layout/hList7"/>
    <dgm:cxn modelId="{9129B6BE-1183-4B4E-9B5D-A7691EF262B2}" type="presParOf" srcId="{FA0E3B06-0263-3943-AE73-D60C75D79329}" destId="{8496B90D-A703-1645-818B-7DE5321981D1}" srcOrd="1" destOrd="0" presId="urn:microsoft.com/office/officeart/2005/8/layout/hList7"/>
    <dgm:cxn modelId="{4FEF45B4-D2D0-4A79-A1E0-32AB90C0C931}" type="presParOf" srcId="{FA0E3B06-0263-3943-AE73-D60C75D79329}" destId="{A6518CE8-454E-C743-8601-FF0E4FC0F71D}" srcOrd="2" destOrd="0" presId="urn:microsoft.com/office/officeart/2005/8/layout/hList7"/>
    <dgm:cxn modelId="{832D7D92-AC4B-4A60-AC95-26118671393B}" type="presParOf" srcId="{FA0E3B06-0263-3943-AE73-D60C75D79329}" destId="{CA1B3A40-0303-3B49-AD69-2AC86AFD321A}" srcOrd="3" destOrd="0" presId="urn:microsoft.com/office/officeart/2005/8/layout/hList7"/>
    <dgm:cxn modelId="{D63D5662-4FF9-49DE-B2E5-A6C15AEB8689}" type="presParOf" srcId="{ABA63BFC-C92E-F949-8636-C8FDCA855C95}" destId="{E0F40D03-E735-8D4D-926F-3487BD592524}" srcOrd="1" destOrd="0" presId="urn:microsoft.com/office/officeart/2005/8/layout/hList7"/>
    <dgm:cxn modelId="{CBD40603-4A61-46A2-9EDD-EEED4063064B}" type="presParOf" srcId="{ABA63BFC-C92E-F949-8636-C8FDCA855C95}" destId="{43BED0D3-3B28-B945-BFF3-12ECCCBCC67E}" srcOrd="2" destOrd="0" presId="urn:microsoft.com/office/officeart/2005/8/layout/hList7"/>
    <dgm:cxn modelId="{8E7352F4-E78D-4856-B6D7-E00A4AD6911F}" type="presParOf" srcId="{43BED0D3-3B28-B945-BFF3-12ECCCBCC67E}" destId="{25571218-0E88-E846-8536-15B1DEB3B794}" srcOrd="0" destOrd="0" presId="urn:microsoft.com/office/officeart/2005/8/layout/hList7"/>
    <dgm:cxn modelId="{F9FB2D5E-2999-4748-B81D-C7C0FE77CB08}" type="presParOf" srcId="{43BED0D3-3B28-B945-BFF3-12ECCCBCC67E}" destId="{D001FC59-323D-5743-AE90-C8E174A6E269}" srcOrd="1" destOrd="0" presId="urn:microsoft.com/office/officeart/2005/8/layout/hList7"/>
    <dgm:cxn modelId="{782C3458-91A0-4315-BB26-BE7366E63808}" type="presParOf" srcId="{43BED0D3-3B28-B945-BFF3-12ECCCBCC67E}" destId="{0DAF9F69-6CD3-5044-8241-67BE7A81C317}" srcOrd="2" destOrd="0" presId="urn:microsoft.com/office/officeart/2005/8/layout/hList7"/>
    <dgm:cxn modelId="{B01E27BB-7EF9-4B9C-A0EE-C0988527A316}" type="presParOf" srcId="{43BED0D3-3B28-B945-BFF3-12ECCCBCC67E}" destId="{BDA9A3F3-5342-D748-A877-8EE58D316191}" srcOrd="3" destOrd="0" presId="urn:microsoft.com/office/officeart/2005/8/layout/hList7"/>
    <dgm:cxn modelId="{52543149-2475-4F73-A6C5-E221FB252948}" type="presParOf" srcId="{ABA63BFC-C92E-F949-8636-C8FDCA855C95}" destId="{ED8AB54C-5E46-FE42-BA88-696511F0BD7E}" srcOrd="3" destOrd="0" presId="urn:microsoft.com/office/officeart/2005/8/layout/hList7"/>
    <dgm:cxn modelId="{1FA24140-42D7-4D95-A093-E9974D3DAB47}" type="presParOf" srcId="{ABA63BFC-C92E-F949-8636-C8FDCA855C95}" destId="{84F7919E-B4F6-B240-867D-7ED1B2EA4F68}" srcOrd="4" destOrd="0" presId="urn:microsoft.com/office/officeart/2005/8/layout/hList7"/>
    <dgm:cxn modelId="{B4581515-D34E-461B-B606-FA0AEBB3A818}" type="presParOf" srcId="{84F7919E-B4F6-B240-867D-7ED1B2EA4F68}" destId="{53F96E97-7FED-6043-AEA4-18B6C033E66B}" srcOrd="0" destOrd="0" presId="urn:microsoft.com/office/officeart/2005/8/layout/hList7"/>
    <dgm:cxn modelId="{43C2D9D3-1F13-4831-9830-A5D6CA8B5C52}" type="presParOf" srcId="{84F7919E-B4F6-B240-867D-7ED1B2EA4F68}" destId="{A22E2A66-C76B-4C40-86F6-9F4A404EF5DD}" srcOrd="1" destOrd="0" presId="urn:microsoft.com/office/officeart/2005/8/layout/hList7"/>
    <dgm:cxn modelId="{071F5B12-3A5A-46E1-B2EE-AD445E781E3C}" type="presParOf" srcId="{84F7919E-B4F6-B240-867D-7ED1B2EA4F68}" destId="{17130307-C781-E44E-B491-A529419BB5D1}" srcOrd="2" destOrd="0" presId="urn:microsoft.com/office/officeart/2005/8/layout/hList7"/>
    <dgm:cxn modelId="{B9775DA7-F37A-4ACA-B981-201A75B51040}" type="presParOf" srcId="{84F7919E-B4F6-B240-867D-7ED1B2EA4F68}" destId="{B0F0CCD8-D147-C944-9DC0-E33F8FB03316}" srcOrd="3" destOrd="0" presId="urn:microsoft.com/office/officeart/2005/8/layout/hList7"/>
    <dgm:cxn modelId="{B2AFD0AE-CC62-4E07-B6A5-88D18660D013}" type="presParOf" srcId="{ABA63BFC-C92E-F949-8636-C8FDCA855C95}" destId="{4CFF22B2-C8A0-E547-B58B-CA788C4A9AEC}" srcOrd="5" destOrd="0" presId="urn:microsoft.com/office/officeart/2005/8/layout/hList7"/>
    <dgm:cxn modelId="{79B09EFA-C049-4587-840B-7A0D882C0E7F}" type="presParOf" srcId="{ABA63BFC-C92E-F949-8636-C8FDCA855C95}" destId="{A50CC99F-95F0-AA46-8F3F-1DC92F4446A8}" srcOrd="6" destOrd="0" presId="urn:microsoft.com/office/officeart/2005/8/layout/hList7"/>
    <dgm:cxn modelId="{5A018F08-22D2-427B-B84A-7246D3EDBE68}" type="presParOf" srcId="{A50CC99F-95F0-AA46-8F3F-1DC92F4446A8}" destId="{8BBD82AE-5BDC-6344-90EA-F40DF3C75E09}" srcOrd="0" destOrd="0" presId="urn:microsoft.com/office/officeart/2005/8/layout/hList7"/>
    <dgm:cxn modelId="{D7C7342A-4084-4B56-8ADE-6B20F4C718CC}" type="presParOf" srcId="{A50CC99F-95F0-AA46-8F3F-1DC92F4446A8}" destId="{0AF6566E-0F08-4A49-86B5-BEE0E10E0A74}" srcOrd="1" destOrd="0" presId="urn:microsoft.com/office/officeart/2005/8/layout/hList7"/>
    <dgm:cxn modelId="{647B737A-B30D-4382-9875-7B1079CE8842}" type="presParOf" srcId="{A50CC99F-95F0-AA46-8F3F-1DC92F4446A8}" destId="{4A3021AC-FA39-EB4B-A419-7436E1CDA070}" srcOrd="2" destOrd="0" presId="urn:microsoft.com/office/officeart/2005/8/layout/hList7"/>
    <dgm:cxn modelId="{0821FC7A-A257-430B-9D46-D58FA71DC840}" type="presParOf" srcId="{A50CC99F-95F0-AA46-8F3F-1DC92F4446A8}" destId="{A306AA72-07BD-0947-A072-4EDFBE9D560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00C08-084E-3142-BAAD-D54D01F563FA}">
      <dsp:nvSpPr>
        <dsp:cNvPr id="0" name=""/>
        <dsp:cNvSpPr/>
      </dsp:nvSpPr>
      <dsp:spPr>
        <a:xfrm>
          <a:off x="1923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smtClean="0">
              <a:solidFill>
                <a:srgbClr val="FFFFFF"/>
              </a:solidFill>
            </a:rPr>
            <a:t>Task 1:</a:t>
          </a:r>
          <a:r>
            <a:rPr lang="sr-Latn-RS" sz="1700" b="1" kern="1200" smtClean="0">
              <a:solidFill>
                <a:srgbClr val="FFFFFF"/>
              </a:solidFill>
            </a:rPr>
            <a:t>Service Transition and Software Management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smtClean="0">
              <a:solidFill>
                <a:srgbClr val="FFFFFF"/>
              </a:solidFill>
            </a:rPr>
            <a:t> </a:t>
          </a:r>
          <a:r>
            <a:rPr lang="sr-Latn-RS" sz="1300" kern="1200" smtClean="0">
              <a:solidFill>
                <a:srgbClr val="FFFFFF"/>
              </a:solidFill>
            </a:rPr>
            <a:t>Marcin Wolski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sr-Latn-RS" sz="1300" kern="1200" smtClean="0">
              <a:solidFill>
                <a:srgbClr val="FFFFFF"/>
              </a:solidFill>
            </a:rPr>
            <a:t>PSNC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1923" y="1560560"/>
        <a:ext cx="2016098" cy="1560560"/>
      </dsp:txXfrm>
    </dsp:sp>
    <dsp:sp modelId="{CA1B3A40-0303-3B49-AD69-2AC86AFD321A}">
      <dsp:nvSpPr>
        <dsp:cNvPr id="0" name=""/>
        <dsp:cNvSpPr/>
      </dsp:nvSpPr>
      <dsp:spPr>
        <a:xfrm>
          <a:off x="360389" y="234084"/>
          <a:ext cx="1299166" cy="12991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571218-0E88-E846-8536-15B1DEB3B794}">
      <dsp:nvSpPr>
        <dsp:cNvPr id="0" name=""/>
        <dsp:cNvSpPr/>
      </dsp:nvSpPr>
      <dsp:spPr>
        <a:xfrm>
          <a:off x="2078504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2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sr-Latn-RS" sz="1700" b="1" kern="1200" smtClean="0">
              <a:solidFill>
                <a:srgbClr val="FFFFFF"/>
              </a:solidFill>
            </a:rPr>
            <a:t>Trust &amp; Identity operations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smtClean="0">
              <a:solidFill>
                <a:srgbClr val="FFFFFF"/>
              </a:solidFill>
            </a:rPr>
            <a:t> </a:t>
          </a:r>
          <a:r>
            <a:rPr lang="sr-Latn-RS" sz="1300" kern="1200" smtClean="0">
              <a:solidFill>
                <a:srgbClr val="FFFFFF"/>
              </a:solidFill>
            </a:rPr>
            <a:t>Alessandra Scicchitano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sr-Latn-RS" sz="1300" kern="1200" smtClean="0">
              <a:solidFill>
                <a:srgbClr val="FFFFFF"/>
              </a:solidFill>
            </a:rPr>
            <a:t>GEANT Association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2078504" y="1560560"/>
        <a:ext cx="2016098" cy="1560560"/>
      </dsp:txXfrm>
    </dsp:sp>
    <dsp:sp modelId="{BDA9A3F3-5342-D748-A877-8EE58D316191}">
      <dsp:nvSpPr>
        <dsp:cNvPr id="0" name=""/>
        <dsp:cNvSpPr/>
      </dsp:nvSpPr>
      <dsp:spPr>
        <a:xfrm>
          <a:off x="2436756" y="234084"/>
          <a:ext cx="1299595" cy="129916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96E97-7FED-6043-AEA4-18B6C033E66B}">
      <dsp:nvSpPr>
        <dsp:cNvPr id="0" name=""/>
        <dsp:cNvSpPr/>
      </dsp:nvSpPr>
      <dsp:spPr>
        <a:xfrm>
          <a:off x="4155085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3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sr-Latn-RS" sz="1700" b="1" kern="1200" smtClean="0">
              <a:solidFill>
                <a:srgbClr val="FFFFFF"/>
              </a:solidFill>
            </a:rPr>
            <a:t>Multi-domain services + AL deputy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300" b="0" kern="1200" smtClean="0">
              <a:solidFill>
                <a:srgbClr val="FFFFFF"/>
              </a:solidFill>
            </a:rPr>
            <a:t>Ivana Golub</a:t>
          </a:r>
          <a:r>
            <a:rPr lang="en-GB" sz="1300" b="0" kern="1200" smtClean="0">
              <a:solidFill>
                <a:srgbClr val="FFFFFF"/>
              </a:solidFill>
            </a:rPr>
            <a:t>, </a:t>
          </a:r>
          <a:r>
            <a:rPr lang="sr-Latn-RS" sz="1300" b="0" kern="1200" smtClean="0">
              <a:solidFill>
                <a:srgbClr val="FFFFFF"/>
              </a:solidFill>
            </a:rPr>
            <a:t>CARnet</a:t>
          </a:r>
          <a:endParaRPr lang="en-GB" sz="1300" b="0" kern="1200" dirty="0">
            <a:solidFill>
              <a:srgbClr val="FFFFFF"/>
            </a:solidFill>
          </a:endParaRPr>
        </a:p>
      </dsp:txBody>
      <dsp:txXfrm>
        <a:off x="4155085" y="1560560"/>
        <a:ext cx="2016098" cy="1560560"/>
      </dsp:txXfrm>
    </dsp:sp>
    <dsp:sp modelId="{B0F0CCD8-D147-C944-9DC0-E33F8FB03316}">
      <dsp:nvSpPr>
        <dsp:cNvPr id="0" name=""/>
        <dsp:cNvSpPr/>
      </dsp:nvSpPr>
      <dsp:spPr>
        <a:xfrm>
          <a:off x="4513337" y="234084"/>
          <a:ext cx="1299595" cy="129916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BD82AE-5BDC-6344-90EA-F40DF3C75E09}">
      <dsp:nvSpPr>
        <dsp:cNvPr id="0" name=""/>
        <dsp:cNvSpPr/>
      </dsp:nvSpPr>
      <dsp:spPr>
        <a:xfrm>
          <a:off x="6231667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rgbClr val="FFFFFF"/>
              </a:solidFill>
            </a:rPr>
            <a:t> </a:t>
          </a:r>
          <a:r>
            <a:rPr lang="en-GB" sz="1700" b="1" kern="1200" dirty="0" smtClean="0">
              <a:solidFill>
                <a:srgbClr val="FFFFFF"/>
              </a:solidFill>
            </a:rPr>
            <a:t>Task 4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sr-Latn-RS" sz="1700" b="1" kern="1200" smtClean="0">
              <a:solidFill>
                <a:srgbClr val="FFFFFF"/>
              </a:solidFill>
            </a:rPr>
            <a:t>Production Optimisation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300" kern="1200" smtClean="0">
              <a:solidFill>
                <a:srgbClr val="FFFFFF"/>
              </a:solidFill>
            </a:rPr>
            <a:t>Branko Marović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sr-Latn-RS" sz="1300" kern="1200" smtClean="0">
              <a:solidFill>
                <a:srgbClr val="FFFFFF"/>
              </a:solidFill>
            </a:rPr>
            <a:t>UoB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6231667" y="1560560"/>
        <a:ext cx="2016098" cy="1560560"/>
      </dsp:txXfrm>
    </dsp:sp>
    <dsp:sp modelId="{A306AA72-07BD-0947-A072-4EDFBE9D560D}">
      <dsp:nvSpPr>
        <dsp:cNvPr id="0" name=""/>
        <dsp:cNvSpPr/>
      </dsp:nvSpPr>
      <dsp:spPr>
        <a:xfrm>
          <a:off x="6590133" y="234084"/>
          <a:ext cx="1299166" cy="129916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FF73AF-957B-EA4C-9DFF-96275D22603E}">
      <dsp:nvSpPr>
        <dsp:cNvPr id="0" name=""/>
        <dsp:cNvSpPr/>
      </dsp:nvSpPr>
      <dsp:spPr>
        <a:xfrm>
          <a:off x="5451147" y="3156944"/>
          <a:ext cx="175625" cy="45722"/>
        </a:xfrm>
        <a:prstGeom prst="leftRightArrow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41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smtClean="0"/>
              <a:t> -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3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226245"/>
            <a:ext cx="6035675" cy="648072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66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 </a:t>
            </a:r>
            <a:r>
              <a:rPr lang="en-GB" dirty="0" smtClean="0"/>
              <a:t>Marina </a:t>
            </a:r>
            <a:r>
              <a:rPr lang="en-GB" dirty="0" err="1" smtClean="0"/>
              <a:t>Adomeit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mtClean="0"/>
              <a:t>JRA3 </a:t>
            </a:r>
            <a:r>
              <a:rPr lang="sr-Latn-RS" smtClean="0"/>
              <a:t>kick off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US" smtClean="0"/>
              <a:t>SA2 in GN4</a:t>
            </a:r>
            <a:r>
              <a:rPr lang="sr-Latn-RS" smtClean="0"/>
              <a:t>-2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mtClean="0"/>
              <a:t>12</a:t>
            </a:r>
            <a:r>
              <a:rPr lang="sr-Latn-RS" smtClean="0"/>
              <a:t>-13 July, Zürich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smtClean="0"/>
              <a:t>SA2 </a:t>
            </a:r>
            <a:r>
              <a:rPr lang="en-GB" smtClean="0"/>
              <a:t>Activity leader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26245"/>
            <a:ext cx="6926578" cy="648072"/>
          </a:xfrm>
        </p:spPr>
        <p:txBody>
          <a:bodyPr>
            <a:normAutofit/>
          </a:bodyPr>
          <a:lstStyle/>
          <a:p>
            <a:r>
              <a:rPr lang="en-GB" smtClean="0"/>
              <a:t>SA2 </a:t>
            </a:r>
            <a:r>
              <a:rPr lang="sr-Latn-RS" smtClean="0"/>
              <a:t>lead team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020334"/>
              </p:ext>
            </p:extLst>
          </p:nvPr>
        </p:nvGraphicFramePr>
        <p:xfrm>
          <a:off x="418044" y="877161"/>
          <a:ext cx="8249689" cy="3901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102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mtClean="0"/>
              <a:t>T1- Service Transition and software management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50" smtClean="0"/>
              <a:t>Service Transition:</a:t>
            </a:r>
          </a:p>
          <a:p>
            <a:pPr lvl="1"/>
            <a:r>
              <a:rPr lang="x-none" sz="1600" smtClean="0"/>
              <a:t>S</a:t>
            </a:r>
            <a:r>
              <a:rPr lang="en-US" sz="1600"/>
              <a:t>ervice validation and testing</a:t>
            </a:r>
            <a:r>
              <a:rPr lang="x-none" sz="1600"/>
              <a:t> when transitioning </a:t>
            </a:r>
            <a:r>
              <a:rPr lang="en-US" sz="1600" smtClean="0"/>
              <a:t> a service or its major enhacement in</a:t>
            </a:r>
            <a:r>
              <a:rPr lang="x-none" sz="1600" smtClean="0"/>
              <a:t>to production</a:t>
            </a:r>
            <a:r>
              <a:rPr lang="en-US" sz="1600" smtClean="0"/>
              <a:t>:</a:t>
            </a:r>
            <a:endParaRPr lang="sr-Latn-RS" sz="1600" smtClean="0"/>
          </a:p>
          <a:p>
            <a:pPr lvl="2"/>
            <a:r>
              <a:rPr lang="sr-Latn-RS" sz="1450" smtClean="0"/>
              <a:t>Software validation: code quality testing and build process</a:t>
            </a:r>
          </a:p>
          <a:p>
            <a:pPr lvl="2"/>
            <a:r>
              <a:rPr lang="sr-Latn-RS" sz="1450" smtClean="0"/>
              <a:t>Security testing: penetration testing and secure code testing</a:t>
            </a:r>
          </a:p>
          <a:p>
            <a:pPr lvl="2"/>
            <a:r>
              <a:rPr lang="sr-Latn-RS" sz="1450"/>
              <a:t>S</a:t>
            </a:r>
            <a:r>
              <a:rPr lang="sr-Latn-RS" sz="1450" smtClean="0"/>
              <a:t>ystem testing: d</a:t>
            </a:r>
            <a:r>
              <a:rPr lang="en-GB" sz="1450" smtClean="0"/>
              <a:t>ocumentation </a:t>
            </a:r>
            <a:r>
              <a:rPr lang="sr-Latn-RS" sz="1450"/>
              <a:t>a</a:t>
            </a:r>
            <a:r>
              <a:rPr lang="en-GB" sz="1450" smtClean="0"/>
              <a:t>ssessment</a:t>
            </a:r>
            <a:r>
              <a:rPr lang="sr-Latn-RS" sz="1450" smtClean="0"/>
              <a:t>, u</a:t>
            </a:r>
            <a:r>
              <a:rPr lang="en-GB" sz="1450" smtClean="0"/>
              <a:t>ser </a:t>
            </a:r>
            <a:r>
              <a:rPr lang="sr-Latn-RS" sz="1450"/>
              <a:t>s</a:t>
            </a:r>
            <a:r>
              <a:rPr lang="en-GB" sz="1450" smtClean="0"/>
              <a:t>upport </a:t>
            </a:r>
            <a:r>
              <a:rPr lang="sr-Latn-RS" sz="1450"/>
              <a:t>r</a:t>
            </a:r>
            <a:r>
              <a:rPr lang="en-GB" sz="1450" smtClean="0"/>
              <a:t>eview</a:t>
            </a:r>
            <a:r>
              <a:rPr lang="sr-Latn-RS" sz="1450" smtClean="0"/>
              <a:t>, </a:t>
            </a:r>
            <a:r>
              <a:rPr lang="sr-Latn-RS" sz="1450"/>
              <a:t>d</a:t>
            </a:r>
            <a:r>
              <a:rPr lang="en-GB" sz="1450" smtClean="0"/>
              <a:t>atabase</a:t>
            </a:r>
            <a:r>
              <a:rPr lang="sr-Latn-RS" sz="1450" smtClean="0"/>
              <a:t> d</a:t>
            </a:r>
            <a:r>
              <a:rPr lang="en-GB" sz="1450" smtClean="0"/>
              <a:t>esign </a:t>
            </a:r>
            <a:r>
              <a:rPr lang="sr-Latn-RS" sz="1450" smtClean="0"/>
              <a:t>r</a:t>
            </a:r>
            <a:r>
              <a:rPr lang="en-GB" sz="1450" smtClean="0"/>
              <a:t>eview</a:t>
            </a:r>
            <a:endParaRPr lang="en-US" sz="1450"/>
          </a:p>
          <a:p>
            <a:pPr lvl="1"/>
            <a:r>
              <a:rPr lang="x-none" sz="1600" smtClean="0"/>
              <a:t>Regular </a:t>
            </a:r>
            <a:r>
              <a:rPr lang="x-none" sz="1600"/>
              <a:t>and on-demand s</a:t>
            </a:r>
            <a:r>
              <a:rPr lang="en-US" sz="1600"/>
              <a:t>oftware security and quality audits and penetration </a:t>
            </a:r>
            <a:r>
              <a:rPr lang="en-US" sz="1600" smtClean="0"/>
              <a:t>testing</a:t>
            </a:r>
          </a:p>
          <a:p>
            <a:r>
              <a:rPr lang="en-US" sz="1750" smtClean="0"/>
              <a:t>Software Management:</a:t>
            </a:r>
            <a:endParaRPr lang="en-GB" sz="1750"/>
          </a:p>
          <a:p>
            <a:pPr lvl="1"/>
            <a:r>
              <a:rPr lang="en-US" sz="1600"/>
              <a:t>Organise training for software developers</a:t>
            </a:r>
            <a:r>
              <a:rPr lang="x-none" sz="1600"/>
              <a:t> -  S4D, SCT</a:t>
            </a:r>
            <a:endParaRPr lang="en-GB" sz="1600"/>
          </a:p>
          <a:p>
            <a:pPr lvl="1"/>
            <a:r>
              <a:rPr lang="x-none" sz="1600"/>
              <a:t>Software management services for </a:t>
            </a:r>
            <a:r>
              <a:rPr lang="en-GB" sz="1600"/>
              <a:t>software development and release teams across GÉANT </a:t>
            </a:r>
            <a:r>
              <a:rPr lang="en-GB" sz="1600" smtClean="0"/>
              <a:t>services</a:t>
            </a:r>
            <a:r>
              <a:rPr lang="sr-Latn-RS" sz="1600" smtClean="0"/>
              <a:t> -  started survey among developers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76881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T2- T</a:t>
            </a:r>
            <a:r>
              <a:rPr lang="sr-Cyrl-RS" smtClean="0"/>
              <a:t>&amp;</a:t>
            </a:r>
            <a:r>
              <a:rPr lang="en-US" smtClean="0"/>
              <a:t>I operations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T2 is organised in a horizontal way, having:</a:t>
            </a:r>
          </a:p>
          <a:p>
            <a:pPr lvl="1"/>
            <a:r>
              <a:rPr lang="en-US" smtClean="0"/>
              <a:t>Service operations teams, for each servie operated in T2, consisting of: </a:t>
            </a:r>
          </a:p>
          <a:p>
            <a:pPr lvl="2"/>
            <a:r>
              <a:rPr lang="en-US" smtClean="0"/>
              <a:t>Service Manager: (Miro</a:t>
            </a:r>
            <a:r>
              <a:rPr lang="sr-Latn-RS" smtClean="0"/>
              <a:t>-eduroam, Tomasz – eduGAIN, Nebojša – FaaS, Reimer - eduPKI </a:t>
            </a:r>
            <a:r>
              <a:rPr lang="en-US" smtClean="0"/>
              <a:t>)</a:t>
            </a:r>
          </a:p>
          <a:p>
            <a:pPr lvl="2"/>
            <a:r>
              <a:rPr lang="en-US" smtClean="0"/>
              <a:t>DevOps team</a:t>
            </a:r>
            <a:endParaRPr lang="sr-Latn-RS" smtClean="0"/>
          </a:p>
          <a:p>
            <a:pPr lvl="2"/>
            <a:r>
              <a:rPr lang="sr-Latn-RS" smtClean="0"/>
              <a:t>L2 support team ?</a:t>
            </a:r>
            <a:endParaRPr lang="en-US" smtClean="0"/>
          </a:p>
          <a:p>
            <a:pPr lvl="1"/>
            <a:r>
              <a:rPr lang="en-US" smtClean="0"/>
              <a:t>Core team, consisting of:</a:t>
            </a:r>
          </a:p>
          <a:p>
            <a:pPr lvl="2"/>
            <a:r>
              <a:rPr lang="en-US" smtClean="0"/>
              <a:t>Security team</a:t>
            </a:r>
          </a:p>
          <a:p>
            <a:pPr lvl="2"/>
            <a:r>
              <a:rPr lang="en-US" smtClean="0"/>
              <a:t>Technical team</a:t>
            </a:r>
          </a:p>
          <a:p>
            <a:r>
              <a:rPr lang="sr-Latn-RS"/>
              <a:t>Service operatons will need to be consistent and minimum baseline </a:t>
            </a:r>
            <a:r>
              <a:rPr lang="sr-Latn-RS" smtClean="0"/>
              <a:t>fullfiled</a:t>
            </a:r>
            <a:endParaRPr lang="en-US" smtClean="0"/>
          </a:p>
          <a:p>
            <a:pPr marL="171450" lvl="1">
              <a:spcBef>
                <a:spcPts val="750"/>
              </a:spcBef>
            </a:pPr>
            <a:r>
              <a:rPr lang="sr-Latn-RS" sz="1500" smtClean="0">
                <a:solidFill>
                  <a:srgbClr val="004360"/>
                </a:solidFill>
              </a:rPr>
              <a:t>For </a:t>
            </a:r>
            <a:r>
              <a:rPr lang="sr-Latn-RS" sz="1500">
                <a:solidFill>
                  <a:srgbClr val="004360"/>
                </a:solidFill>
              </a:rPr>
              <a:t>new services comming to SA2, </a:t>
            </a:r>
            <a:r>
              <a:rPr lang="sr-Latn-RS" sz="1500" smtClean="0">
                <a:solidFill>
                  <a:srgbClr val="004360"/>
                </a:solidFill>
              </a:rPr>
              <a:t>we are working to arrange </a:t>
            </a:r>
            <a:r>
              <a:rPr lang="sr-Latn-RS" sz="1500">
                <a:solidFill>
                  <a:srgbClr val="004360"/>
                </a:solidFill>
              </a:rPr>
              <a:t>the resources needed for operations</a:t>
            </a:r>
          </a:p>
          <a:p>
            <a:endParaRPr lang="en-US" smtClean="0"/>
          </a:p>
          <a:p>
            <a:endParaRPr lang="en-US" smtClean="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40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Propose </a:t>
            </a:r>
            <a:r>
              <a:rPr lang="en-GB" dirty="0"/>
              <a:t>improvements within </a:t>
            </a:r>
            <a:r>
              <a:rPr lang="en-GB"/>
              <a:t>individual </a:t>
            </a:r>
            <a:r>
              <a:rPr lang="en-GB" smtClean="0"/>
              <a:t>services</a:t>
            </a:r>
            <a:r>
              <a:rPr lang="sr-Latn-RS" smtClean="0"/>
              <a:t> and  </a:t>
            </a:r>
            <a:r>
              <a:rPr lang="sr-Latn-RS"/>
              <a:t>a</a:t>
            </a:r>
            <a:r>
              <a:rPr lang="en-GB" smtClean="0"/>
              <a:t>dvance </a:t>
            </a:r>
            <a:r>
              <a:rPr lang="en-GB" dirty="0"/>
              <a:t>shared and common processes and information across services.</a:t>
            </a:r>
          </a:p>
          <a:p>
            <a:r>
              <a:rPr lang="en-GB" dirty="0"/>
              <a:t>Help in consolidating and streamlining processes and workflows.</a:t>
            </a:r>
          </a:p>
          <a:p>
            <a:r>
              <a:rPr lang="en-GB" dirty="0"/>
              <a:t>Provide CSI (ITIL: Continual Service Improvement) related guidelines and BPs.</a:t>
            </a:r>
          </a:p>
          <a:p>
            <a:r>
              <a:rPr lang="en-GB" dirty="0"/>
              <a:t>Make the key process flows and operational service related procedures more transparent – data, documentation, metrics, promotion, user relationship.</a:t>
            </a:r>
          </a:p>
          <a:p>
            <a:r>
              <a:rPr lang="en-GB" dirty="0"/>
              <a:t>Further elaborate SDP, add service related measurements, KPIs and metrics</a:t>
            </a:r>
          </a:p>
          <a:p>
            <a:r>
              <a:rPr lang="en-GB" dirty="0"/>
              <a:t>Contribute to better overlaying of fabrics of GEANT, NRENs and services.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kern="1200" noProof="0" smtClean="0">
                <a:solidFill>
                  <a:srgbClr val="004361"/>
                </a:solidFill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GB" sz="1800" b="1" kern="1200" baseline="0" noProof="0" smtClean="0">
                <a:solidFill>
                  <a:srgbClr val="004361"/>
                </a:solidFill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sr-Latn-RS" sz="1800" b="1" kern="1200" baseline="0" noProof="0" smtClean="0">
                <a:solidFill>
                  <a:srgbClr val="004361"/>
                </a:solidFill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GB" sz="1800" b="1" kern="1200" baseline="0" noProof="0" smtClean="0">
                <a:solidFill>
                  <a:srgbClr val="004361"/>
                </a:solidFill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Production </a:t>
            </a:r>
            <a:r>
              <a:rPr lang="en-GB" sz="1800" b="1" kern="1200" baseline="0" noProof="0" dirty="0" smtClean="0">
                <a:solidFill>
                  <a:srgbClr val="004361"/>
                </a:solidFill>
                <a:effectLst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Optimisation</a:t>
            </a:r>
            <a:endParaRPr lang="en-GB" noProof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elements/1.1/"/>
    <ds:schemaRef ds:uri="http://purl.org/dc/terms/"/>
    <ds:schemaRef ds:uri="e7019c98-23ef-46f8-8434-cfd3a3bc7393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6788</TotalTime>
  <Words>365</Words>
  <Application>Microsoft Office PowerPoint</Application>
  <PresentationFormat>On-screen Show (16:9)</PresentationFormat>
  <Paragraphs>48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G%C3%89ANT PPT template 169 (widescreen) format_GEANT template 16 9 format</vt:lpstr>
      <vt:lpstr>PowerPoint Presentation</vt:lpstr>
      <vt:lpstr>SA2 lead team</vt:lpstr>
      <vt:lpstr>T1- Service Transition and software management</vt:lpstr>
      <vt:lpstr>T2- T&amp;I operations</vt:lpstr>
      <vt:lpstr>T4 - Production Optimisation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marina</cp:lastModifiedBy>
  <cp:revision>146</cp:revision>
  <dcterms:created xsi:type="dcterms:W3CDTF">2015-04-29T14:13:57Z</dcterms:created>
  <dcterms:modified xsi:type="dcterms:W3CDTF">2016-07-12T11:13:24Z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