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xlsx" ContentType="application/vnd.openxmlformats-officedocument.spreadsheetml.sheet"/>
  <Default Extension="vml" ContentType="application/vnd.openxmlformats-officedocument.vmlDrawing"/>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xml" ContentType="application/vnd.openxmlformats-officedocument.presentationml.notesSlide+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4" Type="http://schemas.openxmlformats.org/officeDocument/2006/relationships/custom-properties" Target="docProps/custom.xml"/><Relationship Id="rId1" Type="http://schemas.openxmlformats.org/officeDocument/2006/relationships/officeDocument" Target="ppt/presentation.xml"/><Relationship Id="rId2"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4"/>
  </p:sldMasterIdLst>
  <p:notesMasterIdLst>
    <p:notesMasterId r:id="rId39"/>
  </p:notesMasterIdLst>
  <p:sldIdLst>
    <p:sldId id="256" r:id="rId5"/>
    <p:sldId id="283" r:id="rId6"/>
    <p:sldId id="314" r:id="rId7"/>
    <p:sldId id="287" r:id="rId8"/>
    <p:sldId id="288" r:id="rId9"/>
    <p:sldId id="289" r:id="rId10"/>
    <p:sldId id="290" r:id="rId11"/>
    <p:sldId id="300" r:id="rId12"/>
    <p:sldId id="301" r:id="rId13"/>
    <p:sldId id="302" r:id="rId14"/>
    <p:sldId id="313" r:id="rId15"/>
    <p:sldId id="292" r:id="rId16"/>
    <p:sldId id="293" r:id="rId17"/>
    <p:sldId id="286" r:id="rId18"/>
    <p:sldId id="295" r:id="rId19"/>
    <p:sldId id="296" r:id="rId20"/>
    <p:sldId id="297" r:id="rId21"/>
    <p:sldId id="298" r:id="rId22"/>
    <p:sldId id="299" r:id="rId23"/>
    <p:sldId id="303" r:id="rId24"/>
    <p:sldId id="304" r:id="rId25"/>
    <p:sldId id="305" r:id="rId26"/>
    <p:sldId id="306" r:id="rId27"/>
    <p:sldId id="307" r:id="rId28"/>
    <p:sldId id="308" r:id="rId29"/>
    <p:sldId id="309" r:id="rId30"/>
    <p:sldId id="310" r:id="rId31"/>
    <p:sldId id="311" r:id="rId32"/>
    <p:sldId id="315" r:id="rId33"/>
    <p:sldId id="316" r:id="rId34"/>
    <p:sldId id="317" r:id="rId35"/>
    <p:sldId id="318" r:id="rId36"/>
    <p:sldId id="319" r:id="rId37"/>
    <p:sldId id="275" r:id="rId38"/>
  </p:sldIdLst>
  <p:sldSz cx="12192000" cy="6858000"/>
  <p:notesSz cx="6735763" cy="98663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AE4F"/>
    <a:srgbClr val="0C3959"/>
    <a:srgbClr val="F57A1E"/>
    <a:srgbClr val="AFBEC9"/>
    <a:srgbClr val="FABD90"/>
    <a:srgbClr val="FEEEE2"/>
    <a:srgbClr val="FFFFFF"/>
    <a:srgbClr val="5B9BD5"/>
    <a:srgbClr val="1F4E79"/>
    <a:srgbClr val="3D5D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3152" autoAdjust="0"/>
    <p:restoredTop sz="94611"/>
  </p:normalViewPr>
  <p:slideViewPr>
    <p:cSldViewPr snapToGrid="0">
      <p:cViewPr varScale="1">
        <p:scale>
          <a:sx n="58" d="100"/>
          <a:sy n="58" d="100"/>
        </p:scale>
        <p:origin x="-1264" y="-112"/>
      </p:cViewPr>
      <p:guideLst>
        <p:guide orient="horz" pos="2160"/>
        <p:guide pos="3840"/>
      </p:guideLst>
    </p:cSldViewPr>
  </p:slideViewPr>
  <p:outlineViewPr>
    <p:cViewPr>
      <p:scale>
        <a:sx n="33" d="100"/>
        <a:sy n="33" d="100"/>
      </p:scale>
      <p:origin x="0" y="-4464"/>
    </p:cViewPr>
  </p:outlineViewPr>
  <p:notesTextViewPr>
    <p:cViewPr>
      <p:scale>
        <a:sx n="3" d="2"/>
        <a:sy n="3" d="2"/>
      </p:scale>
      <p:origin x="0" y="0"/>
    </p:cViewPr>
  </p:notesTextViewPr>
  <p:sorterViewPr>
    <p:cViewPr>
      <p:scale>
        <a:sx n="150" d="100"/>
        <a:sy n="150"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1" Type="http://schemas.openxmlformats.org/officeDocument/2006/relationships/slide" Target="slides/slide17.xml"/><Relationship Id="rId22" Type="http://schemas.openxmlformats.org/officeDocument/2006/relationships/slide" Target="slides/slide18.xml"/><Relationship Id="rId23" Type="http://schemas.openxmlformats.org/officeDocument/2006/relationships/slide" Target="slides/slide19.xml"/><Relationship Id="rId24" Type="http://schemas.openxmlformats.org/officeDocument/2006/relationships/slide" Target="slides/slide20.xml"/><Relationship Id="rId25" Type="http://schemas.openxmlformats.org/officeDocument/2006/relationships/slide" Target="slides/slide21.xml"/><Relationship Id="rId26" Type="http://schemas.openxmlformats.org/officeDocument/2006/relationships/slide" Target="slides/slide22.xml"/><Relationship Id="rId27" Type="http://schemas.openxmlformats.org/officeDocument/2006/relationships/slide" Target="slides/slide23.xml"/><Relationship Id="rId28" Type="http://schemas.openxmlformats.org/officeDocument/2006/relationships/slide" Target="slides/slide24.xml"/><Relationship Id="rId29" Type="http://schemas.openxmlformats.org/officeDocument/2006/relationships/slide" Target="slides/slide25.xml"/><Relationship Id="rId1" Type="http://schemas.openxmlformats.org/officeDocument/2006/relationships/customXml" Target="../customXml/item1.xml"/><Relationship Id="rId2" Type="http://schemas.openxmlformats.org/officeDocument/2006/relationships/customXml" Target="../customXml/item2.xml"/><Relationship Id="rId3" Type="http://schemas.openxmlformats.org/officeDocument/2006/relationships/customXml" Target="../customXml/item3.xml"/><Relationship Id="rId4" Type="http://schemas.openxmlformats.org/officeDocument/2006/relationships/slideMaster" Target="slideMasters/slideMaster1.xml"/><Relationship Id="rId5" Type="http://schemas.openxmlformats.org/officeDocument/2006/relationships/slide" Target="slides/slide1.xml"/><Relationship Id="rId30" Type="http://schemas.openxmlformats.org/officeDocument/2006/relationships/slide" Target="slides/slide26.xml"/><Relationship Id="rId31" Type="http://schemas.openxmlformats.org/officeDocument/2006/relationships/slide" Target="slides/slide27.xml"/><Relationship Id="rId32" Type="http://schemas.openxmlformats.org/officeDocument/2006/relationships/slide" Target="slides/slide28.xml"/><Relationship Id="rId9" Type="http://schemas.openxmlformats.org/officeDocument/2006/relationships/slide" Target="slides/slide5.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 Id="rId33" Type="http://schemas.openxmlformats.org/officeDocument/2006/relationships/slide" Target="slides/slide29.xml"/><Relationship Id="rId34" Type="http://schemas.openxmlformats.org/officeDocument/2006/relationships/slide" Target="slides/slide30.xml"/><Relationship Id="rId35" Type="http://schemas.openxmlformats.org/officeDocument/2006/relationships/slide" Target="slides/slide31.xml"/><Relationship Id="rId36" Type="http://schemas.openxmlformats.org/officeDocument/2006/relationships/slide" Target="slides/slide32.xml"/><Relationship Id="rId10" Type="http://schemas.openxmlformats.org/officeDocument/2006/relationships/slide" Target="slides/slide6.xml"/><Relationship Id="rId11" Type="http://schemas.openxmlformats.org/officeDocument/2006/relationships/slide" Target="slides/slide7.xml"/><Relationship Id="rId12" Type="http://schemas.openxmlformats.org/officeDocument/2006/relationships/slide" Target="slides/slide8.xml"/><Relationship Id="rId13" Type="http://schemas.openxmlformats.org/officeDocument/2006/relationships/slide" Target="slides/slide9.xml"/><Relationship Id="rId14" Type="http://schemas.openxmlformats.org/officeDocument/2006/relationships/slide" Target="slides/slide10.xml"/><Relationship Id="rId15" Type="http://schemas.openxmlformats.org/officeDocument/2006/relationships/slide" Target="slides/slide11.xml"/><Relationship Id="rId16" Type="http://schemas.openxmlformats.org/officeDocument/2006/relationships/slide" Target="slides/slide12.xml"/><Relationship Id="rId17" Type="http://schemas.openxmlformats.org/officeDocument/2006/relationships/slide" Target="slides/slide13.xml"/><Relationship Id="rId18" Type="http://schemas.openxmlformats.org/officeDocument/2006/relationships/slide" Target="slides/slide14.xml"/><Relationship Id="rId19" Type="http://schemas.openxmlformats.org/officeDocument/2006/relationships/slide" Target="slides/slide15.xml"/><Relationship Id="rId37" Type="http://schemas.openxmlformats.org/officeDocument/2006/relationships/slide" Target="slides/slide33.xml"/><Relationship Id="rId38" Type="http://schemas.openxmlformats.org/officeDocument/2006/relationships/slide" Target="slides/slide34.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presProps" Target="presProps.xml"/><Relationship Id="rId42" Type="http://schemas.openxmlformats.org/officeDocument/2006/relationships/viewProps" Target="viewProps.xml"/><Relationship Id="rId43" Type="http://schemas.openxmlformats.org/officeDocument/2006/relationships/theme" Target="theme/theme1.xml"/><Relationship Id="rId44"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F1FDD0-CF97-344A-9A4E-39E76B04AA1F}" type="doc">
      <dgm:prSet loTypeId="urn:microsoft.com/office/officeart/2008/layout/VerticalCurvedList" loCatId="" qsTypeId="urn:microsoft.com/office/officeart/2005/8/quickstyle/simple4" qsCatId="simple" csTypeId="urn:microsoft.com/office/officeart/2005/8/colors/accent0_1" csCatId="mainScheme"/>
      <dgm:spPr/>
      <dgm:t>
        <a:bodyPr/>
        <a:lstStyle/>
        <a:p>
          <a:endParaRPr lang="en-US"/>
        </a:p>
      </dgm:t>
    </dgm:pt>
    <dgm:pt modelId="{7DF2DF34-D7DC-C245-B810-A7313F0853AB}">
      <dgm:prSet/>
      <dgm:spPr/>
      <dgm:t>
        <a:bodyPr/>
        <a:lstStyle/>
        <a:p>
          <a:pPr rtl="0"/>
          <a:r>
            <a:rPr lang="en-US" smtClean="0"/>
            <a:t>Incident Response in Distributed Infrastructures </a:t>
          </a:r>
          <a:endParaRPr lang="en-US"/>
        </a:p>
      </dgm:t>
    </dgm:pt>
    <dgm:pt modelId="{5797353E-F594-EA4C-9AD0-B909378F7B55}" type="parTrans" cxnId="{48D89901-F9BB-EC4E-B652-45C42A21ED1C}">
      <dgm:prSet/>
      <dgm:spPr/>
      <dgm:t>
        <a:bodyPr/>
        <a:lstStyle/>
        <a:p>
          <a:endParaRPr lang="en-US"/>
        </a:p>
      </dgm:t>
    </dgm:pt>
    <dgm:pt modelId="{EE2FBF53-18A0-7846-A1F1-9AE13FD45D55}" type="sibTrans" cxnId="{48D89901-F9BB-EC4E-B652-45C42A21ED1C}">
      <dgm:prSet/>
      <dgm:spPr/>
      <dgm:t>
        <a:bodyPr/>
        <a:lstStyle/>
        <a:p>
          <a:endParaRPr lang="en-US"/>
        </a:p>
      </dgm:t>
    </dgm:pt>
    <dgm:pt modelId="{BF08AAC9-9E6F-344B-B69F-B60937C8BF68}">
      <dgm:prSet/>
      <dgm:spPr/>
      <dgm:t>
        <a:bodyPr/>
        <a:lstStyle/>
        <a:p>
          <a:pPr rtl="0"/>
          <a:r>
            <a:rPr lang="en-US" smtClean="0"/>
            <a:t>Impact of Identity Federations</a:t>
          </a:r>
          <a:endParaRPr lang="en-US"/>
        </a:p>
      </dgm:t>
    </dgm:pt>
    <dgm:pt modelId="{D3DBEA1B-5B75-AA48-8EE9-578978BEE450}" type="parTrans" cxnId="{DEFE82AC-E63C-E147-8E25-7BDB54AF8F38}">
      <dgm:prSet/>
      <dgm:spPr/>
      <dgm:t>
        <a:bodyPr/>
        <a:lstStyle/>
        <a:p>
          <a:endParaRPr lang="en-US"/>
        </a:p>
      </dgm:t>
    </dgm:pt>
    <dgm:pt modelId="{D272DF34-8DC6-7A4D-A74F-3E213ECD95CA}" type="sibTrans" cxnId="{DEFE82AC-E63C-E147-8E25-7BDB54AF8F38}">
      <dgm:prSet/>
      <dgm:spPr/>
      <dgm:t>
        <a:bodyPr/>
        <a:lstStyle/>
        <a:p>
          <a:endParaRPr lang="en-US"/>
        </a:p>
      </dgm:t>
    </dgm:pt>
    <dgm:pt modelId="{E10E620A-724D-EF4A-B7C8-60365AB5F5A7}">
      <dgm:prSet/>
      <dgm:spPr/>
      <dgm:t>
        <a:bodyPr/>
        <a:lstStyle/>
        <a:p>
          <a:pPr rtl="0"/>
          <a:r>
            <a:rPr lang="en-US" smtClean="0"/>
            <a:t>Filing the gaps</a:t>
          </a:r>
          <a:endParaRPr lang="en-US"/>
        </a:p>
      </dgm:t>
    </dgm:pt>
    <dgm:pt modelId="{124443E4-5EA1-5948-B754-251A5F663417}" type="parTrans" cxnId="{10A83B36-FDD5-2E41-9076-B2118A707D95}">
      <dgm:prSet/>
      <dgm:spPr/>
      <dgm:t>
        <a:bodyPr/>
        <a:lstStyle/>
        <a:p>
          <a:endParaRPr lang="en-US"/>
        </a:p>
      </dgm:t>
    </dgm:pt>
    <dgm:pt modelId="{7D0C9C14-84C5-D147-BF8E-A883F9DDEC6F}" type="sibTrans" cxnId="{10A83B36-FDD5-2E41-9076-B2118A707D95}">
      <dgm:prSet/>
      <dgm:spPr/>
      <dgm:t>
        <a:bodyPr/>
        <a:lstStyle/>
        <a:p>
          <a:endParaRPr lang="en-US"/>
        </a:p>
      </dgm:t>
    </dgm:pt>
    <dgm:pt modelId="{38429D74-D816-714D-8FFE-EED6AF7FFD87}" type="pres">
      <dgm:prSet presAssocID="{5BF1FDD0-CF97-344A-9A4E-39E76B04AA1F}" presName="Name0" presStyleCnt="0">
        <dgm:presLayoutVars>
          <dgm:chMax val="7"/>
          <dgm:chPref val="7"/>
          <dgm:dir/>
        </dgm:presLayoutVars>
      </dgm:prSet>
      <dgm:spPr/>
    </dgm:pt>
    <dgm:pt modelId="{0CEF682E-2396-0D41-8874-07CCDAEEBCED}" type="pres">
      <dgm:prSet presAssocID="{5BF1FDD0-CF97-344A-9A4E-39E76B04AA1F}" presName="Name1" presStyleCnt="0"/>
      <dgm:spPr/>
    </dgm:pt>
    <dgm:pt modelId="{494CD8CC-A1FE-7C4F-ABCD-2A19A2593E40}" type="pres">
      <dgm:prSet presAssocID="{5BF1FDD0-CF97-344A-9A4E-39E76B04AA1F}" presName="cycle" presStyleCnt="0"/>
      <dgm:spPr/>
    </dgm:pt>
    <dgm:pt modelId="{C4C549E9-AA49-6A43-A20F-11CD20B42E5E}" type="pres">
      <dgm:prSet presAssocID="{5BF1FDD0-CF97-344A-9A4E-39E76B04AA1F}" presName="srcNode" presStyleLbl="node1" presStyleIdx="0" presStyleCnt="3"/>
      <dgm:spPr/>
    </dgm:pt>
    <dgm:pt modelId="{29D79AD8-99AB-154F-8A35-0735BAAA76B8}" type="pres">
      <dgm:prSet presAssocID="{5BF1FDD0-CF97-344A-9A4E-39E76B04AA1F}" presName="conn" presStyleLbl="parChTrans1D2" presStyleIdx="0" presStyleCnt="1"/>
      <dgm:spPr/>
    </dgm:pt>
    <dgm:pt modelId="{A31039F7-7966-EC47-BFED-68839AE934D0}" type="pres">
      <dgm:prSet presAssocID="{5BF1FDD0-CF97-344A-9A4E-39E76B04AA1F}" presName="extraNode" presStyleLbl="node1" presStyleIdx="0" presStyleCnt="3"/>
      <dgm:spPr/>
    </dgm:pt>
    <dgm:pt modelId="{2E936807-0DC9-E34B-A1F3-D756C16669B0}" type="pres">
      <dgm:prSet presAssocID="{5BF1FDD0-CF97-344A-9A4E-39E76B04AA1F}" presName="dstNode" presStyleLbl="node1" presStyleIdx="0" presStyleCnt="3"/>
      <dgm:spPr/>
    </dgm:pt>
    <dgm:pt modelId="{33D4F5B9-34DB-BD45-9A1D-08E37753651B}" type="pres">
      <dgm:prSet presAssocID="{7DF2DF34-D7DC-C245-B810-A7313F0853AB}" presName="text_1" presStyleLbl="node1" presStyleIdx="0" presStyleCnt="3">
        <dgm:presLayoutVars>
          <dgm:bulletEnabled val="1"/>
        </dgm:presLayoutVars>
      </dgm:prSet>
      <dgm:spPr/>
    </dgm:pt>
    <dgm:pt modelId="{AC1870ED-AC57-494F-9CAF-CF4BE3ED1E1F}" type="pres">
      <dgm:prSet presAssocID="{7DF2DF34-D7DC-C245-B810-A7313F0853AB}" presName="accent_1" presStyleCnt="0"/>
      <dgm:spPr/>
    </dgm:pt>
    <dgm:pt modelId="{3E10537C-735E-DE47-8725-26432488C410}" type="pres">
      <dgm:prSet presAssocID="{7DF2DF34-D7DC-C245-B810-A7313F0853AB}" presName="accentRepeatNode" presStyleLbl="solidFgAcc1" presStyleIdx="0" presStyleCnt="3"/>
      <dgm:spPr/>
    </dgm:pt>
    <dgm:pt modelId="{96FC56BA-609F-C344-93D3-D12449AE5C33}" type="pres">
      <dgm:prSet presAssocID="{BF08AAC9-9E6F-344B-B69F-B60937C8BF68}" presName="text_2" presStyleLbl="node1" presStyleIdx="1" presStyleCnt="3">
        <dgm:presLayoutVars>
          <dgm:bulletEnabled val="1"/>
        </dgm:presLayoutVars>
      </dgm:prSet>
      <dgm:spPr/>
    </dgm:pt>
    <dgm:pt modelId="{2FCC1EB5-9E36-214B-929D-CD966DDCB257}" type="pres">
      <dgm:prSet presAssocID="{BF08AAC9-9E6F-344B-B69F-B60937C8BF68}" presName="accent_2" presStyleCnt="0"/>
      <dgm:spPr/>
    </dgm:pt>
    <dgm:pt modelId="{457E7F61-28E8-4A49-97C9-6BDDFD7DBA5D}" type="pres">
      <dgm:prSet presAssocID="{BF08AAC9-9E6F-344B-B69F-B60937C8BF68}" presName="accentRepeatNode" presStyleLbl="solidFgAcc1" presStyleIdx="1" presStyleCnt="3"/>
      <dgm:spPr/>
    </dgm:pt>
    <dgm:pt modelId="{2D2D3CAF-2B83-1C41-8710-D8F88A8AC7A1}" type="pres">
      <dgm:prSet presAssocID="{E10E620A-724D-EF4A-B7C8-60365AB5F5A7}" presName="text_3" presStyleLbl="node1" presStyleIdx="2" presStyleCnt="3">
        <dgm:presLayoutVars>
          <dgm:bulletEnabled val="1"/>
        </dgm:presLayoutVars>
      </dgm:prSet>
      <dgm:spPr/>
    </dgm:pt>
    <dgm:pt modelId="{5BE6F521-B490-F24B-BE9A-9A51DA541C27}" type="pres">
      <dgm:prSet presAssocID="{E10E620A-724D-EF4A-B7C8-60365AB5F5A7}" presName="accent_3" presStyleCnt="0"/>
      <dgm:spPr/>
    </dgm:pt>
    <dgm:pt modelId="{A9A29639-D06F-6E4B-B4A8-7AB28D3AE082}" type="pres">
      <dgm:prSet presAssocID="{E10E620A-724D-EF4A-B7C8-60365AB5F5A7}" presName="accentRepeatNode" presStyleLbl="solidFgAcc1" presStyleIdx="2" presStyleCnt="3"/>
      <dgm:spPr/>
    </dgm:pt>
  </dgm:ptLst>
  <dgm:cxnLst>
    <dgm:cxn modelId="{10A83B36-FDD5-2E41-9076-B2118A707D95}" srcId="{5BF1FDD0-CF97-344A-9A4E-39E76B04AA1F}" destId="{E10E620A-724D-EF4A-B7C8-60365AB5F5A7}" srcOrd="2" destOrd="0" parTransId="{124443E4-5EA1-5948-B754-251A5F663417}" sibTransId="{7D0C9C14-84C5-D147-BF8E-A883F9DDEC6F}"/>
    <dgm:cxn modelId="{35C17CD1-46F1-9344-99FC-E196979A0614}" type="presOf" srcId="{5BF1FDD0-CF97-344A-9A4E-39E76B04AA1F}" destId="{38429D74-D816-714D-8FFE-EED6AF7FFD87}" srcOrd="0" destOrd="0" presId="urn:microsoft.com/office/officeart/2008/layout/VerticalCurvedList"/>
    <dgm:cxn modelId="{DEFE82AC-E63C-E147-8E25-7BDB54AF8F38}" srcId="{5BF1FDD0-CF97-344A-9A4E-39E76B04AA1F}" destId="{BF08AAC9-9E6F-344B-B69F-B60937C8BF68}" srcOrd="1" destOrd="0" parTransId="{D3DBEA1B-5B75-AA48-8EE9-578978BEE450}" sibTransId="{D272DF34-8DC6-7A4D-A74F-3E213ECD95CA}"/>
    <dgm:cxn modelId="{65813FDF-1271-AD4E-A2C5-BEFD75F92891}" type="presOf" srcId="{E10E620A-724D-EF4A-B7C8-60365AB5F5A7}" destId="{2D2D3CAF-2B83-1C41-8710-D8F88A8AC7A1}" srcOrd="0" destOrd="0" presId="urn:microsoft.com/office/officeart/2008/layout/VerticalCurvedList"/>
    <dgm:cxn modelId="{49486484-3C99-2345-BF9E-EA4858B51A7B}" type="presOf" srcId="{EE2FBF53-18A0-7846-A1F1-9AE13FD45D55}" destId="{29D79AD8-99AB-154F-8A35-0735BAAA76B8}" srcOrd="0" destOrd="0" presId="urn:microsoft.com/office/officeart/2008/layout/VerticalCurvedList"/>
    <dgm:cxn modelId="{48D89901-F9BB-EC4E-B652-45C42A21ED1C}" srcId="{5BF1FDD0-CF97-344A-9A4E-39E76B04AA1F}" destId="{7DF2DF34-D7DC-C245-B810-A7313F0853AB}" srcOrd="0" destOrd="0" parTransId="{5797353E-F594-EA4C-9AD0-B909378F7B55}" sibTransId="{EE2FBF53-18A0-7846-A1F1-9AE13FD45D55}"/>
    <dgm:cxn modelId="{F7325E13-C71E-514B-BB79-7677644A1FE0}" type="presOf" srcId="{BF08AAC9-9E6F-344B-B69F-B60937C8BF68}" destId="{96FC56BA-609F-C344-93D3-D12449AE5C33}" srcOrd="0" destOrd="0" presId="urn:microsoft.com/office/officeart/2008/layout/VerticalCurvedList"/>
    <dgm:cxn modelId="{A52D731F-AEC3-3446-BA06-D39DE3F31505}" type="presOf" srcId="{7DF2DF34-D7DC-C245-B810-A7313F0853AB}" destId="{33D4F5B9-34DB-BD45-9A1D-08E37753651B}" srcOrd="0" destOrd="0" presId="urn:microsoft.com/office/officeart/2008/layout/VerticalCurvedList"/>
    <dgm:cxn modelId="{492194A7-F1A6-0F48-AF72-C0385EF81204}" type="presParOf" srcId="{38429D74-D816-714D-8FFE-EED6AF7FFD87}" destId="{0CEF682E-2396-0D41-8874-07CCDAEEBCED}" srcOrd="0" destOrd="0" presId="urn:microsoft.com/office/officeart/2008/layout/VerticalCurvedList"/>
    <dgm:cxn modelId="{CE878561-459A-7649-8537-DF5BC829CE80}" type="presParOf" srcId="{0CEF682E-2396-0D41-8874-07CCDAEEBCED}" destId="{494CD8CC-A1FE-7C4F-ABCD-2A19A2593E40}" srcOrd="0" destOrd="0" presId="urn:microsoft.com/office/officeart/2008/layout/VerticalCurvedList"/>
    <dgm:cxn modelId="{3169D8BB-BEA0-3046-B6EF-CD3CF8263279}" type="presParOf" srcId="{494CD8CC-A1FE-7C4F-ABCD-2A19A2593E40}" destId="{C4C549E9-AA49-6A43-A20F-11CD20B42E5E}" srcOrd="0" destOrd="0" presId="urn:microsoft.com/office/officeart/2008/layout/VerticalCurvedList"/>
    <dgm:cxn modelId="{0AC25DBF-E623-664E-B7D7-F1889B686DC6}" type="presParOf" srcId="{494CD8CC-A1FE-7C4F-ABCD-2A19A2593E40}" destId="{29D79AD8-99AB-154F-8A35-0735BAAA76B8}" srcOrd="1" destOrd="0" presId="urn:microsoft.com/office/officeart/2008/layout/VerticalCurvedList"/>
    <dgm:cxn modelId="{7ECA21FB-D889-C148-BC7A-1C2E82E2D6A5}" type="presParOf" srcId="{494CD8CC-A1FE-7C4F-ABCD-2A19A2593E40}" destId="{A31039F7-7966-EC47-BFED-68839AE934D0}" srcOrd="2" destOrd="0" presId="urn:microsoft.com/office/officeart/2008/layout/VerticalCurvedList"/>
    <dgm:cxn modelId="{379AAFA4-DC1F-AC46-B833-6CF6311F54F1}" type="presParOf" srcId="{494CD8CC-A1FE-7C4F-ABCD-2A19A2593E40}" destId="{2E936807-0DC9-E34B-A1F3-D756C16669B0}" srcOrd="3" destOrd="0" presId="urn:microsoft.com/office/officeart/2008/layout/VerticalCurvedList"/>
    <dgm:cxn modelId="{F385AD7C-9601-F449-8604-6099860018A1}" type="presParOf" srcId="{0CEF682E-2396-0D41-8874-07CCDAEEBCED}" destId="{33D4F5B9-34DB-BD45-9A1D-08E37753651B}" srcOrd="1" destOrd="0" presId="urn:microsoft.com/office/officeart/2008/layout/VerticalCurvedList"/>
    <dgm:cxn modelId="{49E0D0C1-10E7-B440-9DC3-17B0C2BC59C9}" type="presParOf" srcId="{0CEF682E-2396-0D41-8874-07CCDAEEBCED}" destId="{AC1870ED-AC57-494F-9CAF-CF4BE3ED1E1F}" srcOrd="2" destOrd="0" presId="urn:microsoft.com/office/officeart/2008/layout/VerticalCurvedList"/>
    <dgm:cxn modelId="{E2EC1D0B-5115-284F-BA9E-5A49D3F60C9E}" type="presParOf" srcId="{AC1870ED-AC57-494F-9CAF-CF4BE3ED1E1F}" destId="{3E10537C-735E-DE47-8725-26432488C410}" srcOrd="0" destOrd="0" presId="urn:microsoft.com/office/officeart/2008/layout/VerticalCurvedList"/>
    <dgm:cxn modelId="{CA008BFA-CD39-AF46-9A8D-A1D06749BCD3}" type="presParOf" srcId="{0CEF682E-2396-0D41-8874-07CCDAEEBCED}" destId="{96FC56BA-609F-C344-93D3-D12449AE5C33}" srcOrd="3" destOrd="0" presId="urn:microsoft.com/office/officeart/2008/layout/VerticalCurvedList"/>
    <dgm:cxn modelId="{CC09F64D-B16C-8843-8219-B63CED813DD8}" type="presParOf" srcId="{0CEF682E-2396-0D41-8874-07CCDAEEBCED}" destId="{2FCC1EB5-9E36-214B-929D-CD966DDCB257}" srcOrd="4" destOrd="0" presId="urn:microsoft.com/office/officeart/2008/layout/VerticalCurvedList"/>
    <dgm:cxn modelId="{939075A7-104B-4049-8ED2-E19D57DE1FD7}" type="presParOf" srcId="{2FCC1EB5-9E36-214B-929D-CD966DDCB257}" destId="{457E7F61-28E8-4A49-97C9-6BDDFD7DBA5D}" srcOrd="0" destOrd="0" presId="urn:microsoft.com/office/officeart/2008/layout/VerticalCurvedList"/>
    <dgm:cxn modelId="{5753EA89-7791-064A-93D5-3059401774BA}" type="presParOf" srcId="{0CEF682E-2396-0D41-8874-07CCDAEEBCED}" destId="{2D2D3CAF-2B83-1C41-8710-D8F88A8AC7A1}" srcOrd="5" destOrd="0" presId="urn:microsoft.com/office/officeart/2008/layout/VerticalCurvedList"/>
    <dgm:cxn modelId="{D87421CC-3BF3-9747-A099-CA6EE15C6642}" type="presParOf" srcId="{0CEF682E-2396-0D41-8874-07CCDAEEBCED}" destId="{5BE6F521-B490-F24B-BE9A-9A51DA541C27}" srcOrd="6" destOrd="0" presId="urn:microsoft.com/office/officeart/2008/layout/VerticalCurvedList"/>
    <dgm:cxn modelId="{325630F8-4B04-FF49-AB79-A973D3480599}" type="presParOf" srcId="{5BE6F521-B490-F24B-BE9A-9A51DA541C27}" destId="{A9A29639-D06F-6E4B-B4A8-7AB28D3AE082}"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bg1">
            <a:lumMod val="75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a:solidFill>
          <a:srgbClr val="BFBFBF"/>
        </a:solidFill>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rgbClr val="BFBFBF"/>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8380CDE1-F99A-3348-A0A7-0C3FE00988C1}" type="presOf" srcId="{425E453D-589D-5844-A1DD-01B695F72388}" destId="{3CAD5B22-C6ED-9148-91A5-38F015A17F2F}" srcOrd="0"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EF491A20-1A81-6840-86B0-6292C8B07F94}" type="presOf" srcId="{3EF4A2FA-595D-264E-BDB7-871ABFEF86C0}" destId="{515CA450-A41E-874D-A2A6-C9E0D9BDF8B7}" srcOrd="0" destOrd="0" presId="urn:microsoft.com/office/officeart/2005/8/layout/chart3"/>
    <dgm:cxn modelId="{30BCED03-BB5A-414B-A22A-1C4471D6E760}" type="presOf" srcId="{3EF4A2FA-595D-264E-BDB7-871ABFEF86C0}" destId="{93F17677-A018-414B-858D-C69E2AEAE6F7}" srcOrd="1" destOrd="0" presId="urn:microsoft.com/office/officeart/2005/8/layout/chart3"/>
    <dgm:cxn modelId="{6649BCC2-ACC2-024D-8925-62DDFD0B0702}" type="presOf" srcId="{37B9BE3F-691D-6C4F-B37D-1163D8BA9C7E}" destId="{3C144996-8C2C-2F40-8E01-5012ABB08300}" srcOrd="1" destOrd="0" presId="urn:microsoft.com/office/officeart/2005/8/layout/chart3"/>
    <dgm:cxn modelId="{C340C002-8B3A-9D48-B913-13D804C9A9EE}" type="presOf" srcId="{8FCFF2A0-5518-A841-94CE-D571F65F96BB}" destId="{0C7F7F28-B4BA-BA42-99E1-5859C89A7867}" srcOrd="0" destOrd="0" presId="urn:microsoft.com/office/officeart/2005/8/layout/chart3"/>
    <dgm:cxn modelId="{A055EFB8-4AA7-6542-AE69-E1567B3416DA}" type="presOf" srcId="{425E453D-589D-5844-A1DD-01B695F72388}" destId="{42CCD365-B36F-8C4E-843E-07EE0442D19B}" srcOrd="1"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B8C78975-77EC-C847-83FA-9900DA265477}" type="presOf" srcId="{37B9BE3F-691D-6C4F-B37D-1163D8BA9C7E}" destId="{8CCFA6C8-AC77-CF47-ABC8-944906880A59}" srcOrd="0" destOrd="0" presId="urn:microsoft.com/office/officeart/2005/8/layout/chart3"/>
    <dgm:cxn modelId="{D01B44A6-5F0A-3C42-8F98-07CBBD9C9099}" type="presParOf" srcId="{0C7F7F28-B4BA-BA42-99E1-5859C89A7867}" destId="{8CCFA6C8-AC77-CF47-ABC8-944906880A59}" srcOrd="0" destOrd="0" presId="urn:microsoft.com/office/officeart/2005/8/layout/chart3"/>
    <dgm:cxn modelId="{41C2CB34-88FF-4642-92CE-E8932985571F}" type="presParOf" srcId="{0C7F7F28-B4BA-BA42-99E1-5859C89A7867}" destId="{3C144996-8C2C-2F40-8E01-5012ABB08300}" srcOrd="1" destOrd="0" presId="urn:microsoft.com/office/officeart/2005/8/layout/chart3"/>
    <dgm:cxn modelId="{CB0F33FF-5CFD-2949-ACE3-86681B2AF5CA}" type="presParOf" srcId="{0C7F7F28-B4BA-BA42-99E1-5859C89A7867}" destId="{515CA450-A41E-874D-A2A6-C9E0D9BDF8B7}" srcOrd="2" destOrd="0" presId="urn:microsoft.com/office/officeart/2005/8/layout/chart3"/>
    <dgm:cxn modelId="{24DE88C5-7B41-0746-8EA5-E50867396EA5}" type="presParOf" srcId="{0C7F7F28-B4BA-BA42-99E1-5859C89A7867}" destId="{93F17677-A018-414B-858D-C69E2AEAE6F7}" srcOrd="3" destOrd="0" presId="urn:microsoft.com/office/officeart/2005/8/layout/chart3"/>
    <dgm:cxn modelId="{5E3A2382-5087-5845-83E2-77BC7B9039BA}" type="presParOf" srcId="{0C7F7F28-B4BA-BA42-99E1-5859C89A7867}" destId="{3CAD5B22-C6ED-9148-91A5-38F015A17F2F}" srcOrd="4" destOrd="0" presId="urn:microsoft.com/office/officeart/2005/8/layout/chart3"/>
    <dgm:cxn modelId="{C7B94302-4287-6A41-94E9-9AB805A2069C}"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A7BBD541-B571-274F-901F-4E0C3108BF29}" type="doc">
      <dgm:prSet loTypeId="urn:microsoft.com/office/officeart/2005/8/layout/list1" loCatId="" qsTypeId="urn:microsoft.com/office/officeart/2005/8/quickstyle/simple1" qsCatId="simple" csTypeId="urn:microsoft.com/office/officeart/2005/8/colors/accent0_3" csCatId="mainScheme" phldr="1"/>
      <dgm:spPr/>
      <dgm:t>
        <a:bodyPr/>
        <a:lstStyle/>
        <a:p>
          <a:endParaRPr lang="en-US"/>
        </a:p>
      </dgm:t>
    </dgm:pt>
    <dgm:pt modelId="{D2C0577E-11AF-1345-BD2E-A3EDCDF4344A}">
      <dgm:prSet custT="1"/>
      <dgm:spPr>
        <a:solidFill>
          <a:srgbClr val="194054"/>
        </a:solidFill>
        <a:ln>
          <a:solidFill>
            <a:srgbClr val="194054"/>
          </a:solidFill>
        </a:ln>
      </dgm:spPr>
      <dgm:t>
        <a:bodyPr/>
        <a:lstStyle/>
        <a:p>
          <a:pPr rtl="0"/>
          <a:r>
            <a:rPr lang="en-US" sz="1600" dirty="0" smtClean="0">
              <a:latin typeface="Arial"/>
              <a:cs typeface="Arial"/>
            </a:rPr>
            <a:t>Operational Security</a:t>
          </a:r>
          <a:endParaRPr lang="en-US" sz="1600" dirty="0">
            <a:latin typeface="Arial"/>
            <a:cs typeface="Arial"/>
          </a:endParaRPr>
        </a:p>
      </dgm:t>
    </dgm:pt>
    <dgm:pt modelId="{3BF67E12-47A3-D743-85C9-B187E82D7E2F}" type="parTrans" cxnId="{83E7786F-B16A-FE4A-AD3F-06D90E19CF23}">
      <dgm:prSet/>
      <dgm:spPr/>
      <dgm:t>
        <a:bodyPr/>
        <a:lstStyle/>
        <a:p>
          <a:endParaRPr lang="en-US" sz="3600">
            <a:latin typeface="Arial"/>
            <a:cs typeface="Arial"/>
          </a:endParaRPr>
        </a:p>
      </dgm:t>
    </dgm:pt>
    <dgm:pt modelId="{816F0620-E851-F544-8922-097639E70ACF}" type="sibTrans" cxnId="{83E7786F-B16A-FE4A-AD3F-06D90E19CF23}">
      <dgm:prSet/>
      <dgm:spPr/>
      <dgm:t>
        <a:bodyPr/>
        <a:lstStyle/>
        <a:p>
          <a:endParaRPr lang="en-US" sz="3600">
            <a:latin typeface="Arial"/>
            <a:cs typeface="Arial"/>
          </a:endParaRPr>
        </a:p>
      </dgm:t>
    </dgm:pt>
    <dgm:pt modelId="{C51A5786-6896-0044-A700-69A9BAFBF6DB}">
      <dgm:prSet custT="1"/>
      <dgm:spPr>
        <a:noFill/>
        <a:ln>
          <a:solidFill>
            <a:srgbClr val="194054"/>
          </a:solidFill>
        </a:ln>
      </dgm:spPr>
      <dgm:t>
        <a:bodyPr/>
        <a:lstStyle/>
        <a:p>
          <a:pPr rtl="0"/>
          <a:r>
            <a:rPr lang="en-US" sz="1600" dirty="0">
              <a:latin typeface="Arial"/>
              <a:cs typeface="Arial"/>
            </a:rPr>
            <a:t>Require that a security incident response capability exists with sufficient authority to mitigate, contain the spread of, and remediate the effects of an incident. </a:t>
          </a:r>
        </a:p>
      </dgm:t>
    </dgm:pt>
    <dgm:pt modelId="{A6DB3BA7-0B7D-E74A-857E-4F779C75A2A2}" type="parTrans" cxnId="{4976E093-0F77-F248-A880-C1CA798BAA18}">
      <dgm:prSet/>
      <dgm:spPr/>
      <dgm:t>
        <a:bodyPr/>
        <a:lstStyle/>
        <a:p>
          <a:endParaRPr lang="en-US" sz="3600">
            <a:latin typeface="Arial"/>
            <a:cs typeface="Arial"/>
          </a:endParaRPr>
        </a:p>
      </dgm:t>
    </dgm:pt>
    <dgm:pt modelId="{E23E1150-495D-DB48-AC07-C7E381BD8F98}" type="sibTrans" cxnId="{4976E093-0F77-F248-A880-C1CA798BAA18}">
      <dgm:prSet/>
      <dgm:spPr/>
      <dgm:t>
        <a:bodyPr/>
        <a:lstStyle/>
        <a:p>
          <a:endParaRPr lang="en-US" sz="3600">
            <a:latin typeface="Arial"/>
            <a:cs typeface="Arial"/>
          </a:endParaRPr>
        </a:p>
      </dgm:t>
    </dgm:pt>
    <dgm:pt modelId="{71013AED-C8AF-094A-B197-AACFB9C25C1D}">
      <dgm:prSet custT="1"/>
      <dgm:spPr>
        <a:solidFill>
          <a:srgbClr val="194054"/>
        </a:solidFill>
        <a:ln>
          <a:solidFill>
            <a:srgbClr val="194054"/>
          </a:solidFill>
        </a:ln>
      </dgm:spPr>
      <dgm:t>
        <a:bodyPr/>
        <a:lstStyle/>
        <a:p>
          <a:pPr rtl="0"/>
          <a:r>
            <a:rPr lang="en-US" sz="1600" smtClean="0">
              <a:latin typeface="Arial"/>
              <a:cs typeface="Arial"/>
            </a:rPr>
            <a:t>Incident Response</a:t>
          </a:r>
          <a:endParaRPr lang="en-US" sz="1600">
            <a:latin typeface="Arial"/>
            <a:cs typeface="Arial"/>
          </a:endParaRPr>
        </a:p>
      </dgm:t>
    </dgm:pt>
    <dgm:pt modelId="{8BEEEBB8-ED8B-9342-A90D-8BA0945CD5DC}" type="parTrans" cxnId="{B9AFBBA9-9148-2F4A-B3BD-4AA9AD3C416B}">
      <dgm:prSet/>
      <dgm:spPr/>
      <dgm:t>
        <a:bodyPr/>
        <a:lstStyle/>
        <a:p>
          <a:endParaRPr lang="en-US" sz="3600">
            <a:latin typeface="Arial"/>
            <a:cs typeface="Arial"/>
          </a:endParaRPr>
        </a:p>
      </dgm:t>
    </dgm:pt>
    <dgm:pt modelId="{2F54324F-55CF-5141-A4AA-18E9EC81BD1B}" type="sibTrans" cxnId="{B9AFBBA9-9148-2F4A-B3BD-4AA9AD3C416B}">
      <dgm:prSet/>
      <dgm:spPr/>
      <dgm:t>
        <a:bodyPr/>
        <a:lstStyle/>
        <a:p>
          <a:endParaRPr lang="en-US" sz="3600">
            <a:latin typeface="Arial"/>
            <a:cs typeface="Arial"/>
          </a:endParaRPr>
        </a:p>
      </dgm:t>
    </dgm:pt>
    <dgm:pt modelId="{1975683A-D9CC-0941-BCE0-FA2846E6D8FF}">
      <dgm:prSet custT="1"/>
      <dgm:spPr>
        <a:noFill/>
        <a:ln>
          <a:solidFill>
            <a:srgbClr val="194054"/>
          </a:solidFill>
        </a:ln>
      </dgm:spPr>
      <dgm:t>
        <a:bodyPr/>
        <a:lstStyle/>
        <a:p>
          <a:pPr rtl="0"/>
          <a:r>
            <a:rPr lang="en-US" sz="1600" dirty="0" smtClean="0">
              <a:latin typeface="Arial"/>
              <a:cs typeface="Arial"/>
            </a:rPr>
            <a:t>Assure confidentiality of information exchanged</a:t>
          </a:r>
          <a:endParaRPr lang="en-US" sz="1600" dirty="0">
            <a:latin typeface="Arial"/>
            <a:cs typeface="Arial"/>
          </a:endParaRPr>
        </a:p>
      </dgm:t>
    </dgm:pt>
    <dgm:pt modelId="{75447B3F-C8D5-0543-A89F-305A091C051F}" type="parTrans" cxnId="{00E6B02E-E85D-A947-99E9-FEF5D59CC5B2}">
      <dgm:prSet/>
      <dgm:spPr/>
      <dgm:t>
        <a:bodyPr/>
        <a:lstStyle/>
        <a:p>
          <a:endParaRPr lang="en-US" sz="3600">
            <a:latin typeface="Arial"/>
            <a:cs typeface="Arial"/>
          </a:endParaRPr>
        </a:p>
      </dgm:t>
    </dgm:pt>
    <dgm:pt modelId="{28244388-15E3-6045-87BD-734127A7D0FB}" type="sibTrans" cxnId="{00E6B02E-E85D-A947-99E9-FEF5D59CC5B2}">
      <dgm:prSet/>
      <dgm:spPr/>
      <dgm:t>
        <a:bodyPr/>
        <a:lstStyle/>
        <a:p>
          <a:endParaRPr lang="en-US" sz="3600">
            <a:latin typeface="Arial"/>
            <a:cs typeface="Arial"/>
          </a:endParaRPr>
        </a:p>
      </dgm:t>
    </dgm:pt>
    <dgm:pt modelId="{2AB71B93-000E-F84C-A2FF-75E4004AC90F}">
      <dgm:prSet custT="1"/>
      <dgm:spPr>
        <a:noFill/>
        <a:ln>
          <a:solidFill>
            <a:srgbClr val="194054"/>
          </a:solidFill>
        </a:ln>
      </dgm:spPr>
      <dgm:t>
        <a:bodyPr/>
        <a:lstStyle/>
        <a:p>
          <a:pPr rtl="0"/>
          <a:r>
            <a:rPr lang="en-US" sz="1600" smtClean="0">
              <a:latin typeface="Arial"/>
              <a:cs typeface="Arial"/>
            </a:rPr>
            <a:t>Identify trusted contacts</a:t>
          </a:r>
          <a:endParaRPr lang="en-US" sz="1600">
            <a:latin typeface="Arial"/>
            <a:cs typeface="Arial"/>
          </a:endParaRPr>
        </a:p>
      </dgm:t>
    </dgm:pt>
    <dgm:pt modelId="{78FC5D27-B2F9-4A4B-A43B-0658961123AD}" type="parTrans" cxnId="{549FB482-75C5-734B-8A25-11DD8CE2E7D4}">
      <dgm:prSet/>
      <dgm:spPr/>
      <dgm:t>
        <a:bodyPr/>
        <a:lstStyle/>
        <a:p>
          <a:endParaRPr lang="en-US" sz="3600">
            <a:latin typeface="Arial"/>
            <a:cs typeface="Arial"/>
          </a:endParaRPr>
        </a:p>
      </dgm:t>
    </dgm:pt>
    <dgm:pt modelId="{9DF4DF16-9E4D-F74F-A47E-6FDEE37D6034}" type="sibTrans" cxnId="{549FB482-75C5-734B-8A25-11DD8CE2E7D4}">
      <dgm:prSet/>
      <dgm:spPr/>
      <dgm:t>
        <a:bodyPr/>
        <a:lstStyle/>
        <a:p>
          <a:endParaRPr lang="en-US" sz="3600">
            <a:latin typeface="Arial"/>
            <a:cs typeface="Arial"/>
          </a:endParaRPr>
        </a:p>
      </dgm:t>
    </dgm:pt>
    <dgm:pt modelId="{8B1A2EBB-B376-E248-A0BE-143DAD26A04A}">
      <dgm:prSet custT="1"/>
      <dgm:spPr>
        <a:noFill/>
        <a:ln>
          <a:solidFill>
            <a:srgbClr val="194054"/>
          </a:solidFill>
        </a:ln>
      </dgm:spPr>
      <dgm:t>
        <a:bodyPr/>
        <a:lstStyle/>
        <a:p>
          <a:pPr rtl="0"/>
          <a:r>
            <a:rPr lang="en-US" sz="1600" smtClean="0">
              <a:latin typeface="Arial"/>
              <a:cs typeface="Arial"/>
            </a:rPr>
            <a:t>Guarantee a response during collaboration </a:t>
          </a:r>
          <a:endParaRPr lang="en-US" sz="1600">
            <a:latin typeface="Arial"/>
            <a:cs typeface="Arial"/>
          </a:endParaRPr>
        </a:p>
      </dgm:t>
    </dgm:pt>
    <dgm:pt modelId="{9962DF97-E5FC-D142-98EB-20D521307D0B}" type="parTrans" cxnId="{12E6AE07-BE1A-8D42-804B-844057A79121}">
      <dgm:prSet/>
      <dgm:spPr/>
      <dgm:t>
        <a:bodyPr/>
        <a:lstStyle/>
        <a:p>
          <a:endParaRPr lang="en-US" sz="3600">
            <a:latin typeface="Arial"/>
            <a:cs typeface="Arial"/>
          </a:endParaRPr>
        </a:p>
      </dgm:t>
    </dgm:pt>
    <dgm:pt modelId="{2EC0C38A-E044-5D4B-B25F-7E4201D83EA8}" type="sibTrans" cxnId="{12E6AE07-BE1A-8D42-804B-844057A79121}">
      <dgm:prSet/>
      <dgm:spPr/>
      <dgm:t>
        <a:bodyPr/>
        <a:lstStyle/>
        <a:p>
          <a:endParaRPr lang="en-US" sz="3600">
            <a:latin typeface="Arial"/>
            <a:cs typeface="Arial"/>
          </a:endParaRPr>
        </a:p>
      </dgm:t>
    </dgm:pt>
    <dgm:pt modelId="{9AAC66BA-F0A5-E34A-AD59-DDE724BC1819}">
      <dgm:prSet custT="1"/>
      <dgm:spPr>
        <a:solidFill>
          <a:srgbClr val="194054"/>
        </a:solidFill>
        <a:ln>
          <a:solidFill>
            <a:srgbClr val="194054"/>
          </a:solidFill>
        </a:ln>
      </dgm:spPr>
      <dgm:t>
        <a:bodyPr/>
        <a:lstStyle/>
        <a:p>
          <a:pPr rtl="0"/>
          <a:r>
            <a:rPr lang="en-US" sz="1600" smtClean="0">
              <a:latin typeface="Arial"/>
              <a:cs typeface="Arial"/>
            </a:rPr>
            <a:t>Traceability</a:t>
          </a:r>
          <a:endParaRPr lang="en-US" sz="1600">
            <a:latin typeface="Arial"/>
            <a:cs typeface="Arial"/>
          </a:endParaRPr>
        </a:p>
      </dgm:t>
    </dgm:pt>
    <dgm:pt modelId="{0364094E-C840-C140-B88C-6C3EB65EDA8A}" type="parTrans" cxnId="{A6BCB206-6F9B-BE44-921B-AECAF02B6D1B}">
      <dgm:prSet/>
      <dgm:spPr/>
      <dgm:t>
        <a:bodyPr/>
        <a:lstStyle/>
        <a:p>
          <a:endParaRPr lang="en-US" sz="3600">
            <a:latin typeface="Arial"/>
            <a:cs typeface="Arial"/>
          </a:endParaRPr>
        </a:p>
      </dgm:t>
    </dgm:pt>
    <dgm:pt modelId="{5D6AD864-D05E-CB4A-AA47-44B16680214F}" type="sibTrans" cxnId="{A6BCB206-6F9B-BE44-921B-AECAF02B6D1B}">
      <dgm:prSet/>
      <dgm:spPr/>
      <dgm:t>
        <a:bodyPr/>
        <a:lstStyle/>
        <a:p>
          <a:endParaRPr lang="en-US" sz="3600">
            <a:latin typeface="Arial"/>
            <a:cs typeface="Arial"/>
          </a:endParaRPr>
        </a:p>
      </dgm:t>
    </dgm:pt>
    <dgm:pt modelId="{78F9F4D2-290B-E148-9580-C4541B5C024A}">
      <dgm:prSet custT="1"/>
      <dgm:spPr>
        <a:noFill/>
        <a:ln>
          <a:solidFill>
            <a:srgbClr val="194054"/>
          </a:solidFill>
        </a:ln>
      </dgm:spPr>
      <dgm:t>
        <a:bodyPr/>
        <a:lstStyle/>
        <a:p>
          <a:pPr rtl="0"/>
          <a:r>
            <a:rPr lang="en-US" sz="1600" smtClean="0">
              <a:latin typeface="Arial"/>
              <a:cs typeface="Arial"/>
            </a:rPr>
            <a:t>Improve the usefulness of logs</a:t>
          </a:r>
          <a:endParaRPr lang="en-US" sz="1600">
            <a:latin typeface="Arial"/>
            <a:cs typeface="Arial"/>
          </a:endParaRPr>
        </a:p>
      </dgm:t>
    </dgm:pt>
    <dgm:pt modelId="{6762A1AD-C1FE-504A-A521-85F61C2D9936}" type="parTrans" cxnId="{C069E88A-04BC-3E47-940B-D93C91E013F3}">
      <dgm:prSet/>
      <dgm:spPr/>
      <dgm:t>
        <a:bodyPr/>
        <a:lstStyle/>
        <a:p>
          <a:endParaRPr lang="en-US" sz="3600">
            <a:latin typeface="Arial"/>
            <a:cs typeface="Arial"/>
          </a:endParaRPr>
        </a:p>
      </dgm:t>
    </dgm:pt>
    <dgm:pt modelId="{3EF77191-CC2A-384D-B1A9-90330C0C7577}" type="sibTrans" cxnId="{C069E88A-04BC-3E47-940B-D93C91E013F3}">
      <dgm:prSet/>
      <dgm:spPr/>
      <dgm:t>
        <a:bodyPr/>
        <a:lstStyle/>
        <a:p>
          <a:endParaRPr lang="en-US" sz="3600">
            <a:latin typeface="Arial"/>
            <a:cs typeface="Arial"/>
          </a:endParaRPr>
        </a:p>
      </dgm:t>
    </dgm:pt>
    <dgm:pt modelId="{A9BF6E20-954A-F349-969C-68ACBDD4EAEF}">
      <dgm:prSet custT="1"/>
      <dgm:spPr>
        <a:noFill/>
        <a:ln>
          <a:solidFill>
            <a:srgbClr val="194054"/>
          </a:solidFill>
        </a:ln>
      </dgm:spPr>
      <dgm:t>
        <a:bodyPr/>
        <a:lstStyle/>
        <a:p>
          <a:pPr rtl="0"/>
          <a:r>
            <a:rPr lang="en-US" sz="1600" smtClean="0">
              <a:latin typeface="Arial"/>
              <a:cs typeface="Arial"/>
            </a:rPr>
            <a:t>Ensure logs are kept in accordance with policy</a:t>
          </a:r>
          <a:endParaRPr lang="en-US" sz="1600">
            <a:latin typeface="Arial"/>
            <a:cs typeface="Arial"/>
          </a:endParaRPr>
        </a:p>
      </dgm:t>
    </dgm:pt>
    <dgm:pt modelId="{23F91DFF-D9C8-8044-A5B4-EE4417A74366}" type="parTrans" cxnId="{B2DE4804-58BB-2947-A5DE-D159E37A35D7}">
      <dgm:prSet/>
      <dgm:spPr/>
      <dgm:t>
        <a:bodyPr/>
        <a:lstStyle/>
        <a:p>
          <a:endParaRPr lang="en-US" sz="3600">
            <a:latin typeface="Arial"/>
            <a:cs typeface="Arial"/>
          </a:endParaRPr>
        </a:p>
      </dgm:t>
    </dgm:pt>
    <dgm:pt modelId="{FE1EB2D2-2E6C-FD40-8962-125AA6EF19A2}" type="sibTrans" cxnId="{B2DE4804-58BB-2947-A5DE-D159E37A35D7}">
      <dgm:prSet/>
      <dgm:spPr/>
      <dgm:t>
        <a:bodyPr/>
        <a:lstStyle/>
        <a:p>
          <a:endParaRPr lang="en-US" sz="3600">
            <a:latin typeface="Arial"/>
            <a:cs typeface="Arial"/>
          </a:endParaRPr>
        </a:p>
      </dgm:t>
    </dgm:pt>
    <dgm:pt modelId="{5879E32D-C49A-2A4E-8093-878C3DED0071}">
      <dgm:prSet custT="1"/>
      <dgm:spPr>
        <a:solidFill>
          <a:srgbClr val="194054"/>
        </a:solidFill>
        <a:ln>
          <a:solidFill>
            <a:srgbClr val="194054"/>
          </a:solidFill>
        </a:ln>
      </dgm:spPr>
      <dgm:t>
        <a:bodyPr/>
        <a:lstStyle/>
        <a:p>
          <a:pPr rtl="0"/>
          <a:r>
            <a:rPr lang="en-US" sz="1600" dirty="0" smtClean="0">
              <a:latin typeface="Arial"/>
              <a:cs typeface="Arial"/>
            </a:rPr>
            <a:t>Participant Responsibilities</a:t>
          </a:r>
          <a:endParaRPr lang="en-US" sz="1600" dirty="0">
            <a:latin typeface="Arial"/>
            <a:cs typeface="Arial"/>
          </a:endParaRPr>
        </a:p>
      </dgm:t>
    </dgm:pt>
    <dgm:pt modelId="{4881D76D-8D19-934A-AA72-7CF5EBC454B1}" type="parTrans" cxnId="{0F1D629B-878E-5046-8E47-10AF9764023A}">
      <dgm:prSet/>
      <dgm:spPr/>
      <dgm:t>
        <a:bodyPr/>
        <a:lstStyle/>
        <a:p>
          <a:endParaRPr lang="en-US" sz="3600">
            <a:latin typeface="Arial"/>
            <a:cs typeface="Arial"/>
          </a:endParaRPr>
        </a:p>
      </dgm:t>
    </dgm:pt>
    <dgm:pt modelId="{8B5BD2BD-85BC-9445-BE24-7AFA239614B4}" type="sibTrans" cxnId="{0F1D629B-878E-5046-8E47-10AF9764023A}">
      <dgm:prSet/>
      <dgm:spPr/>
      <dgm:t>
        <a:bodyPr/>
        <a:lstStyle/>
        <a:p>
          <a:endParaRPr lang="en-US" sz="3600">
            <a:latin typeface="Arial"/>
            <a:cs typeface="Arial"/>
          </a:endParaRPr>
        </a:p>
      </dgm:t>
    </dgm:pt>
    <dgm:pt modelId="{7CB78A4C-ADDA-B94A-A229-9A469527D7DE}">
      <dgm:prSet custT="1"/>
      <dgm:spPr>
        <a:noFill/>
        <a:ln>
          <a:solidFill>
            <a:srgbClr val="194054"/>
          </a:solidFill>
        </a:ln>
      </dgm:spPr>
      <dgm:t>
        <a:bodyPr/>
        <a:lstStyle/>
        <a:p>
          <a:pPr rtl="0"/>
          <a:r>
            <a:rPr lang="en-US" sz="1600" dirty="0" smtClean="0">
              <a:latin typeface="Arial"/>
              <a:cs typeface="Arial"/>
            </a:rPr>
            <a:t>Confirm that end users are aware of an appropriate AUP</a:t>
          </a:r>
          <a:endParaRPr lang="en-US" sz="1600" dirty="0">
            <a:latin typeface="Arial"/>
            <a:cs typeface="Arial"/>
          </a:endParaRPr>
        </a:p>
      </dgm:t>
    </dgm:pt>
    <dgm:pt modelId="{FD038652-A767-3E4B-A64A-51216880B48B}" type="parTrans" cxnId="{F3795D69-9166-1E41-9298-7C54B399367D}">
      <dgm:prSet/>
      <dgm:spPr/>
      <dgm:t>
        <a:bodyPr/>
        <a:lstStyle/>
        <a:p>
          <a:endParaRPr lang="en-US" sz="3600">
            <a:latin typeface="Arial"/>
            <a:cs typeface="Arial"/>
          </a:endParaRPr>
        </a:p>
      </dgm:t>
    </dgm:pt>
    <dgm:pt modelId="{C0316C65-0322-E046-BBF3-5D24331E75D7}" type="sibTrans" cxnId="{F3795D69-9166-1E41-9298-7C54B399367D}">
      <dgm:prSet/>
      <dgm:spPr/>
      <dgm:t>
        <a:bodyPr/>
        <a:lstStyle/>
        <a:p>
          <a:endParaRPr lang="en-US" sz="3600">
            <a:latin typeface="Arial"/>
            <a:cs typeface="Arial"/>
          </a:endParaRPr>
        </a:p>
      </dgm:t>
    </dgm:pt>
    <dgm:pt modelId="{B505602A-9838-CD4B-81A5-53ACF849D3AB}" type="pres">
      <dgm:prSet presAssocID="{A7BBD541-B571-274F-901F-4E0C3108BF29}" presName="linear" presStyleCnt="0">
        <dgm:presLayoutVars>
          <dgm:dir/>
          <dgm:animLvl val="lvl"/>
          <dgm:resizeHandles val="exact"/>
        </dgm:presLayoutVars>
      </dgm:prSet>
      <dgm:spPr/>
      <dgm:t>
        <a:bodyPr/>
        <a:lstStyle/>
        <a:p>
          <a:endParaRPr lang="en-US"/>
        </a:p>
      </dgm:t>
    </dgm:pt>
    <dgm:pt modelId="{640B76FA-A4CC-4C4A-AF11-7E25C0051810}" type="pres">
      <dgm:prSet presAssocID="{D2C0577E-11AF-1345-BD2E-A3EDCDF4344A}" presName="parentLin" presStyleCnt="0"/>
      <dgm:spPr/>
      <dgm:t>
        <a:bodyPr/>
        <a:lstStyle/>
        <a:p>
          <a:endParaRPr lang="en-US"/>
        </a:p>
      </dgm:t>
    </dgm:pt>
    <dgm:pt modelId="{50BEDFEC-A25D-CE4C-8F72-E1AB028B856E}" type="pres">
      <dgm:prSet presAssocID="{D2C0577E-11AF-1345-BD2E-A3EDCDF4344A}" presName="parentLeftMargin" presStyleLbl="node1" presStyleIdx="0" presStyleCnt="4"/>
      <dgm:spPr/>
      <dgm:t>
        <a:bodyPr/>
        <a:lstStyle/>
        <a:p>
          <a:endParaRPr lang="en-US"/>
        </a:p>
      </dgm:t>
    </dgm:pt>
    <dgm:pt modelId="{72AD5A6B-F2FE-3440-BD87-04573B5264DB}" type="pres">
      <dgm:prSet presAssocID="{D2C0577E-11AF-1345-BD2E-A3EDCDF4344A}" presName="parentText" presStyleLbl="node1" presStyleIdx="0" presStyleCnt="4">
        <dgm:presLayoutVars>
          <dgm:chMax val="0"/>
          <dgm:bulletEnabled val="1"/>
        </dgm:presLayoutVars>
      </dgm:prSet>
      <dgm:spPr/>
      <dgm:t>
        <a:bodyPr/>
        <a:lstStyle/>
        <a:p>
          <a:endParaRPr lang="en-US"/>
        </a:p>
      </dgm:t>
    </dgm:pt>
    <dgm:pt modelId="{D53FF9A3-9BA7-9947-BBC7-F1BF03797F5B}" type="pres">
      <dgm:prSet presAssocID="{D2C0577E-11AF-1345-BD2E-A3EDCDF4344A}" presName="negativeSpace" presStyleCnt="0"/>
      <dgm:spPr/>
      <dgm:t>
        <a:bodyPr/>
        <a:lstStyle/>
        <a:p>
          <a:endParaRPr lang="en-US"/>
        </a:p>
      </dgm:t>
    </dgm:pt>
    <dgm:pt modelId="{08C91D6A-3452-644C-92F8-4596CDBF7DF9}" type="pres">
      <dgm:prSet presAssocID="{D2C0577E-11AF-1345-BD2E-A3EDCDF4344A}" presName="childText" presStyleLbl="conFgAcc1" presStyleIdx="0" presStyleCnt="4">
        <dgm:presLayoutVars>
          <dgm:bulletEnabled val="1"/>
        </dgm:presLayoutVars>
      </dgm:prSet>
      <dgm:spPr/>
      <dgm:t>
        <a:bodyPr/>
        <a:lstStyle/>
        <a:p>
          <a:endParaRPr lang="en-US"/>
        </a:p>
      </dgm:t>
    </dgm:pt>
    <dgm:pt modelId="{A266116C-3C3B-EE40-9451-7E5AA61FF873}" type="pres">
      <dgm:prSet presAssocID="{816F0620-E851-F544-8922-097639E70ACF}" presName="spaceBetweenRectangles" presStyleCnt="0"/>
      <dgm:spPr/>
      <dgm:t>
        <a:bodyPr/>
        <a:lstStyle/>
        <a:p>
          <a:endParaRPr lang="en-US"/>
        </a:p>
      </dgm:t>
    </dgm:pt>
    <dgm:pt modelId="{1D6B65E1-F857-C347-9541-EE0CE491963E}" type="pres">
      <dgm:prSet presAssocID="{71013AED-C8AF-094A-B197-AACFB9C25C1D}" presName="parentLin" presStyleCnt="0"/>
      <dgm:spPr/>
      <dgm:t>
        <a:bodyPr/>
        <a:lstStyle/>
        <a:p>
          <a:endParaRPr lang="en-US"/>
        </a:p>
      </dgm:t>
    </dgm:pt>
    <dgm:pt modelId="{79D9C806-6FF4-C043-80A0-CD71CDC7FCF8}" type="pres">
      <dgm:prSet presAssocID="{71013AED-C8AF-094A-B197-AACFB9C25C1D}" presName="parentLeftMargin" presStyleLbl="node1" presStyleIdx="0" presStyleCnt="4"/>
      <dgm:spPr/>
      <dgm:t>
        <a:bodyPr/>
        <a:lstStyle/>
        <a:p>
          <a:endParaRPr lang="en-US"/>
        </a:p>
      </dgm:t>
    </dgm:pt>
    <dgm:pt modelId="{524AA2F5-D056-9B4D-80A8-88A1D94EA4FE}" type="pres">
      <dgm:prSet presAssocID="{71013AED-C8AF-094A-B197-AACFB9C25C1D}" presName="parentText" presStyleLbl="node1" presStyleIdx="1" presStyleCnt="4">
        <dgm:presLayoutVars>
          <dgm:chMax val="0"/>
          <dgm:bulletEnabled val="1"/>
        </dgm:presLayoutVars>
      </dgm:prSet>
      <dgm:spPr/>
      <dgm:t>
        <a:bodyPr/>
        <a:lstStyle/>
        <a:p>
          <a:endParaRPr lang="en-US"/>
        </a:p>
      </dgm:t>
    </dgm:pt>
    <dgm:pt modelId="{4E6ADC12-E49B-264D-8E9E-1E8542E8A3DC}" type="pres">
      <dgm:prSet presAssocID="{71013AED-C8AF-094A-B197-AACFB9C25C1D}" presName="negativeSpace" presStyleCnt="0"/>
      <dgm:spPr/>
      <dgm:t>
        <a:bodyPr/>
        <a:lstStyle/>
        <a:p>
          <a:endParaRPr lang="en-US"/>
        </a:p>
      </dgm:t>
    </dgm:pt>
    <dgm:pt modelId="{42F5E718-215B-1F4F-A2BA-C2C3F2B8B8C0}" type="pres">
      <dgm:prSet presAssocID="{71013AED-C8AF-094A-B197-AACFB9C25C1D}" presName="childText" presStyleLbl="conFgAcc1" presStyleIdx="1" presStyleCnt="4">
        <dgm:presLayoutVars>
          <dgm:bulletEnabled val="1"/>
        </dgm:presLayoutVars>
      </dgm:prSet>
      <dgm:spPr/>
      <dgm:t>
        <a:bodyPr/>
        <a:lstStyle/>
        <a:p>
          <a:endParaRPr lang="en-US"/>
        </a:p>
      </dgm:t>
    </dgm:pt>
    <dgm:pt modelId="{5881DF20-9D6E-594E-87B4-7DE71585F35B}" type="pres">
      <dgm:prSet presAssocID="{2F54324F-55CF-5141-A4AA-18E9EC81BD1B}" presName="spaceBetweenRectangles" presStyleCnt="0"/>
      <dgm:spPr/>
      <dgm:t>
        <a:bodyPr/>
        <a:lstStyle/>
        <a:p>
          <a:endParaRPr lang="en-US"/>
        </a:p>
      </dgm:t>
    </dgm:pt>
    <dgm:pt modelId="{6E3E3B4F-1149-7E4A-8E30-7E0E1252C306}" type="pres">
      <dgm:prSet presAssocID="{9AAC66BA-F0A5-E34A-AD59-DDE724BC1819}" presName="parentLin" presStyleCnt="0"/>
      <dgm:spPr/>
      <dgm:t>
        <a:bodyPr/>
        <a:lstStyle/>
        <a:p>
          <a:endParaRPr lang="en-US"/>
        </a:p>
      </dgm:t>
    </dgm:pt>
    <dgm:pt modelId="{D48ED7FA-D3DC-DA48-B73D-E42C4613EC10}" type="pres">
      <dgm:prSet presAssocID="{9AAC66BA-F0A5-E34A-AD59-DDE724BC1819}" presName="parentLeftMargin" presStyleLbl="node1" presStyleIdx="1" presStyleCnt="4"/>
      <dgm:spPr/>
      <dgm:t>
        <a:bodyPr/>
        <a:lstStyle/>
        <a:p>
          <a:endParaRPr lang="en-US"/>
        </a:p>
      </dgm:t>
    </dgm:pt>
    <dgm:pt modelId="{E5A40FE6-436F-D941-9231-20FD66426C01}" type="pres">
      <dgm:prSet presAssocID="{9AAC66BA-F0A5-E34A-AD59-DDE724BC1819}" presName="parentText" presStyleLbl="node1" presStyleIdx="2" presStyleCnt="4">
        <dgm:presLayoutVars>
          <dgm:chMax val="0"/>
          <dgm:bulletEnabled val="1"/>
        </dgm:presLayoutVars>
      </dgm:prSet>
      <dgm:spPr/>
      <dgm:t>
        <a:bodyPr/>
        <a:lstStyle/>
        <a:p>
          <a:endParaRPr lang="en-US"/>
        </a:p>
      </dgm:t>
    </dgm:pt>
    <dgm:pt modelId="{81C93325-2E22-F640-9C1E-E839D97DFEAE}" type="pres">
      <dgm:prSet presAssocID="{9AAC66BA-F0A5-E34A-AD59-DDE724BC1819}" presName="negativeSpace" presStyleCnt="0"/>
      <dgm:spPr/>
      <dgm:t>
        <a:bodyPr/>
        <a:lstStyle/>
        <a:p>
          <a:endParaRPr lang="en-US"/>
        </a:p>
      </dgm:t>
    </dgm:pt>
    <dgm:pt modelId="{771AA0E1-7BC7-8A40-932C-97C7C7A74D29}" type="pres">
      <dgm:prSet presAssocID="{9AAC66BA-F0A5-E34A-AD59-DDE724BC1819}" presName="childText" presStyleLbl="conFgAcc1" presStyleIdx="2" presStyleCnt="4">
        <dgm:presLayoutVars>
          <dgm:bulletEnabled val="1"/>
        </dgm:presLayoutVars>
      </dgm:prSet>
      <dgm:spPr/>
      <dgm:t>
        <a:bodyPr/>
        <a:lstStyle/>
        <a:p>
          <a:endParaRPr lang="en-US"/>
        </a:p>
      </dgm:t>
    </dgm:pt>
    <dgm:pt modelId="{4EEB8E4B-FA69-D34C-A3FB-79FEF2D10D0D}" type="pres">
      <dgm:prSet presAssocID="{5D6AD864-D05E-CB4A-AA47-44B16680214F}" presName="spaceBetweenRectangles" presStyleCnt="0"/>
      <dgm:spPr/>
      <dgm:t>
        <a:bodyPr/>
        <a:lstStyle/>
        <a:p>
          <a:endParaRPr lang="en-US"/>
        </a:p>
      </dgm:t>
    </dgm:pt>
    <dgm:pt modelId="{7F9D93C7-7120-5C47-BCB5-BE2190EF547C}" type="pres">
      <dgm:prSet presAssocID="{5879E32D-C49A-2A4E-8093-878C3DED0071}" presName="parentLin" presStyleCnt="0"/>
      <dgm:spPr/>
      <dgm:t>
        <a:bodyPr/>
        <a:lstStyle/>
        <a:p>
          <a:endParaRPr lang="en-US"/>
        </a:p>
      </dgm:t>
    </dgm:pt>
    <dgm:pt modelId="{EF104D27-DBAF-7545-9A4B-0594963190BF}" type="pres">
      <dgm:prSet presAssocID="{5879E32D-C49A-2A4E-8093-878C3DED0071}" presName="parentLeftMargin" presStyleLbl="node1" presStyleIdx="2" presStyleCnt="4"/>
      <dgm:spPr/>
      <dgm:t>
        <a:bodyPr/>
        <a:lstStyle/>
        <a:p>
          <a:endParaRPr lang="en-US"/>
        </a:p>
      </dgm:t>
    </dgm:pt>
    <dgm:pt modelId="{10EE4DC9-4BE5-7E4F-9DCB-9BC6EC744319}" type="pres">
      <dgm:prSet presAssocID="{5879E32D-C49A-2A4E-8093-878C3DED0071}" presName="parentText" presStyleLbl="node1" presStyleIdx="3" presStyleCnt="4">
        <dgm:presLayoutVars>
          <dgm:chMax val="0"/>
          <dgm:bulletEnabled val="1"/>
        </dgm:presLayoutVars>
      </dgm:prSet>
      <dgm:spPr/>
      <dgm:t>
        <a:bodyPr/>
        <a:lstStyle/>
        <a:p>
          <a:endParaRPr lang="en-US"/>
        </a:p>
      </dgm:t>
    </dgm:pt>
    <dgm:pt modelId="{9A7A21C8-1362-A84D-8329-4E169EE01329}" type="pres">
      <dgm:prSet presAssocID="{5879E32D-C49A-2A4E-8093-878C3DED0071}" presName="negativeSpace" presStyleCnt="0"/>
      <dgm:spPr/>
      <dgm:t>
        <a:bodyPr/>
        <a:lstStyle/>
        <a:p>
          <a:endParaRPr lang="en-US"/>
        </a:p>
      </dgm:t>
    </dgm:pt>
    <dgm:pt modelId="{D324087F-E08B-B841-821F-1A060BE4DC17}" type="pres">
      <dgm:prSet presAssocID="{5879E32D-C49A-2A4E-8093-878C3DED0071}" presName="childText" presStyleLbl="conFgAcc1" presStyleIdx="3" presStyleCnt="4">
        <dgm:presLayoutVars>
          <dgm:bulletEnabled val="1"/>
        </dgm:presLayoutVars>
      </dgm:prSet>
      <dgm:spPr/>
      <dgm:t>
        <a:bodyPr/>
        <a:lstStyle/>
        <a:p>
          <a:endParaRPr lang="en-US"/>
        </a:p>
      </dgm:t>
    </dgm:pt>
  </dgm:ptLst>
  <dgm:cxnLst>
    <dgm:cxn modelId="{83E7786F-B16A-FE4A-AD3F-06D90E19CF23}" srcId="{A7BBD541-B571-274F-901F-4E0C3108BF29}" destId="{D2C0577E-11AF-1345-BD2E-A3EDCDF4344A}" srcOrd="0" destOrd="0" parTransId="{3BF67E12-47A3-D743-85C9-B187E82D7E2F}" sibTransId="{816F0620-E851-F544-8922-097639E70ACF}"/>
    <dgm:cxn modelId="{0F1D629B-878E-5046-8E47-10AF9764023A}" srcId="{A7BBD541-B571-274F-901F-4E0C3108BF29}" destId="{5879E32D-C49A-2A4E-8093-878C3DED0071}" srcOrd="3" destOrd="0" parTransId="{4881D76D-8D19-934A-AA72-7CF5EBC454B1}" sibTransId="{8B5BD2BD-85BC-9445-BE24-7AFA239614B4}"/>
    <dgm:cxn modelId="{5675E1B6-6C4F-6946-BAE7-C20FA14BE860}" type="presOf" srcId="{9AAC66BA-F0A5-E34A-AD59-DDE724BC1819}" destId="{D48ED7FA-D3DC-DA48-B73D-E42C4613EC10}" srcOrd="0" destOrd="0" presId="urn:microsoft.com/office/officeart/2005/8/layout/list1"/>
    <dgm:cxn modelId="{DD44F9C9-592F-CD4F-8391-87C8F9D65011}" type="presOf" srcId="{8B1A2EBB-B376-E248-A0BE-143DAD26A04A}" destId="{42F5E718-215B-1F4F-A2BA-C2C3F2B8B8C0}" srcOrd="0" destOrd="2" presId="urn:microsoft.com/office/officeart/2005/8/layout/list1"/>
    <dgm:cxn modelId="{E268A28B-0899-E544-A42B-E029F5655259}" type="presOf" srcId="{2AB71B93-000E-F84C-A2FF-75E4004AC90F}" destId="{42F5E718-215B-1F4F-A2BA-C2C3F2B8B8C0}" srcOrd="0" destOrd="1" presId="urn:microsoft.com/office/officeart/2005/8/layout/list1"/>
    <dgm:cxn modelId="{384EA789-6A77-2E45-AA30-5F48E426A935}" type="presOf" srcId="{71013AED-C8AF-094A-B197-AACFB9C25C1D}" destId="{524AA2F5-D056-9B4D-80A8-88A1D94EA4FE}" srcOrd="1" destOrd="0" presId="urn:microsoft.com/office/officeart/2005/8/layout/list1"/>
    <dgm:cxn modelId="{D177FE27-5C74-E447-B96D-88787280D5B3}" type="presOf" srcId="{7CB78A4C-ADDA-B94A-A229-9A469527D7DE}" destId="{D324087F-E08B-B841-821F-1A060BE4DC17}" srcOrd="0" destOrd="0" presId="urn:microsoft.com/office/officeart/2005/8/layout/list1"/>
    <dgm:cxn modelId="{B9AFBBA9-9148-2F4A-B3BD-4AA9AD3C416B}" srcId="{A7BBD541-B571-274F-901F-4E0C3108BF29}" destId="{71013AED-C8AF-094A-B197-AACFB9C25C1D}" srcOrd="1" destOrd="0" parTransId="{8BEEEBB8-ED8B-9342-A90D-8BA0945CD5DC}" sibTransId="{2F54324F-55CF-5141-A4AA-18E9EC81BD1B}"/>
    <dgm:cxn modelId="{D1B187E3-E0C8-A34D-A228-EFDEC1B434B1}" type="presOf" srcId="{A7BBD541-B571-274F-901F-4E0C3108BF29}" destId="{B505602A-9838-CD4B-81A5-53ACF849D3AB}" srcOrd="0" destOrd="0" presId="urn:microsoft.com/office/officeart/2005/8/layout/list1"/>
    <dgm:cxn modelId="{427FA11B-B3E9-FC4F-BF65-0658A2D4B9B7}" type="presOf" srcId="{D2C0577E-11AF-1345-BD2E-A3EDCDF4344A}" destId="{50BEDFEC-A25D-CE4C-8F72-E1AB028B856E}" srcOrd="0" destOrd="0" presId="urn:microsoft.com/office/officeart/2005/8/layout/list1"/>
    <dgm:cxn modelId="{549FB482-75C5-734B-8A25-11DD8CE2E7D4}" srcId="{71013AED-C8AF-094A-B197-AACFB9C25C1D}" destId="{2AB71B93-000E-F84C-A2FF-75E4004AC90F}" srcOrd="1" destOrd="0" parTransId="{78FC5D27-B2F9-4A4B-A43B-0658961123AD}" sibTransId="{9DF4DF16-9E4D-F74F-A47E-6FDEE37D6034}"/>
    <dgm:cxn modelId="{140A33B5-A833-B344-8050-C79CC87F55F4}" type="presOf" srcId="{78F9F4D2-290B-E148-9580-C4541B5C024A}" destId="{771AA0E1-7BC7-8A40-932C-97C7C7A74D29}" srcOrd="0" destOrd="0" presId="urn:microsoft.com/office/officeart/2005/8/layout/list1"/>
    <dgm:cxn modelId="{463036A9-A208-7249-8ACA-37E7F67EC90F}" type="presOf" srcId="{D2C0577E-11AF-1345-BD2E-A3EDCDF4344A}" destId="{72AD5A6B-F2FE-3440-BD87-04573B5264DB}" srcOrd="1" destOrd="0" presId="urn:microsoft.com/office/officeart/2005/8/layout/list1"/>
    <dgm:cxn modelId="{4976E093-0F77-F248-A880-C1CA798BAA18}" srcId="{D2C0577E-11AF-1345-BD2E-A3EDCDF4344A}" destId="{C51A5786-6896-0044-A700-69A9BAFBF6DB}" srcOrd="0" destOrd="0" parTransId="{A6DB3BA7-0B7D-E74A-857E-4F779C75A2A2}" sibTransId="{E23E1150-495D-DB48-AC07-C7E381BD8F98}"/>
    <dgm:cxn modelId="{A0D3FAED-9622-E64A-B8D9-68EA31AEE37A}" type="presOf" srcId="{9AAC66BA-F0A5-E34A-AD59-DDE724BC1819}" destId="{E5A40FE6-436F-D941-9231-20FD66426C01}" srcOrd="1" destOrd="0" presId="urn:microsoft.com/office/officeart/2005/8/layout/list1"/>
    <dgm:cxn modelId="{F3795D69-9166-1E41-9298-7C54B399367D}" srcId="{5879E32D-C49A-2A4E-8093-878C3DED0071}" destId="{7CB78A4C-ADDA-B94A-A229-9A469527D7DE}" srcOrd="0" destOrd="0" parTransId="{FD038652-A767-3E4B-A64A-51216880B48B}" sibTransId="{C0316C65-0322-E046-BBF3-5D24331E75D7}"/>
    <dgm:cxn modelId="{23508922-BB7A-4349-8E20-26937ABA2E2C}" type="presOf" srcId="{A9BF6E20-954A-F349-969C-68ACBDD4EAEF}" destId="{771AA0E1-7BC7-8A40-932C-97C7C7A74D29}" srcOrd="0" destOrd="1" presId="urn:microsoft.com/office/officeart/2005/8/layout/list1"/>
    <dgm:cxn modelId="{A6BCB206-6F9B-BE44-921B-AECAF02B6D1B}" srcId="{A7BBD541-B571-274F-901F-4E0C3108BF29}" destId="{9AAC66BA-F0A5-E34A-AD59-DDE724BC1819}" srcOrd="2" destOrd="0" parTransId="{0364094E-C840-C140-B88C-6C3EB65EDA8A}" sibTransId="{5D6AD864-D05E-CB4A-AA47-44B16680214F}"/>
    <dgm:cxn modelId="{B2DE4804-58BB-2947-A5DE-D159E37A35D7}" srcId="{9AAC66BA-F0A5-E34A-AD59-DDE724BC1819}" destId="{A9BF6E20-954A-F349-969C-68ACBDD4EAEF}" srcOrd="1" destOrd="0" parTransId="{23F91DFF-D9C8-8044-A5B4-EE4417A74366}" sibTransId="{FE1EB2D2-2E6C-FD40-8962-125AA6EF19A2}"/>
    <dgm:cxn modelId="{78CEEBFB-EEF0-D045-9306-159B67539314}" type="presOf" srcId="{5879E32D-C49A-2A4E-8093-878C3DED0071}" destId="{EF104D27-DBAF-7545-9A4B-0594963190BF}" srcOrd="0" destOrd="0" presId="urn:microsoft.com/office/officeart/2005/8/layout/list1"/>
    <dgm:cxn modelId="{C069E88A-04BC-3E47-940B-D93C91E013F3}" srcId="{9AAC66BA-F0A5-E34A-AD59-DDE724BC1819}" destId="{78F9F4D2-290B-E148-9580-C4541B5C024A}" srcOrd="0" destOrd="0" parTransId="{6762A1AD-C1FE-504A-A521-85F61C2D9936}" sibTransId="{3EF77191-CC2A-384D-B1A9-90330C0C7577}"/>
    <dgm:cxn modelId="{37C7CE30-65FD-0942-9109-E346F8D05441}" type="presOf" srcId="{5879E32D-C49A-2A4E-8093-878C3DED0071}" destId="{10EE4DC9-4BE5-7E4F-9DCB-9BC6EC744319}" srcOrd="1" destOrd="0" presId="urn:microsoft.com/office/officeart/2005/8/layout/list1"/>
    <dgm:cxn modelId="{12E6AE07-BE1A-8D42-804B-844057A79121}" srcId="{71013AED-C8AF-094A-B197-AACFB9C25C1D}" destId="{8B1A2EBB-B376-E248-A0BE-143DAD26A04A}" srcOrd="2" destOrd="0" parTransId="{9962DF97-E5FC-D142-98EB-20D521307D0B}" sibTransId="{2EC0C38A-E044-5D4B-B25F-7E4201D83EA8}"/>
    <dgm:cxn modelId="{0946D7AB-2B1E-8C4E-AD67-4A3BD72690B8}" type="presOf" srcId="{71013AED-C8AF-094A-B197-AACFB9C25C1D}" destId="{79D9C806-6FF4-C043-80A0-CD71CDC7FCF8}" srcOrd="0" destOrd="0" presId="urn:microsoft.com/office/officeart/2005/8/layout/list1"/>
    <dgm:cxn modelId="{843D6AA6-1A79-B449-8D7F-DC84269E4151}" type="presOf" srcId="{1975683A-D9CC-0941-BCE0-FA2846E6D8FF}" destId="{42F5E718-215B-1F4F-A2BA-C2C3F2B8B8C0}" srcOrd="0" destOrd="0" presId="urn:microsoft.com/office/officeart/2005/8/layout/list1"/>
    <dgm:cxn modelId="{00E6B02E-E85D-A947-99E9-FEF5D59CC5B2}" srcId="{71013AED-C8AF-094A-B197-AACFB9C25C1D}" destId="{1975683A-D9CC-0941-BCE0-FA2846E6D8FF}" srcOrd="0" destOrd="0" parTransId="{75447B3F-C8D5-0543-A89F-305A091C051F}" sibTransId="{28244388-15E3-6045-87BD-734127A7D0FB}"/>
    <dgm:cxn modelId="{2A3B82AE-C50E-634A-9180-ABD392850CF6}" type="presOf" srcId="{C51A5786-6896-0044-A700-69A9BAFBF6DB}" destId="{08C91D6A-3452-644C-92F8-4596CDBF7DF9}" srcOrd="0" destOrd="0" presId="urn:microsoft.com/office/officeart/2005/8/layout/list1"/>
    <dgm:cxn modelId="{82CAA680-0DA2-BB4F-9531-B615975D764D}" type="presParOf" srcId="{B505602A-9838-CD4B-81A5-53ACF849D3AB}" destId="{640B76FA-A4CC-4C4A-AF11-7E25C0051810}" srcOrd="0" destOrd="0" presId="urn:microsoft.com/office/officeart/2005/8/layout/list1"/>
    <dgm:cxn modelId="{F3185FD3-9699-5249-A4D2-825D54338F09}" type="presParOf" srcId="{640B76FA-A4CC-4C4A-AF11-7E25C0051810}" destId="{50BEDFEC-A25D-CE4C-8F72-E1AB028B856E}" srcOrd="0" destOrd="0" presId="urn:microsoft.com/office/officeart/2005/8/layout/list1"/>
    <dgm:cxn modelId="{CAE843F5-6487-B44A-983B-D7AB0E53FD74}" type="presParOf" srcId="{640B76FA-A4CC-4C4A-AF11-7E25C0051810}" destId="{72AD5A6B-F2FE-3440-BD87-04573B5264DB}" srcOrd="1" destOrd="0" presId="urn:microsoft.com/office/officeart/2005/8/layout/list1"/>
    <dgm:cxn modelId="{F3E04963-CDC8-4945-B3F5-17C205B78A8A}" type="presParOf" srcId="{B505602A-9838-CD4B-81A5-53ACF849D3AB}" destId="{D53FF9A3-9BA7-9947-BBC7-F1BF03797F5B}" srcOrd="1" destOrd="0" presId="urn:microsoft.com/office/officeart/2005/8/layout/list1"/>
    <dgm:cxn modelId="{1603641E-FC7E-E14D-9F23-7A94D2752CAF}" type="presParOf" srcId="{B505602A-9838-CD4B-81A5-53ACF849D3AB}" destId="{08C91D6A-3452-644C-92F8-4596CDBF7DF9}" srcOrd="2" destOrd="0" presId="urn:microsoft.com/office/officeart/2005/8/layout/list1"/>
    <dgm:cxn modelId="{43A66F95-E34C-0F4B-A055-4ECC3DF9103B}" type="presParOf" srcId="{B505602A-9838-CD4B-81A5-53ACF849D3AB}" destId="{A266116C-3C3B-EE40-9451-7E5AA61FF873}" srcOrd="3" destOrd="0" presId="urn:microsoft.com/office/officeart/2005/8/layout/list1"/>
    <dgm:cxn modelId="{F5074017-28CE-1C43-8CDD-A482764C1E61}" type="presParOf" srcId="{B505602A-9838-CD4B-81A5-53ACF849D3AB}" destId="{1D6B65E1-F857-C347-9541-EE0CE491963E}" srcOrd="4" destOrd="0" presId="urn:microsoft.com/office/officeart/2005/8/layout/list1"/>
    <dgm:cxn modelId="{BDC3862A-16F8-7149-8CD3-A9795A39373A}" type="presParOf" srcId="{1D6B65E1-F857-C347-9541-EE0CE491963E}" destId="{79D9C806-6FF4-C043-80A0-CD71CDC7FCF8}" srcOrd="0" destOrd="0" presId="urn:microsoft.com/office/officeart/2005/8/layout/list1"/>
    <dgm:cxn modelId="{12D4EC8B-39F1-564E-A17B-32893D784C95}" type="presParOf" srcId="{1D6B65E1-F857-C347-9541-EE0CE491963E}" destId="{524AA2F5-D056-9B4D-80A8-88A1D94EA4FE}" srcOrd="1" destOrd="0" presId="urn:microsoft.com/office/officeart/2005/8/layout/list1"/>
    <dgm:cxn modelId="{83CDA290-8247-554B-86F5-FD28E1707686}" type="presParOf" srcId="{B505602A-9838-CD4B-81A5-53ACF849D3AB}" destId="{4E6ADC12-E49B-264D-8E9E-1E8542E8A3DC}" srcOrd="5" destOrd="0" presId="urn:microsoft.com/office/officeart/2005/8/layout/list1"/>
    <dgm:cxn modelId="{0D8FB49E-496F-F643-A52E-527C44618524}" type="presParOf" srcId="{B505602A-9838-CD4B-81A5-53ACF849D3AB}" destId="{42F5E718-215B-1F4F-A2BA-C2C3F2B8B8C0}" srcOrd="6" destOrd="0" presId="urn:microsoft.com/office/officeart/2005/8/layout/list1"/>
    <dgm:cxn modelId="{862E76A3-E983-4343-96AB-1556B14A57C8}" type="presParOf" srcId="{B505602A-9838-CD4B-81A5-53ACF849D3AB}" destId="{5881DF20-9D6E-594E-87B4-7DE71585F35B}" srcOrd="7" destOrd="0" presId="urn:microsoft.com/office/officeart/2005/8/layout/list1"/>
    <dgm:cxn modelId="{B51DF68A-7698-3B45-A468-CCCFF1760AE1}" type="presParOf" srcId="{B505602A-9838-CD4B-81A5-53ACF849D3AB}" destId="{6E3E3B4F-1149-7E4A-8E30-7E0E1252C306}" srcOrd="8" destOrd="0" presId="urn:microsoft.com/office/officeart/2005/8/layout/list1"/>
    <dgm:cxn modelId="{DA71DDA1-1A57-A949-B563-DDC1CC6FAF89}" type="presParOf" srcId="{6E3E3B4F-1149-7E4A-8E30-7E0E1252C306}" destId="{D48ED7FA-D3DC-DA48-B73D-E42C4613EC10}" srcOrd="0" destOrd="0" presId="urn:microsoft.com/office/officeart/2005/8/layout/list1"/>
    <dgm:cxn modelId="{8E0B3EFA-E82B-594A-8B4A-B09D11335CAE}" type="presParOf" srcId="{6E3E3B4F-1149-7E4A-8E30-7E0E1252C306}" destId="{E5A40FE6-436F-D941-9231-20FD66426C01}" srcOrd="1" destOrd="0" presId="urn:microsoft.com/office/officeart/2005/8/layout/list1"/>
    <dgm:cxn modelId="{B0B9ABCD-10AC-4347-B6D6-5ABF045448C3}" type="presParOf" srcId="{B505602A-9838-CD4B-81A5-53ACF849D3AB}" destId="{81C93325-2E22-F640-9C1E-E839D97DFEAE}" srcOrd="9" destOrd="0" presId="urn:microsoft.com/office/officeart/2005/8/layout/list1"/>
    <dgm:cxn modelId="{DEF95A23-FD6B-914D-B0F5-5A5970B8CD88}" type="presParOf" srcId="{B505602A-9838-CD4B-81A5-53ACF849D3AB}" destId="{771AA0E1-7BC7-8A40-932C-97C7C7A74D29}" srcOrd="10" destOrd="0" presId="urn:microsoft.com/office/officeart/2005/8/layout/list1"/>
    <dgm:cxn modelId="{39DD27FA-7CF9-9643-839C-EBC8CB32BB09}" type="presParOf" srcId="{B505602A-9838-CD4B-81A5-53ACF849D3AB}" destId="{4EEB8E4B-FA69-D34C-A3FB-79FEF2D10D0D}" srcOrd="11" destOrd="0" presId="urn:microsoft.com/office/officeart/2005/8/layout/list1"/>
    <dgm:cxn modelId="{99F01C4F-330F-BE40-87B7-6A8EF8B7FA7B}" type="presParOf" srcId="{B505602A-9838-CD4B-81A5-53ACF849D3AB}" destId="{7F9D93C7-7120-5C47-BCB5-BE2190EF547C}" srcOrd="12" destOrd="0" presId="urn:microsoft.com/office/officeart/2005/8/layout/list1"/>
    <dgm:cxn modelId="{0228AD20-57DE-724C-88BA-0437E71706E0}" type="presParOf" srcId="{7F9D93C7-7120-5C47-BCB5-BE2190EF547C}" destId="{EF104D27-DBAF-7545-9A4B-0594963190BF}" srcOrd="0" destOrd="0" presId="urn:microsoft.com/office/officeart/2005/8/layout/list1"/>
    <dgm:cxn modelId="{02DFB404-E788-C947-B150-9738F26B0129}" type="presParOf" srcId="{7F9D93C7-7120-5C47-BCB5-BE2190EF547C}" destId="{10EE4DC9-4BE5-7E4F-9DCB-9BC6EC744319}" srcOrd="1" destOrd="0" presId="urn:microsoft.com/office/officeart/2005/8/layout/list1"/>
    <dgm:cxn modelId="{ABC71ADE-004A-8D42-9E6E-AB7F0BF5396B}" type="presParOf" srcId="{B505602A-9838-CD4B-81A5-53ACF849D3AB}" destId="{9A7A21C8-1362-A84D-8329-4E169EE01329}" srcOrd="13" destOrd="0" presId="urn:microsoft.com/office/officeart/2005/8/layout/list1"/>
    <dgm:cxn modelId="{8FD927ED-4DEB-C542-9B4C-BCDA39FE37F0}" type="presParOf" srcId="{B505602A-9838-CD4B-81A5-53ACF849D3AB}" destId="{D324087F-E08B-B841-821F-1A060BE4DC17}" srcOrd="14"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accent2">
            <a:hueOff val="0"/>
            <a:satOff val="0"/>
            <a:lumOff val="0"/>
            <a:alpha val="83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a:solidFill>
          <a:srgbClr val="F6791C">
            <a:alpha val="58000"/>
          </a:srgbClr>
        </a:solidFill>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chemeClr val="bg1">
            <a:lumMod val="75000"/>
          </a:schemeClr>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825DD7F0-D513-804A-9CC0-F20D97A784E5}" type="presOf" srcId="{8FCFF2A0-5518-A841-94CE-D571F65F96BB}" destId="{0C7F7F28-B4BA-BA42-99E1-5859C89A7867}" srcOrd="0" destOrd="0" presId="urn:microsoft.com/office/officeart/2005/8/layout/chart3"/>
    <dgm:cxn modelId="{7E353B51-2B5D-5F49-B59B-62A63021B5C6}" type="presOf" srcId="{3EF4A2FA-595D-264E-BDB7-871ABFEF86C0}" destId="{93F17677-A018-414B-858D-C69E2AEAE6F7}" srcOrd="1"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94E82DAD-2B0E-3549-974A-EBEB6DB4C53E}" type="presOf" srcId="{3EF4A2FA-595D-264E-BDB7-871ABFEF86C0}" destId="{515CA450-A41E-874D-A2A6-C9E0D9BDF8B7}" srcOrd="0" destOrd="0" presId="urn:microsoft.com/office/officeart/2005/8/layout/chart3"/>
    <dgm:cxn modelId="{73EFB86D-67B8-0C4E-A168-F2149334657A}" type="presOf" srcId="{37B9BE3F-691D-6C4F-B37D-1163D8BA9C7E}" destId="{8CCFA6C8-AC77-CF47-ABC8-944906880A59}" srcOrd="0" destOrd="0" presId="urn:microsoft.com/office/officeart/2005/8/layout/chart3"/>
    <dgm:cxn modelId="{17EABB05-AA3D-B044-849B-6BEABDF592A8}" type="presOf" srcId="{425E453D-589D-5844-A1DD-01B695F72388}" destId="{42CCD365-B36F-8C4E-843E-07EE0442D19B}" srcOrd="1" destOrd="0" presId="urn:microsoft.com/office/officeart/2005/8/layout/chart3"/>
    <dgm:cxn modelId="{3C18988C-7C63-D648-A52F-D50C9C830BF8}" type="presOf" srcId="{425E453D-589D-5844-A1DD-01B695F72388}" destId="{3CAD5B22-C6ED-9148-91A5-38F015A17F2F}"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F97A3D29-7835-AA4E-8133-DA622631A698}" type="presOf" srcId="{37B9BE3F-691D-6C4F-B37D-1163D8BA9C7E}" destId="{3C144996-8C2C-2F40-8E01-5012ABB08300}" srcOrd="1" destOrd="0" presId="urn:microsoft.com/office/officeart/2005/8/layout/chart3"/>
    <dgm:cxn modelId="{F870AC4C-74A9-3845-BDFD-564E72E60B6C}" type="presParOf" srcId="{0C7F7F28-B4BA-BA42-99E1-5859C89A7867}" destId="{8CCFA6C8-AC77-CF47-ABC8-944906880A59}" srcOrd="0" destOrd="0" presId="urn:microsoft.com/office/officeart/2005/8/layout/chart3"/>
    <dgm:cxn modelId="{20B85A6E-60E7-234A-8B74-7F01558AED37}" type="presParOf" srcId="{0C7F7F28-B4BA-BA42-99E1-5859C89A7867}" destId="{3C144996-8C2C-2F40-8E01-5012ABB08300}" srcOrd="1" destOrd="0" presId="urn:microsoft.com/office/officeart/2005/8/layout/chart3"/>
    <dgm:cxn modelId="{3C91DFE4-82FD-DB4C-977F-775B0FFBE933}" type="presParOf" srcId="{0C7F7F28-B4BA-BA42-99E1-5859C89A7867}" destId="{515CA450-A41E-874D-A2A6-C9E0D9BDF8B7}" srcOrd="2" destOrd="0" presId="urn:microsoft.com/office/officeart/2005/8/layout/chart3"/>
    <dgm:cxn modelId="{80A1ACBB-3DF8-3342-8E48-74715E15D2F0}" type="presParOf" srcId="{0C7F7F28-B4BA-BA42-99E1-5859C89A7867}" destId="{93F17677-A018-414B-858D-C69E2AEAE6F7}" srcOrd="3" destOrd="0" presId="urn:microsoft.com/office/officeart/2005/8/layout/chart3"/>
    <dgm:cxn modelId="{75DBCD56-C3A8-6B44-9568-DA275A3CF547}" type="presParOf" srcId="{0C7F7F28-B4BA-BA42-99E1-5859C89A7867}" destId="{3CAD5B22-C6ED-9148-91A5-38F015A17F2F}" srcOrd="4" destOrd="0" presId="urn:microsoft.com/office/officeart/2005/8/layout/chart3"/>
    <dgm:cxn modelId="{6B3D0A35-A0EE-824C-8491-273A188BD81B}"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accent2">
            <a:hueOff val="0"/>
            <a:satOff val="0"/>
            <a:lumOff val="0"/>
            <a:alpha val="80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a:solidFill>
          <a:srgbClr val="F6791C">
            <a:alpha val="58000"/>
          </a:srgbClr>
        </a:solidFill>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chemeClr val="bg1">
            <a:lumMod val="75000"/>
          </a:schemeClr>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5FF7BD99-BF89-6140-81EF-42A087A30E31}" type="presOf" srcId="{37B9BE3F-691D-6C4F-B37D-1163D8BA9C7E}" destId="{3C144996-8C2C-2F40-8E01-5012ABB08300}" srcOrd="1" destOrd="0" presId="urn:microsoft.com/office/officeart/2005/8/layout/chart3"/>
    <dgm:cxn modelId="{F750C5C5-06D4-A343-9F77-25A69CE1DD92}" type="presOf" srcId="{425E453D-589D-5844-A1DD-01B695F72388}" destId="{3CAD5B22-C6ED-9148-91A5-38F015A17F2F}" srcOrd="0" destOrd="0" presId="urn:microsoft.com/office/officeart/2005/8/layout/chart3"/>
    <dgm:cxn modelId="{0F491030-6229-7440-AAA4-C6123936A1D8}" type="presOf" srcId="{3EF4A2FA-595D-264E-BDB7-871ABFEF86C0}" destId="{515CA450-A41E-874D-A2A6-C9E0D9BDF8B7}" srcOrd="0"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C9C5E794-3423-7448-9F7C-F416A6283C5A}" type="presOf" srcId="{425E453D-589D-5844-A1DD-01B695F72388}" destId="{42CCD365-B36F-8C4E-843E-07EE0442D19B}" srcOrd="1" destOrd="0" presId="urn:microsoft.com/office/officeart/2005/8/layout/chart3"/>
    <dgm:cxn modelId="{EF2C4A33-084C-EE47-9704-68FD9AE9BAB4}" type="presOf" srcId="{37B9BE3F-691D-6C4F-B37D-1163D8BA9C7E}" destId="{8CCFA6C8-AC77-CF47-ABC8-944906880A59}" srcOrd="0" destOrd="0" presId="urn:microsoft.com/office/officeart/2005/8/layout/chart3"/>
    <dgm:cxn modelId="{CC8F1838-9896-2744-825F-47C67CCA1ED7}" type="presOf" srcId="{8FCFF2A0-5518-A841-94CE-D571F65F96BB}" destId="{0C7F7F28-B4BA-BA42-99E1-5859C89A7867}"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43E26354-2348-6B4D-A7B0-2E3B78CA2F8D}" type="presOf" srcId="{3EF4A2FA-595D-264E-BDB7-871ABFEF86C0}" destId="{93F17677-A018-414B-858D-C69E2AEAE6F7}" srcOrd="1" destOrd="0" presId="urn:microsoft.com/office/officeart/2005/8/layout/chart3"/>
    <dgm:cxn modelId="{A743BCED-022D-8349-9E35-B7148B7A8C26}" type="presParOf" srcId="{0C7F7F28-B4BA-BA42-99E1-5859C89A7867}" destId="{8CCFA6C8-AC77-CF47-ABC8-944906880A59}" srcOrd="0" destOrd="0" presId="urn:microsoft.com/office/officeart/2005/8/layout/chart3"/>
    <dgm:cxn modelId="{1EE2876C-F888-7744-9CD6-0401D178C632}" type="presParOf" srcId="{0C7F7F28-B4BA-BA42-99E1-5859C89A7867}" destId="{3C144996-8C2C-2F40-8E01-5012ABB08300}" srcOrd="1" destOrd="0" presId="urn:microsoft.com/office/officeart/2005/8/layout/chart3"/>
    <dgm:cxn modelId="{6BCFB8AC-FEBC-F844-A4E1-65DF3AAC28D5}" type="presParOf" srcId="{0C7F7F28-B4BA-BA42-99E1-5859C89A7867}" destId="{515CA450-A41E-874D-A2A6-C9E0D9BDF8B7}" srcOrd="2" destOrd="0" presId="urn:microsoft.com/office/officeart/2005/8/layout/chart3"/>
    <dgm:cxn modelId="{1C539BBC-F95F-C34F-9E60-92BF9A38180F}" type="presParOf" srcId="{0C7F7F28-B4BA-BA42-99E1-5859C89A7867}" destId="{93F17677-A018-414B-858D-C69E2AEAE6F7}" srcOrd="3" destOrd="0" presId="urn:microsoft.com/office/officeart/2005/8/layout/chart3"/>
    <dgm:cxn modelId="{5D13EEC5-CAF3-B648-BB0C-94BCD9B8BCA2}" type="presParOf" srcId="{0C7F7F28-B4BA-BA42-99E1-5859C89A7867}" destId="{3CAD5B22-C6ED-9148-91A5-38F015A17F2F}" srcOrd="4" destOrd="0" presId="urn:microsoft.com/office/officeart/2005/8/layout/chart3"/>
    <dgm:cxn modelId="{E44801B1-4B16-A04A-9893-05BD6BD045FC}"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897BBDDF-227B-A142-8C6C-C681908C6FA8}">
      <dgm:prSet phldrT="[Text]"/>
      <dgm:spPr/>
      <dgm:t>
        <a:bodyPr/>
        <a:lstStyle/>
        <a:p>
          <a:r>
            <a:rPr lang="en-US" dirty="0" smtClean="0"/>
            <a:t>1</a:t>
          </a:r>
          <a:endParaRPr lang="en-US" dirty="0"/>
        </a:p>
      </dgm:t>
    </dgm:pt>
    <dgm:pt modelId="{1ECE9127-3811-5F46-91B6-E613F627722A}" type="parTrans" cxnId="{AEDF9D20-0F8E-B74D-8E02-3A8501603C3B}">
      <dgm:prSet/>
      <dgm:spPr>
        <a:noFill/>
        <a:ln>
          <a:solidFill>
            <a:schemeClr val="tx1"/>
          </a:solidFill>
          <a:prstDash val="sysDash"/>
        </a:ln>
      </dgm:spPr>
      <dgm:t>
        <a:bodyPr/>
        <a:lstStyle/>
        <a:p>
          <a:endParaRPr lang="en-US"/>
        </a:p>
      </dgm:t>
    </dgm:pt>
    <dgm:pt modelId="{0040736E-914C-CA4C-B0D1-D0C2AD23AD62}" type="sibTrans" cxnId="{AEDF9D20-0F8E-B74D-8E02-3A8501603C3B}">
      <dgm:prSet/>
      <dgm:spPr/>
      <dgm:t>
        <a:bodyPr/>
        <a:lstStyle/>
        <a:p>
          <a:endParaRPr lang="en-US"/>
        </a:p>
      </dgm:t>
    </dgm:pt>
    <dgm:pt modelId="{1022CE68-A8C3-4B44-A9A5-396419B2FCBB}">
      <dgm:prSet phldrT="[Text]"/>
      <dgm:spPr/>
      <dgm:t>
        <a:bodyPr/>
        <a:lstStyle/>
        <a:p>
          <a:r>
            <a:rPr lang="en-US"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a:noFill/>
        <a:ln>
          <a:solidFill>
            <a:schemeClr val="tx1"/>
          </a:solidFill>
          <a:prstDash val="sysDash"/>
        </a:ln>
      </dgm:spPr>
      <dgm:t>
        <a:bodyPr/>
        <a:lstStyle/>
        <a:p>
          <a:endParaRPr lang="en-US"/>
        </a:p>
      </dgm:t>
    </dgm:pt>
    <dgm:pt modelId="{150B076D-B62C-6846-BE36-0E0A04EBFAD4}">
      <dgm:prSet phldrT="[Text]"/>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noFill/>
        <a:ln>
          <a:solidFill>
            <a:schemeClr val="tx1"/>
          </a:solidFill>
          <a:prstDash val="sysDash"/>
        </a:ln>
      </dgm:spPr>
      <dgm:t>
        <a:bodyPr/>
        <a:lstStyle/>
        <a:p>
          <a:endParaRPr lang="en-US"/>
        </a:p>
      </dgm:t>
    </dgm:pt>
    <dgm:pt modelId="{82A40B3A-1552-C744-9798-7DEBF46D54D3}">
      <dgm:prSet phldrT="[Text]"/>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noFill/>
        <a:ln>
          <a:solidFill>
            <a:schemeClr val="tx1"/>
          </a:solidFill>
          <a:prstDash val="sysDash"/>
        </a:ln>
      </dgm:spPr>
      <dgm:t>
        <a:bodyPr/>
        <a:lstStyle/>
        <a:p>
          <a:endParaRPr lang="en-US"/>
        </a:p>
      </dgm:t>
    </dgm:pt>
    <dgm:pt modelId="{FF1820DB-D1AD-3341-9C50-EC5DAF292616}">
      <dgm:prSet phldrT="[Text]"/>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a:noFill/>
        <a:ln>
          <a:solidFill>
            <a:schemeClr val="tx1"/>
          </a:solidFill>
          <a:prstDash val="sysDash"/>
        </a:ln>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E38215AD-38B3-3F44-A44C-27082ADD9D6E}" type="presOf" srcId="{E52185A5-D8A4-0C40-81AB-41AF316F11DF}" destId="{04DA6489-C2F2-374C-896A-C26A3EB89AFB}" srcOrd="0" destOrd="0" presId="urn:microsoft.com/office/officeart/2005/8/layout/radial5"/>
    <dgm:cxn modelId="{1A37FB49-0A5F-3B41-8D47-4C6C2EEB2169}" type="presOf" srcId="{E11223A2-12EC-E04D-A54D-F5E3C658DF2F}" destId="{64B6E88A-47DE-1247-B040-ED8B688B0CF4}" srcOrd="1" destOrd="0" presId="urn:microsoft.com/office/officeart/2005/8/layout/radial5"/>
    <dgm:cxn modelId="{DFB7EE10-00F4-014B-AC60-9701F9961E07}" type="presOf" srcId="{F58B7A3B-BB93-E347-9EDA-442126725849}" destId="{F7EDBF30-A755-9243-B742-82E776B32378}" srcOrd="0" destOrd="0" presId="urn:microsoft.com/office/officeart/2005/8/layout/radial5"/>
    <dgm:cxn modelId="{05ECA515-2DAC-CA48-956C-31C307469432}" type="presOf" srcId="{1ECE9127-3811-5F46-91B6-E613F627722A}" destId="{26FDB718-70C2-114D-8128-B4DDC49A7174}" srcOrd="0" destOrd="0" presId="urn:microsoft.com/office/officeart/2005/8/layout/radial5"/>
    <dgm:cxn modelId="{47EA16D4-315A-BD4B-9752-E1623A36ED83}" type="presOf" srcId="{124DDE94-ED0F-2B4E-8359-340E712F8380}" destId="{90CFC047-A843-944B-A8A1-DE3CFC5530D8}" srcOrd="0"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BF9297D4-739E-5344-8ECC-CFB293520D06}" type="presOf" srcId="{FF1820DB-D1AD-3341-9C50-EC5DAF292616}" destId="{7DF822EC-7DA5-1541-88B4-B89EC1C18C4F}" srcOrd="0" destOrd="0" presId="urn:microsoft.com/office/officeart/2005/8/layout/radial5"/>
    <dgm:cxn modelId="{B97ADE42-D3CF-DC46-86DC-F80065B54EC2}" type="presOf" srcId="{897BBDDF-227B-A142-8C6C-C681908C6FA8}" destId="{E0408708-AB7B-DA45-916D-3BB059EDE3B9}" srcOrd="0"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AEDF9D20-0F8E-B74D-8E02-3A8501603C3B}" srcId="{E52185A5-D8A4-0C40-81AB-41AF316F11DF}" destId="{897BBDDF-227B-A142-8C6C-C681908C6FA8}" srcOrd="0" destOrd="0" parTransId="{1ECE9127-3811-5F46-91B6-E613F627722A}" sibTransId="{0040736E-914C-CA4C-B0D1-D0C2AD23AD62}"/>
    <dgm:cxn modelId="{6F446867-E487-F541-9209-20468429C43E}" srcId="{E52185A5-D8A4-0C40-81AB-41AF316F11DF}" destId="{82A40B3A-1552-C744-9798-7DEBF46D54D3}" srcOrd="2" destOrd="0" parTransId="{C065143E-BD59-3645-B728-5A3CA027BCBD}" sibTransId="{331E3C46-E51F-1042-A14F-56A5BF61C5B4}"/>
    <dgm:cxn modelId="{99ABB088-1D33-704C-99DA-ED202843079F}" srcId="{E52185A5-D8A4-0C40-81AB-41AF316F11DF}" destId="{150B076D-B62C-6846-BE36-0E0A04EBFAD4}" srcOrd="3" destOrd="0" parTransId="{E11223A2-12EC-E04D-A54D-F5E3C658DF2F}" sibTransId="{13D1B3E7-B9EE-EC47-A1D9-930F8D22C396}"/>
    <dgm:cxn modelId="{831FD39A-8E22-3243-BAD7-A0123B906B7B}" type="presOf" srcId="{7B78F4C8-C28B-E74B-B495-14B1F327F752}" destId="{0E05605C-CAE2-3340-A1A7-3C9B473D52D4}" srcOrd="0" destOrd="0" presId="urn:microsoft.com/office/officeart/2005/8/layout/radial5"/>
    <dgm:cxn modelId="{BC645EC0-5560-F243-ABBA-114180304990}" type="presOf" srcId="{82A40B3A-1552-C744-9798-7DEBF46D54D3}" destId="{AD1CB645-294E-D244-9972-67028F2827E6}" srcOrd="0" destOrd="0" presId="urn:microsoft.com/office/officeart/2005/8/layout/radial5"/>
    <dgm:cxn modelId="{07D99134-8E38-494B-AE51-EF4BEC83E842}" type="presOf" srcId="{1022CE68-A8C3-4B44-A9A5-396419B2FCBB}" destId="{2AB18B9C-7BA9-134D-A098-CC4B1C84075E}" srcOrd="0" destOrd="0" presId="urn:microsoft.com/office/officeart/2005/8/layout/radial5"/>
    <dgm:cxn modelId="{234B0AE3-B6F9-4743-A2FC-81314932D08A}" type="presOf" srcId="{C065143E-BD59-3645-B728-5A3CA027BCBD}" destId="{F1D05B50-AADA-854B-86AE-53ECF78205C3}" srcOrd="0" destOrd="0" presId="urn:microsoft.com/office/officeart/2005/8/layout/radial5"/>
    <dgm:cxn modelId="{1AEB5FB7-B93F-244D-9476-A868CB248200}" type="presOf" srcId="{1ECE9127-3811-5F46-91B6-E613F627722A}" destId="{1C422942-AA5A-CB48-A371-DD53207807E7}" srcOrd="1" destOrd="0" presId="urn:microsoft.com/office/officeart/2005/8/layout/radial5"/>
    <dgm:cxn modelId="{BDB0A0C6-8538-BF44-9E15-FF189D570B7A}" type="presOf" srcId="{150B076D-B62C-6846-BE36-0E0A04EBFAD4}" destId="{711625E2-3835-6040-908F-0A6F00A0B370}" srcOrd="0" destOrd="0" presId="urn:microsoft.com/office/officeart/2005/8/layout/radial5"/>
    <dgm:cxn modelId="{5AD9459B-E884-2545-8B0E-2F65A47B6054}" type="presOf" srcId="{C065143E-BD59-3645-B728-5A3CA027BCBD}" destId="{A91AFD66-9F74-4244-8546-BB1AFC156C78}" srcOrd="1" destOrd="0" presId="urn:microsoft.com/office/officeart/2005/8/layout/radial5"/>
    <dgm:cxn modelId="{087CC6A4-751B-644C-8F31-809BD4BCA4B2}" type="presOf" srcId="{E11223A2-12EC-E04D-A54D-F5E3C658DF2F}" destId="{BB4C2BE5-5F68-6A49-88EB-E38D433A721B}" srcOrd="0" destOrd="0" presId="urn:microsoft.com/office/officeart/2005/8/layout/radial5"/>
    <dgm:cxn modelId="{380612A4-B1C9-C64A-A527-8C080C199E42}" type="presOf" srcId="{7B78F4C8-C28B-E74B-B495-14B1F327F752}" destId="{0463E92A-01C1-2240-B345-371351812A22}" srcOrd="1" destOrd="0" presId="urn:microsoft.com/office/officeart/2005/8/layout/radial5"/>
    <dgm:cxn modelId="{BCBCB64C-EEB7-5943-B772-15F66C5AA9A7}" srcId="{124DDE94-ED0F-2B4E-8359-340E712F8380}" destId="{E52185A5-D8A4-0C40-81AB-41AF316F11DF}" srcOrd="0" destOrd="0" parTransId="{126F29F0-E1DE-D447-90F9-377B271D22E7}" sibTransId="{B5C34CC4-85F3-4A41-AA89-E6AB23CC1BB7}"/>
    <dgm:cxn modelId="{81FE01E5-A798-FF47-AB20-4869E7700F25}" type="presOf" srcId="{F58B7A3B-BB93-E347-9EDA-442126725849}" destId="{8D26B199-82C9-784F-9CE3-CBC0758FE1C6}" srcOrd="1" destOrd="0" presId="urn:microsoft.com/office/officeart/2005/8/layout/radial5"/>
    <dgm:cxn modelId="{BE400320-07D3-9240-AC3F-D98554D71100}" type="presParOf" srcId="{90CFC047-A843-944B-A8A1-DE3CFC5530D8}" destId="{04DA6489-C2F2-374C-896A-C26A3EB89AFB}" srcOrd="0" destOrd="0" presId="urn:microsoft.com/office/officeart/2005/8/layout/radial5"/>
    <dgm:cxn modelId="{15BBEDA3-AC2A-F74B-8CD5-301253E1508E}" type="presParOf" srcId="{90CFC047-A843-944B-A8A1-DE3CFC5530D8}" destId="{26FDB718-70C2-114D-8128-B4DDC49A7174}" srcOrd="1" destOrd="0" presId="urn:microsoft.com/office/officeart/2005/8/layout/radial5"/>
    <dgm:cxn modelId="{325D087C-CB6D-CA4D-ABC1-06C4F2E8EA8E}" type="presParOf" srcId="{26FDB718-70C2-114D-8128-B4DDC49A7174}" destId="{1C422942-AA5A-CB48-A371-DD53207807E7}" srcOrd="0" destOrd="0" presId="urn:microsoft.com/office/officeart/2005/8/layout/radial5"/>
    <dgm:cxn modelId="{C17DF9CD-A963-FD42-BD16-599B139C7A65}" type="presParOf" srcId="{90CFC047-A843-944B-A8A1-DE3CFC5530D8}" destId="{E0408708-AB7B-DA45-916D-3BB059EDE3B9}" srcOrd="2" destOrd="0" presId="urn:microsoft.com/office/officeart/2005/8/layout/radial5"/>
    <dgm:cxn modelId="{7461C005-CBCA-604E-B949-B5C701C9B161}" type="presParOf" srcId="{90CFC047-A843-944B-A8A1-DE3CFC5530D8}" destId="{F7EDBF30-A755-9243-B742-82E776B32378}" srcOrd="3" destOrd="0" presId="urn:microsoft.com/office/officeart/2005/8/layout/radial5"/>
    <dgm:cxn modelId="{6CC54616-C879-2044-A6AD-F934859D5C8E}" type="presParOf" srcId="{F7EDBF30-A755-9243-B742-82E776B32378}" destId="{8D26B199-82C9-784F-9CE3-CBC0758FE1C6}" srcOrd="0" destOrd="0" presId="urn:microsoft.com/office/officeart/2005/8/layout/radial5"/>
    <dgm:cxn modelId="{922BF4ED-9C72-434E-BEDA-5FFEBAE9DCD7}" type="presParOf" srcId="{90CFC047-A843-944B-A8A1-DE3CFC5530D8}" destId="{7DF822EC-7DA5-1541-88B4-B89EC1C18C4F}" srcOrd="4" destOrd="0" presId="urn:microsoft.com/office/officeart/2005/8/layout/radial5"/>
    <dgm:cxn modelId="{6282BC31-244B-F24E-94F1-479EC04BAC4C}" type="presParOf" srcId="{90CFC047-A843-944B-A8A1-DE3CFC5530D8}" destId="{F1D05B50-AADA-854B-86AE-53ECF78205C3}" srcOrd="5" destOrd="0" presId="urn:microsoft.com/office/officeart/2005/8/layout/radial5"/>
    <dgm:cxn modelId="{788638B0-0E4D-5C4B-A906-2D2FEAD4DBC8}" type="presParOf" srcId="{F1D05B50-AADA-854B-86AE-53ECF78205C3}" destId="{A91AFD66-9F74-4244-8546-BB1AFC156C78}" srcOrd="0" destOrd="0" presId="urn:microsoft.com/office/officeart/2005/8/layout/radial5"/>
    <dgm:cxn modelId="{A8693C9D-43A0-9342-9F43-223D4DE88A6B}" type="presParOf" srcId="{90CFC047-A843-944B-A8A1-DE3CFC5530D8}" destId="{AD1CB645-294E-D244-9972-67028F2827E6}" srcOrd="6" destOrd="0" presId="urn:microsoft.com/office/officeart/2005/8/layout/radial5"/>
    <dgm:cxn modelId="{5E1AB404-A197-374E-B228-7DC861CEE378}" type="presParOf" srcId="{90CFC047-A843-944B-A8A1-DE3CFC5530D8}" destId="{BB4C2BE5-5F68-6A49-88EB-E38D433A721B}" srcOrd="7" destOrd="0" presId="urn:microsoft.com/office/officeart/2005/8/layout/radial5"/>
    <dgm:cxn modelId="{2ECCF500-8E8B-F24B-832B-44CE6ED6D304}" type="presParOf" srcId="{BB4C2BE5-5F68-6A49-88EB-E38D433A721B}" destId="{64B6E88A-47DE-1247-B040-ED8B688B0CF4}" srcOrd="0" destOrd="0" presId="urn:microsoft.com/office/officeart/2005/8/layout/radial5"/>
    <dgm:cxn modelId="{F0CFD448-94D8-5147-8C2E-F50B6536464D}" type="presParOf" srcId="{90CFC047-A843-944B-A8A1-DE3CFC5530D8}" destId="{711625E2-3835-6040-908F-0A6F00A0B370}" srcOrd="8" destOrd="0" presId="urn:microsoft.com/office/officeart/2005/8/layout/radial5"/>
    <dgm:cxn modelId="{23342840-325C-3440-AE5A-1B10190DEE79}" type="presParOf" srcId="{90CFC047-A843-944B-A8A1-DE3CFC5530D8}" destId="{0E05605C-CAE2-3340-A1A7-3C9B473D52D4}" srcOrd="9" destOrd="0" presId="urn:microsoft.com/office/officeart/2005/8/layout/radial5"/>
    <dgm:cxn modelId="{A569A8C8-3E79-4A4E-8D8B-9E87F3F53C17}" type="presParOf" srcId="{0E05605C-CAE2-3340-A1A7-3C9B473D52D4}" destId="{0463E92A-01C1-2240-B345-371351812A22}" srcOrd="0" destOrd="0" presId="urn:microsoft.com/office/officeart/2005/8/layout/radial5"/>
    <dgm:cxn modelId="{088B72C6-E66B-1949-9A88-139BA64F78E1}" type="presParOf" srcId="{90CFC047-A843-944B-A8A1-DE3CFC5530D8}" destId="{2AB18B9C-7BA9-134D-A098-CC4B1C84075E}" srcOrd="10" destOrd="0" presId="urn:microsoft.com/office/officeart/2005/8/layout/radial5"/>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a:ln w="28575" cmpd="sng">
          <a:solidFill>
            <a:schemeClr val="accent6"/>
          </a:solidFill>
          <a:prstDash val="solid"/>
        </a:ln>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1022CE68-A8C3-4B44-A9A5-396419B2FCBB}">
      <dgm:prSet phldrT="[Text]"/>
      <dgm:spPr>
        <a:ln w="28575" cmpd="sng">
          <a:solidFill>
            <a:schemeClr val="accent6"/>
          </a:solidFill>
          <a:prstDash val="solid"/>
        </a:ln>
      </dgm:spPr>
      <dgm:t>
        <a:bodyPr/>
        <a:lstStyle/>
        <a:p>
          <a:r>
            <a:rPr lang="en-US" dirty="0"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a:solidFill>
          <a:schemeClr val="accent6"/>
        </a:solidFill>
        <a:ln w="28575" cmpd="sng">
          <a:solidFill>
            <a:srgbClr val="70AD47"/>
          </a:solidFill>
          <a:prstDash val="solid"/>
        </a:ln>
      </dgm:spPr>
      <dgm:t>
        <a:bodyPr/>
        <a:lstStyle/>
        <a:p>
          <a:endParaRPr lang="en-US"/>
        </a:p>
      </dgm:t>
    </dgm:pt>
    <dgm:pt modelId="{150B076D-B62C-6846-BE36-0E0A04EBFAD4}">
      <dgm:prSet phldrT="[Text]"/>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noFill/>
        <a:ln>
          <a:solidFill>
            <a:schemeClr val="tx1"/>
          </a:solidFill>
          <a:prstDash val="sysDash"/>
        </a:ln>
      </dgm:spPr>
      <dgm:t>
        <a:bodyPr/>
        <a:lstStyle/>
        <a:p>
          <a:endParaRPr lang="en-US"/>
        </a:p>
      </dgm:t>
    </dgm:pt>
    <dgm:pt modelId="{82A40B3A-1552-C744-9798-7DEBF46D54D3}">
      <dgm:prSet phldrT="[Text]"/>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noFill/>
        <a:ln>
          <a:solidFill>
            <a:schemeClr val="tx1"/>
          </a:solidFill>
          <a:prstDash val="sysDash"/>
        </a:ln>
      </dgm:spPr>
      <dgm:t>
        <a:bodyPr/>
        <a:lstStyle/>
        <a:p>
          <a:endParaRPr lang="en-US"/>
        </a:p>
      </dgm:t>
    </dgm:pt>
    <dgm:pt modelId="{FF1820DB-D1AD-3341-9C50-EC5DAF292616}">
      <dgm:prSet phldrT="[Text]"/>
      <dgm:spPr>
        <a:ln w="28575" cmpd="sng">
          <a:solidFill>
            <a:schemeClr val="accent6"/>
          </a:solidFill>
          <a:prstDash val="solid"/>
        </a:ln>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a:solidFill>
          <a:schemeClr val="accent6"/>
        </a:solidFill>
        <a:ln w="28575" cmpd="sng">
          <a:solidFill>
            <a:srgbClr val="70AD47"/>
          </a:solidFill>
          <a:prstDash val="solid"/>
        </a:ln>
      </dgm:spPr>
      <dgm:t>
        <a:bodyPr/>
        <a:lstStyle/>
        <a:p>
          <a:endParaRPr lang="en-US"/>
        </a:p>
      </dgm:t>
    </dgm:pt>
    <dgm:pt modelId="{897BBDDF-227B-A142-8C6C-C681908C6FA8}">
      <dgm:prSet phldrT="[Text]"/>
      <dgm:spPr>
        <a:ln w="28575" cmpd="sng">
          <a:solidFill>
            <a:srgbClr val="70AD47"/>
          </a:solidFill>
        </a:ln>
      </dgm:spPr>
      <dgm:t>
        <a:bodyPr/>
        <a:lstStyle/>
        <a:p>
          <a:r>
            <a:rPr lang="en-US" dirty="0" smtClean="0"/>
            <a:t>1</a:t>
          </a:r>
          <a:endParaRPr lang="en-US" dirty="0"/>
        </a:p>
      </dgm:t>
    </dgm:pt>
    <dgm:pt modelId="{0040736E-914C-CA4C-B0D1-D0C2AD23AD62}" type="sibTrans" cxnId="{AEDF9D20-0F8E-B74D-8E02-3A8501603C3B}">
      <dgm:prSet/>
      <dgm:spPr/>
      <dgm:t>
        <a:bodyPr/>
        <a:lstStyle/>
        <a:p>
          <a:endParaRPr lang="en-US"/>
        </a:p>
      </dgm:t>
    </dgm:pt>
    <dgm:pt modelId="{1ECE9127-3811-5F46-91B6-E613F627722A}" type="parTrans" cxnId="{AEDF9D20-0F8E-B74D-8E02-3A8501603C3B}">
      <dgm:prSet/>
      <dgm:spPr>
        <a:solidFill>
          <a:srgbClr val="70AD47"/>
        </a:solidFill>
        <a:ln w="28575" cmpd="sng">
          <a:solidFill>
            <a:srgbClr val="70AD47"/>
          </a:solidFill>
          <a:prstDash val="solid"/>
        </a:ln>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9925D88A-EEDC-9D4B-A2F0-A0D85646ECD5}" type="presOf" srcId="{82A40B3A-1552-C744-9798-7DEBF46D54D3}" destId="{AD1CB645-294E-D244-9972-67028F2827E6}" srcOrd="0" destOrd="0" presId="urn:microsoft.com/office/officeart/2005/8/layout/radial5"/>
    <dgm:cxn modelId="{6F446867-E487-F541-9209-20468429C43E}" srcId="{E52185A5-D8A4-0C40-81AB-41AF316F11DF}" destId="{82A40B3A-1552-C744-9798-7DEBF46D54D3}" srcOrd="2" destOrd="0" parTransId="{C065143E-BD59-3645-B728-5A3CA027BCBD}" sibTransId="{331E3C46-E51F-1042-A14F-56A5BF61C5B4}"/>
    <dgm:cxn modelId="{6CC62419-B8C5-184C-95E5-22DBAA440F00}" type="presOf" srcId="{C065143E-BD59-3645-B728-5A3CA027BCBD}" destId="{A91AFD66-9F74-4244-8546-BB1AFC156C78}" srcOrd="1" destOrd="0" presId="urn:microsoft.com/office/officeart/2005/8/layout/radial5"/>
    <dgm:cxn modelId="{38ED8BDC-BFDD-1D4D-9847-D3FEE5A345ED}" type="presOf" srcId="{1ECE9127-3811-5F46-91B6-E613F627722A}" destId="{1C422942-AA5A-CB48-A371-DD53207807E7}" srcOrd="1" destOrd="0" presId="urn:microsoft.com/office/officeart/2005/8/layout/radial5"/>
    <dgm:cxn modelId="{60E18493-A005-0745-B57E-B01696944266}" type="presOf" srcId="{FF1820DB-D1AD-3341-9C50-EC5DAF292616}" destId="{7DF822EC-7DA5-1541-88B4-B89EC1C18C4F}" srcOrd="0" destOrd="0" presId="urn:microsoft.com/office/officeart/2005/8/layout/radial5"/>
    <dgm:cxn modelId="{18B5E3F0-7190-BC49-8525-8D30A10DFAA1}" type="presOf" srcId="{C065143E-BD59-3645-B728-5A3CA027BCBD}" destId="{F1D05B50-AADA-854B-86AE-53ECF78205C3}" srcOrd="0" destOrd="0" presId="urn:microsoft.com/office/officeart/2005/8/layout/radial5"/>
    <dgm:cxn modelId="{C53C6B13-9A71-0644-9E45-C0B806BDEB7F}" type="presOf" srcId="{150B076D-B62C-6846-BE36-0E0A04EBFAD4}" destId="{711625E2-3835-6040-908F-0A6F00A0B370}" srcOrd="0" destOrd="0" presId="urn:microsoft.com/office/officeart/2005/8/layout/radial5"/>
    <dgm:cxn modelId="{E455CF17-3FA5-2546-89D9-B47428B2F141}" type="presOf" srcId="{E11223A2-12EC-E04D-A54D-F5E3C658DF2F}" destId="{64B6E88A-47DE-1247-B040-ED8B688B0CF4}" srcOrd="1"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1668758D-E4B4-4A4C-8455-3614CB648846}" type="presOf" srcId="{E52185A5-D8A4-0C40-81AB-41AF316F11DF}" destId="{04DA6489-C2F2-374C-896A-C26A3EB89AFB}" srcOrd="0" destOrd="0" presId="urn:microsoft.com/office/officeart/2005/8/layout/radial5"/>
    <dgm:cxn modelId="{99ABB088-1D33-704C-99DA-ED202843079F}" srcId="{E52185A5-D8A4-0C40-81AB-41AF316F11DF}" destId="{150B076D-B62C-6846-BE36-0E0A04EBFAD4}" srcOrd="3" destOrd="0" parTransId="{E11223A2-12EC-E04D-A54D-F5E3C658DF2F}" sibTransId="{13D1B3E7-B9EE-EC47-A1D9-930F8D22C396}"/>
    <dgm:cxn modelId="{FF8866D6-2F05-F94D-BFA4-2827D165A35F}" type="presOf" srcId="{897BBDDF-227B-A142-8C6C-C681908C6FA8}" destId="{E0408708-AB7B-DA45-916D-3BB059EDE3B9}" srcOrd="0" destOrd="0" presId="urn:microsoft.com/office/officeart/2005/8/layout/radial5"/>
    <dgm:cxn modelId="{BB75DD9E-FF0C-464C-8296-6751C88CE4B7}" type="presOf" srcId="{124DDE94-ED0F-2B4E-8359-340E712F8380}" destId="{90CFC047-A843-944B-A8A1-DE3CFC5530D8}" srcOrd="0" destOrd="0" presId="urn:microsoft.com/office/officeart/2005/8/layout/radial5"/>
    <dgm:cxn modelId="{8C269BE2-14D2-4546-B3F5-BD0322BEF33B}" type="presOf" srcId="{7B78F4C8-C28B-E74B-B495-14B1F327F752}" destId="{0463E92A-01C1-2240-B345-371351812A22}" srcOrd="1"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38874F5B-E0D4-CF48-B5EA-A548FACD251F}" type="presOf" srcId="{F58B7A3B-BB93-E347-9EDA-442126725849}" destId="{F7EDBF30-A755-9243-B742-82E776B32378}" srcOrd="0" destOrd="0" presId="urn:microsoft.com/office/officeart/2005/8/layout/radial5"/>
    <dgm:cxn modelId="{4DCF2413-B544-DA40-8F4A-7411E5C069E8}" type="presOf" srcId="{F58B7A3B-BB93-E347-9EDA-442126725849}" destId="{8D26B199-82C9-784F-9CE3-CBC0758FE1C6}" srcOrd="1" destOrd="0" presId="urn:microsoft.com/office/officeart/2005/8/layout/radial5"/>
    <dgm:cxn modelId="{A340351B-16CC-A747-AFD1-07ED83C48BC6}" type="presOf" srcId="{7B78F4C8-C28B-E74B-B495-14B1F327F752}" destId="{0E05605C-CAE2-3340-A1A7-3C9B473D52D4}" srcOrd="0" destOrd="0" presId="urn:microsoft.com/office/officeart/2005/8/layout/radial5"/>
    <dgm:cxn modelId="{AEDF9D20-0F8E-B74D-8E02-3A8501603C3B}" srcId="{E52185A5-D8A4-0C40-81AB-41AF316F11DF}" destId="{897BBDDF-227B-A142-8C6C-C681908C6FA8}" srcOrd="0" destOrd="0" parTransId="{1ECE9127-3811-5F46-91B6-E613F627722A}" sibTransId="{0040736E-914C-CA4C-B0D1-D0C2AD23AD62}"/>
    <dgm:cxn modelId="{BCBCB64C-EEB7-5943-B772-15F66C5AA9A7}" srcId="{124DDE94-ED0F-2B4E-8359-340E712F8380}" destId="{E52185A5-D8A4-0C40-81AB-41AF316F11DF}" srcOrd="0" destOrd="0" parTransId="{126F29F0-E1DE-D447-90F9-377B271D22E7}" sibTransId="{B5C34CC4-85F3-4A41-AA89-E6AB23CC1BB7}"/>
    <dgm:cxn modelId="{88808BF6-1709-464C-9CBC-2DC7B9C7C705}" type="presOf" srcId="{1ECE9127-3811-5F46-91B6-E613F627722A}" destId="{26FDB718-70C2-114D-8128-B4DDC49A7174}" srcOrd="0" destOrd="0" presId="urn:microsoft.com/office/officeart/2005/8/layout/radial5"/>
    <dgm:cxn modelId="{1AAD35B3-C61D-4744-A433-F5C879D9A33C}" type="presOf" srcId="{E11223A2-12EC-E04D-A54D-F5E3C658DF2F}" destId="{BB4C2BE5-5F68-6A49-88EB-E38D433A721B}" srcOrd="0" destOrd="0" presId="urn:microsoft.com/office/officeart/2005/8/layout/radial5"/>
    <dgm:cxn modelId="{CE43E0EC-99E9-3D4A-A159-D98DAA52DF67}" type="presOf" srcId="{1022CE68-A8C3-4B44-A9A5-396419B2FCBB}" destId="{2AB18B9C-7BA9-134D-A098-CC4B1C84075E}" srcOrd="0" destOrd="0" presId="urn:microsoft.com/office/officeart/2005/8/layout/radial5"/>
    <dgm:cxn modelId="{8221725B-5DA2-9348-928A-D4D8C9618C8D}" type="presParOf" srcId="{90CFC047-A843-944B-A8A1-DE3CFC5530D8}" destId="{04DA6489-C2F2-374C-896A-C26A3EB89AFB}" srcOrd="0" destOrd="0" presId="urn:microsoft.com/office/officeart/2005/8/layout/radial5"/>
    <dgm:cxn modelId="{6C50B933-6DC2-5A4A-9861-531AB641852F}" type="presParOf" srcId="{90CFC047-A843-944B-A8A1-DE3CFC5530D8}" destId="{26FDB718-70C2-114D-8128-B4DDC49A7174}" srcOrd="1" destOrd="0" presId="urn:microsoft.com/office/officeart/2005/8/layout/radial5"/>
    <dgm:cxn modelId="{0B802A85-6C84-2F41-9CB9-519D7E6AC13C}" type="presParOf" srcId="{26FDB718-70C2-114D-8128-B4DDC49A7174}" destId="{1C422942-AA5A-CB48-A371-DD53207807E7}" srcOrd="0" destOrd="0" presId="urn:microsoft.com/office/officeart/2005/8/layout/radial5"/>
    <dgm:cxn modelId="{9BCC908A-EF84-314E-AB16-22C09F32C69A}" type="presParOf" srcId="{90CFC047-A843-944B-A8A1-DE3CFC5530D8}" destId="{E0408708-AB7B-DA45-916D-3BB059EDE3B9}" srcOrd="2" destOrd="0" presId="urn:microsoft.com/office/officeart/2005/8/layout/radial5"/>
    <dgm:cxn modelId="{C16E8D6E-A38E-354D-B84E-5B3F35BD6B3A}" type="presParOf" srcId="{90CFC047-A843-944B-A8A1-DE3CFC5530D8}" destId="{F7EDBF30-A755-9243-B742-82E776B32378}" srcOrd="3" destOrd="0" presId="urn:microsoft.com/office/officeart/2005/8/layout/radial5"/>
    <dgm:cxn modelId="{0755865B-8A6C-1E43-8F3A-08FC9422D1B8}" type="presParOf" srcId="{F7EDBF30-A755-9243-B742-82E776B32378}" destId="{8D26B199-82C9-784F-9CE3-CBC0758FE1C6}" srcOrd="0" destOrd="0" presId="urn:microsoft.com/office/officeart/2005/8/layout/radial5"/>
    <dgm:cxn modelId="{D5AFBDD5-7C0A-E94F-AF9F-01C752A4E03C}" type="presParOf" srcId="{90CFC047-A843-944B-A8A1-DE3CFC5530D8}" destId="{7DF822EC-7DA5-1541-88B4-B89EC1C18C4F}" srcOrd="4" destOrd="0" presId="urn:microsoft.com/office/officeart/2005/8/layout/radial5"/>
    <dgm:cxn modelId="{2B4D70FE-FAAC-2045-8B96-2F0E6F723B26}" type="presParOf" srcId="{90CFC047-A843-944B-A8A1-DE3CFC5530D8}" destId="{F1D05B50-AADA-854B-86AE-53ECF78205C3}" srcOrd="5" destOrd="0" presId="urn:microsoft.com/office/officeart/2005/8/layout/radial5"/>
    <dgm:cxn modelId="{BFC73EAF-662B-6140-A0CB-E4AAF955B25B}" type="presParOf" srcId="{F1D05B50-AADA-854B-86AE-53ECF78205C3}" destId="{A91AFD66-9F74-4244-8546-BB1AFC156C78}" srcOrd="0" destOrd="0" presId="urn:microsoft.com/office/officeart/2005/8/layout/radial5"/>
    <dgm:cxn modelId="{E0B12532-CF43-0443-8C73-9C455557583D}" type="presParOf" srcId="{90CFC047-A843-944B-A8A1-DE3CFC5530D8}" destId="{AD1CB645-294E-D244-9972-67028F2827E6}" srcOrd="6" destOrd="0" presId="urn:microsoft.com/office/officeart/2005/8/layout/radial5"/>
    <dgm:cxn modelId="{3F8F3528-27D8-974A-98E6-CB8CBCF3E76A}" type="presParOf" srcId="{90CFC047-A843-944B-A8A1-DE3CFC5530D8}" destId="{BB4C2BE5-5F68-6A49-88EB-E38D433A721B}" srcOrd="7" destOrd="0" presId="urn:microsoft.com/office/officeart/2005/8/layout/radial5"/>
    <dgm:cxn modelId="{6E63AEEB-70F9-3347-A829-933922E01712}" type="presParOf" srcId="{BB4C2BE5-5F68-6A49-88EB-E38D433A721B}" destId="{64B6E88A-47DE-1247-B040-ED8B688B0CF4}" srcOrd="0" destOrd="0" presId="urn:microsoft.com/office/officeart/2005/8/layout/radial5"/>
    <dgm:cxn modelId="{C2DE85A2-3203-FE46-81D6-0A6407D2A984}" type="presParOf" srcId="{90CFC047-A843-944B-A8A1-DE3CFC5530D8}" destId="{711625E2-3835-6040-908F-0A6F00A0B370}" srcOrd="8" destOrd="0" presId="urn:microsoft.com/office/officeart/2005/8/layout/radial5"/>
    <dgm:cxn modelId="{FF82A58E-30B0-3F41-BFB7-7BDE1BB41339}" type="presParOf" srcId="{90CFC047-A843-944B-A8A1-DE3CFC5530D8}" destId="{0E05605C-CAE2-3340-A1A7-3C9B473D52D4}" srcOrd="9" destOrd="0" presId="urn:microsoft.com/office/officeart/2005/8/layout/radial5"/>
    <dgm:cxn modelId="{B0A70582-97AE-284E-B4CB-16B896B18C29}" type="presParOf" srcId="{0E05605C-CAE2-3340-A1A7-3C9B473D52D4}" destId="{0463E92A-01C1-2240-B345-371351812A22}" srcOrd="0" destOrd="0" presId="urn:microsoft.com/office/officeart/2005/8/layout/radial5"/>
    <dgm:cxn modelId="{10A90062-A711-2049-9A7D-92D8B83BB514}" type="presParOf" srcId="{90CFC047-A843-944B-A8A1-DE3CFC5530D8}" destId="{2AB18B9C-7BA9-134D-A098-CC4B1C84075E}" srcOrd="10" destOrd="0" presId="urn:microsoft.com/office/officeart/2005/8/layout/radial5"/>
  </dgm:cxnLst>
  <dgm:bg>
    <a:noFill/>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5019A1E-1964-AA4A-9A38-BF4F47F25A92}" type="presOf" srcId="{3EF4A2FA-595D-264E-BDB7-871ABFEF86C0}" destId="{93F17677-A018-414B-858D-C69E2AEAE6F7}" srcOrd="1" destOrd="0" presId="urn:microsoft.com/office/officeart/2005/8/layout/chart3"/>
    <dgm:cxn modelId="{FD3954CA-378D-1645-B4FD-8B6D85D1EBB8}" type="presOf" srcId="{425E453D-589D-5844-A1DD-01B695F72388}" destId="{3CAD5B22-C6ED-9148-91A5-38F015A17F2F}" srcOrd="0" destOrd="0" presId="urn:microsoft.com/office/officeart/2005/8/layout/chart3"/>
    <dgm:cxn modelId="{90D0255E-DFB0-8F4A-8338-75CBB987F22C}" type="presOf" srcId="{425E453D-589D-5844-A1DD-01B695F72388}" destId="{42CCD365-B36F-8C4E-843E-07EE0442D19B}" srcOrd="1" destOrd="0" presId="urn:microsoft.com/office/officeart/2005/8/layout/chart3"/>
    <dgm:cxn modelId="{DA06713A-7124-4546-AB26-A563DBBEE175}" srcId="{8FCFF2A0-5518-A841-94CE-D571F65F96BB}" destId="{37B9BE3F-691D-6C4F-B37D-1163D8BA9C7E}" srcOrd="0" destOrd="0" parTransId="{28389C43-6B63-9F44-9F50-96A5BA910AF1}" sibTransId="{565A3DE0-9D61-EE43-8CDE-D53B55993762}"/>
    <dgm:cxn modelId="{D8449C34-E058-1A4A-A4BB-926F26E47C2E}" type="presOf" srcId="{8FCFF2A0-5518-A841-94CE-D571F65F96BB}" destId="{0C7F7F28-B4BA-BA42-99E1-5859C89A7867}" srcOrd="0"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5FF3150C-4267-3E4A-BE65-86943D2D0256}" srcId="{8FCFF2A0-5518-A841-94CE-D571F65F96BB}" destId="{425E453D-589D-5844-A1DD-01B695F72388}" srcOrd="2" destOrd="0" parTransId="{60C35D24-FE95-8C4F-BC6F-CA259E720425}" sibTransId="{F3DA8694-63DE-7C49-A754-550816A24AFE}"/>
    <dgm:cxn modelId="{9587CB82-77EB-264C-A907-E240A2B9CAE0}" type="presOf" srcId="{37B9BE3F-691D-6C4F-B37D-1163D8BA9C7E}" destId="{8CCFA6C8-AC77-CF47-ABC8-944906880A59}" srcOrd="0" destOrd="0" presId="urn:microsoft.com/office/officeart/2005/8/layout/chart3"/>
    <dgm:cxn modelId="{4F18AD85-D8C4-BA46-B957-9967B2297E8C}" type="presOf" srcId="{37B9BE3F-691D-6C4F-B37D-1163D8BA9C7E}" destId="{3C144996-8C2C-2F40-8E01-5012ABB08300}" srcOrd="1" destOrd="0" presId="urn:microsoft.com/office/officeart/2005/8/layout/chart3"/>
    <dgm:cxn modelId="{2B842302-4626-D247-A06A-AB02343EAE4B}" type="presOf" srcId="{3EF4A2FA-595D-264E-BDB7-871ABFEF86C0}" destId="{515CA450-A41E-874D-A2A6-C9E0D9BDF8B7}" srcOrd="0" destOrd="0" presId="urn:microsoft.com/office/officeart/2005/8/layout/chart3"/>
    <dgm:cxn modelId="{C5C26A75-03B0-264E-A6B6-AF806C10EAC3}" type="presParOf" srcId="{0C7F7F28-B4BA-BA42-99E1-5859C89A7867}" destId="{8CCFA6C8-AC77-CF47-ABC8-944906880A59}" srcOrd="0" destOrd="0" presId="urn:microsoft.com/office/officeart/2005/8/layout/chart3"/>
    <dgm:cxn modelId="{333B2FA2-A77C-4741-BAD3-9D5BD3559649}" type="presParOf" srcId="{0C7F7F28-B4BA-BA42-99E1-5859C89A7867}" destId="{3C144996-8C2C-2F40-8E01-5012ABB08300}" srcOrd="1" destOrd="0" presId="urn:microsoft.com/office/officeart/2005/8/layout/chart3"/>
    <dgm:cxn modelId="{4D82BAF2-5E94-9744-8894-6511B7A87490}" type="presParOf" srcId="{0C7F7F28-B4BA-BA42-99E1-5859C89A7867}" destId="{515CA450-A41E-874D-A2A6-C9E0D9BDF8B7}" srcOrd="2" destOrd="0" presId="urn:microsoft.com/office/officeart/2005/8/layout/chart3"/>
    <dgm:cxn modelId="{4E7E24CB-6A86-FE48-A38D-0DBE1B23F654}" type="presParOf" srcId="{0C7F7F28-B4BA-BA42-99E1-5859C89A7867}" destId="{93F17677-A018-414B-858D-C69E2AEAE6F7}" srcOrd="3" destOrd="0" presId="urn:microsoft.com/office/officeart/2005/8/layout/chart3"/>
    <dgm:cxn modelId="{9297153E-5BD6-7444-AD76-B8587EBB5FC3}" type="presParOf" srcId="{0C7F7F28-B4BA-BA42-99E1-5859C89A7867}" destId="{3CAD5B22-C6ED-9148-91A5-38F015A17F2F}" srcOrd="4" destOrd="0" presId="urn:microsoft.com/office/officeart/2005/8/layout/chart3"/>
    <dgm:cxn modelId="{3FCF4B56-AA8C-044E-B77A-D05784972D04}"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E404614F-2562-754F-BD83-E691FA74F0CF}" type="doc">
      <dgm:prSet loTypeId="urn:microsoft.com/office/officeart/2005/8/layout/cycle6" loCatId="" qsTypeId="urn:microsoft.com/office/officeart/2005/8/quickstyle/simple1" qsCatId="simple" csTypeId="urn:microsoft.com/office/officeart/2005/8/colors/accent0_1" csCatId="mainScheme" phldr="1"/>
      <dgm:spPr/>
      <dgm:t>
        <a:bodyPr/>
        <a:lstStyle/>
        <a:p>
          <a:endParaRPr lang="en-US"/>
        </a:p>
      </dgm:t>
    </dgm:pt>
    <dgm:pt modelId="{215C7536-10EC-844C-8989-0CE5AFA6FCF0}">
      <dgm:prSet phldrT="[Text]"/>
      <dgm:spPr>
        <a:ln w="28575" cmpd="sng">
          <a:solidFill>
            <a:srgbClr val="70AD47"/>
          </a:solidFill>
        </a:ln>
      </dgm:spPr>
      <dgm:t>
        <a:bodyPr/>
        <a:lstStyle/>
        <a:p>
          <a:r>
            <a:rPr lang="en-US" dirty="0" smtClean="0"/>
            <a:t>1</a:t>
          </a:r>
          <a:endParaRPr lang="en-US" dirty="0"/>
        </a:p>
      </dgm:t>
    </dgm:pt>
    <dgm:pt modelId="{402E79EF-3686-7941-9BFE-BB66084B714C}" type="parTrans" cxnId="{8BE9E919-DBEB-4249-A736-89C92D96BE75}">
      <dgm:prSet/>
      <dgm:spPr/>
      <dgm:t>
        <a:bodyPr/>
        <a:lstStyle/>
        <a:p>
          <a:endParaRPr lang="en-US"/>
        </a:p>
      </dgm:t>
    </dgm:pt>
    <dgm:pt modelId="{D2399A36-9B38-1446-A45A-1BA4F48C184C}" type="sibTrans" cxnId="{8BE9E919-DBEB-4249-A736-89C92D96BE75}">
      <dgm:prSet/>
      <dgm:spPr>
        <a:ln w="28575" cmpd="sng">
          <a:solidFill>
            <a:srgbClr val="70AD47"/>
          </a:solidFill>
          <a:headEnd type="arrow"/>
          <a:tailEnd type="arrow"/>
        </a:ln>
      </dgm:spPr>
      <dgm:t>
        <a:bodyPr/>
        <a:lstStyle/>
        <a:p>
          <a:endParaRPr lang="en-US"/>
        </a:p>
      </dgm:t>
    </dgm:pt>
    <dgm:pt modelId="{4C8510CD-4F1F-4345-969D-FA847E23774D}">
      <dgm:prSet phldrT="[Text]"/>
      <dgm:spPr>
        <a:ln w="28575" cmpd="sng">
          <a:solidFill>
            <a:srgbClr val="70AD47"/>
          </a:solidFill>
        </a:ln>
      </dgm:spPr>
      <dgm:t>
        <a:bodyPr/>
        <a:lstStyle/>
        <a:p>
          <a:r>
            <a:rPr lang="en-US" dirty="0" smtClean="0"/>
            <a:t>2</a:t>
          </a:r>
          <a:endParaRPr lang="en-US" dirty="0"/>
        </a:p>
      </dgm:t>
    </dgm:pt>
    <dgm:pt modelId="{6F731E7E-D4C8-BF49-B689-043EEA0C4BB7}" type="parTrans" cxnId="{CEA3FBDF-BFEB-664F-9C49-F04AB34C009C}">
      <dgm:prSet/>
      <dgm:spPr/>
      <dgm:t>
        <a:bodyPr/>
        <a:lstStyle/>
        <a:p>
          <a:endParaRPr lang="en-US"/>
        </a:p>
      </dgm:t>
    </dgm:pt>
    <dgm:pt modelId="{3FD2DE83-568D-FC4E-8754-AACE65F57A04}" type="sibTrans" cxnId="{CEA3FBDF-BFEB-664F-9C49-F04AB34C009C}">
      <dgm:prSet/>
      <dgm:spPr>
        <a:ln w="28575" cmpd="sng">
          <a:solidFill>
            <a:srgbClr val="70AD47"/>
          </a:solidFill>
          <a:headEnd type="arrow"/>
          <a:tailEnd type="arrow"/>
        </a:ln>
      </dgm:spPr>
      <dgm:t>
        <a:bodyPr/>
        <a:lstStyle/>
        <a:p>
          <a:endParaRPr lang="en-US"/>
        </a:p>
      </dgm:t>
    </dgm:pt>
    <dgm:pt modelId="{06395CB1-4388-BE4D-B451-C79391D66D4F}">
      <dgm:prSet phldrT="[Text]"/>
      <dgm:spPr>
        <a:ln w="28575" cmpd="sng">
          <a:solidFill>
            <a:srgbClr val="70AD47"/>
          </a:solidFill>
        </a:ln>
      </dgm:spPr>
      <dgm:t>
        <a:bodyPr/>
        <a:lstStyle/>
        <a:p>
          <a:r>
            <a:rPr lang="en-US" dirty="0" smtClean="0"/>
            <a:t>3</a:t>
          </a:r>
          <a:endParaRPr lang="en-US" dirty="0"/>
        </a:p>
      </dgm:t>
    </dgm:pt>
    <dgm:pt modelId="{06457078-7C23-354B-91B7-B58E5DA3AB35}" type="parTrans" cxnId="{3E3F1B06-3100-104F-B9DE-650960631E1A}">
      <dgm:prSet/>
      <dgm:spPr/>
      <dgm:t>
        <a:bodyPr/>
        <a:lstStyle/>
        <a:p>
          <a:endParaRPr lang="en-US"/>
        </a:p>
      </dgm:t>
    </dgm:pt>
    <dgm:pt modelId="{606357E8-B866-4C45-9582-4509C02F0FC6}" type="sibTrans" cxnId="{3E3F1B06-3100-104F-B9DE-650960631E1A}">
      <dgm:prSet/>
      <dgm:spPr>
        <a:ln w="28575" cmpd="sng">
          <a:solidFill>
            <a:srgbClr val="70AD47"/>
          </a:solidFill>
          <a:headEnd type="arrow"/>
          <a:tailEnd type="arrow"/>
        </a:ln>
      </dgm:spPr>
      <dgm:t>
        <a:bodyPr/>
        <a:lstStyle/>
        <a:p>
          <a:endParaRPr lang="en-US"/>
        </a:p>
      </dgm:t>
    </dgm:pt>
    <dgm:pt modelId="{F779832F-9321-534C-938F-3188D7C0AE86}">
      <dgm:prSet phldrT="[Text]"/>
      <dgm:spPr>
        <a:ln w="28575" cmpd="sng">
          <a:solidFill>
            <a:srgbClr val="70AD47"/>
          </a:solidFill>
        </a:ln>
      </dgm:spPr>
      <dgm:t>
        <a:bodyPr/>
        <a:lstStyle/>
        <a:p>
          <a:r>
            <a:rPr lang="en-US" dirty="0" smtClean="0"/>
            <a:t>4</a:t>
          </a:r>
          <a:endParaRPr lang="en-US" dirty="0"/>
        </a:p>
      </dgm:t>
    </dgm:pt>
    <dgm:pt modelId="{511FDD03-5A49-E64E-B3C6-53BBC4D70903}" type="parTrans" cxnId="{A3489B45-02DF-5343-8A57-CC1B3169B14A}">
      <dgm:prSet/>
      <dgm:spPr/>
      <dgm:t>
        <a:bodyPr/>
        <a:lstStyle/>
        <a:p>
          <a:endParaRPr lang="en-US"/>
        </a:p>
      </dgm:t>
    </dgm:pt>
    <dgm:pt modelId="{D40D9EE9-6E20-774F-ACEE-D8A2A80FA345}" type="sibTrans" cxnId="{A3489B45-02DF-5343-8A57-CC1B3169B14A}">
      <dgm:prSet/>
      <dgm:spPr>
        <a:ln w="28575" cmpd="sng">
          <a:solidFill>
            <a:srgbClr val="70AD47"/>
          </a:solidFill>
          <a:headEnd type="arrow"/>
          <a:tailEnd type="arrow"/>
        </a:ln>
      </dgm:spPr>
      <dgm:t>
        <a:bodyPr/>
        <a:lstStyle/>
        <a:p>
          <a:endParaRPr lang="en-US"/>
        </a:p>
      </dgm:t>
    </dgm:pt>
    <dgm:pt modelId="{3EF31DDB-32FC-1D4A-8909-FD03CB949C50}">
      <dgm:prSet phldrT="[Text]"/>
      <dgm:spPr>
        <a:ln w="28575" cmpd="sng">
          <a:solidFill>
            <a:srgbClr val="70AD47"/>
          </a:solidFill>
        </a:ln>
      </dgm:spPr>
      <dgm:t>
        <a:bodyPr/>
        <a:lstStyle/>
        <a:p>
          <a:r>
            <a:rPr lang="en-US" dirty="0" smtClean="0"/>
            <a:t>5</a:t>
          </a:r>
          <a:endParaRPr lang="en-US" dirty="0"/>
        </a:p>
      </dgm:t>
    </dgm:pt>
    <dgm:pt modelId="{99DEC48D-7CA4-D14E-B154-E5E4DCA2535F}" type="parTrans" cxnId="{C6EB9844-BD19-9241-9924-DE3E34AED9F3}">
      <dgm:prSet/>
      <dgm:spPr/>
      <dgm:t>
        <a:bodyPr/>
        <a:lstStyle/>
        <a:p>
          <a:endParaRPr lang="en-US"/>
        </a:p>
      </dgm:t>
    </dgm:pt>
    <dgm:pt modelId="{B4597D1F-11BB-B54B-B7A5-1CEFE5BD7022}" type="sibTrans" cxnId="{C6EB9844-BD19-9241-9924-DE3E34AED9F3}">
      <dgm:prSet/>
      <dgm:spPr>
        <a:ln w="28575" cmpd="sng">
          <a:solidFill>
            <a:srgbClr val="70AD47"/>
          </a:solidFill>
          <a:headEnd type="arrow"/>
          <a:tailEnd type="arrow"/>
        </a:ln>
      </dgm:spPr>
      <dgm:t>
        <a:bodyPr/>
        <a:lstStyle/>
        <a:p>
          <a:endParaRPr lang="en-US"/>
        </a:p>
      </dgm:t>
    </dgm:pt>
    <dgm:pt modelId="{D98421EA-AE68-1040-87C3-CBB186450440}" type="pres">
      <dgm:prSet presAssocID="{E404614F-2562-754F-BD83-E691FA74F0CF}" presName="cycle" presStyleCnt="0">
        <dgm:presLayoutVars>
          <dgm:dir/>
          <dgm:resizeHandles val="exact"/>
        </dgm:presLayoutVars>
      </dgm:prSet>
      <dgm:spPr/>
      <dgm:t>
        <a:bodyPr/>
        <a:lstStyle/>
        <a:p>
          <a:endParaRPr lang="en-US"/>
        </a:p>
      </dgm:t>
    </dgm:pt>
    <dgm:pt modelId="{E0B6601B-F7DD-6D4D-8D41-FA4D72BDFA0A}" type="pres">
      <dgm:prSet presAssocID="{215C7536-10EC-844C-8989-0CE5AFA6FCF0}" presName="node" presStyleLbl="node1" presStyleIdx="0" presStyleCnt="5">
        <dgm:presLayoutVars>
          <dgm:bulletEnabled val="1"/>
        </dgm:presLayoutVars>
      </dgm:prSet>
      <dgm:spPr/>
      <dgm:t>
        <a:bodyPr/>
        <a:lstStyle/>
        <a:p>
          <a:endParaRPr lang="en-US"/>
        </a:p>
      </dgm:t>
    </dgm:pt>
    <dgm:pt modelId="{551A22B3-063A-F046-BE9E-D13AE34C0C40}" type="pres">
      <dgm:prSet presAssocID="{215C7536-10EC-844C-8989-0CE5AFA6FCF0}" presName="spNode" presStyleCnt="0"/>
      <dgm:spPr/>
    </dgm:pt>
    <dgm:pt modelId="{ABA2EAC7-1AB6-8A4C-840B-43BC66CECC76}" type="pres">
      <dgm:prSet presAssocID="{D2399A36-9B38-1446-A45A-1BA4F48C184C}" presName="sibTrans" presStyleLbl="sibTrans1D1" presStyleIdx="0" presStyleCnt="5"/>
      <dgm:spPr/>
      <dgm:t>
        <a:bodyPr/>
        <a:lstStyle/>
        <a:p>
          <a:endParaRPr lang="en-US"/>
        </a:p>
      </dgm:t>
    </dgm:pt>
    <dgm:pt modelId="{B62B8E7C-8DAE-164F-922D-D8CE6EE692BA}" type="pres">
      <dgm:prSet presAssocID="{4C8510CD-4F1F-4345-969D-FA847E23774D}" presName="node" presStyleLbl="node1" presStyleIdx="1" presStyleCnt="5">
        <dgm:presLayoutVars>
          <dgm:bulletEnabled val="1"/>
        </dgm:presLayoutVars>
      </dgm:prSet>
      <dgm:spPr/>
      <dgm:t>
        <a:bodyPr/>
        <a:lstStyle/>
        <a:p>
          <a:endParaRPr lang="en-US"/>
        </a:p>
      </dgm:t>
    </dgm:pt>
    <dgm:pt modelId="{0F6A77A0-37BD-4047-AE52-9E88406CE81E}" type="pres">
      <dgm:prSet presAssocID="{4C8510CD-4F1F-4345-969D-FA847E23774D}" presName="spNode" presStyleCnt="0"/>
      <dgm:spPr/>
    </dgm:pt>
    <dgm:pt modelId="{D8B2F83F-6FE8-7648-BD1F-BCA13982E9F5}" type="pres">
      <dgm:prSet presAssocID="{3FD2DE83-568D-FC4E-8754-AACE65F57A04}" presName="sibTrans" presStyleLbl="sibTrans1D1" presStyleIdx="1" presStyleCnt="5"/>
      <dgm:spPr/>
      <dgm:t>
        <a:bodyPr/>
        <a:lstStyle/>
        <a:p>
          <a:endParaRPr lang="en-US"/>
        </a:p>
      </dgm:t>
    </dgm:pt>
    <dgm:pt modelId="{9C3F4A45-2D36-1B4D-BBD1-3D780A600D97}" type="pres">
      <dgm:prSet presAssocID="{06395CB1-4388-BE4D-B451-C79391D66D4F}" presName="node" presStyleLbl="node1" presStyleIdx="2" presStyleCnt="5">
        <dgm:presLayoutVars>
          <dgm:bulletEnabled val="1"/>
        </dgm:presLayoutVars>
      </dgm:prSet>
      <dgm:spPr/>
      <dgm:t>
        <a:bodyPr/>
        <a:lstStyle/>
        <a:p>
          <a:endParaRPr lang="en-US"/>
        </a:p>
      </dgm:t>
    </dgm:pt>
    <dgm:pt modelId="{89D2A8A5-B685-3D48-9663-24DDC0091DC1}" type="pres">
      <dgm:prSet presAssocID="{06395CB1-4388-BE4D-B451-C79391D66D4F}" presName="spNode" presStyleCnt="0"/>
      <dgm:spPr/>
    </dgm:pt>
    <dgm:pt modelId="{6CCF4449-9191-874A-AC4A-1C9673987E86}" type="pres">
      <dgm:prSet presAssocID="{606357E8-B866-4C45-9582-4509C02F0FC6}" presName="sibTrans" presStyleLbl="sibTrans1D1" presStyleIdx="2" presStyleCnt="5"/>
      <dgm:spPr/>
      <dgm:t>
        <a:bodyPr/>
        <a:lstStyle/>
        <a:p>
          <a:endParaRPr lang="en-US"/>
        </a:p>
      </dgm:t>
    </dgm:pt>
    <dgm:pt modelId="{3ED34D0E-C40B-DF43-BD67-0D00C0F312C2}" type="pres">
      <dgm:prSet presAssocID="{F779832F-9321-534C-938F-3188D7C0AE86}" presName="node" presStyleLbl="node1" presStyleIdx="3" presStyleCnt="5">
        <dgm:presLayoutVars>
          <dgm:bulletEnabled val="1"/>
        </dgm:presLayoutVars>
      </dgm:prSet>
      <dgm:spPr/>
      <dgm:t>
        <a:bodyPr/>
        <a:lstStyle/>
        <a:p>
          <a:endParaRPr lang="en-US"/>
        </a:p>
      </dgm:t>
    </dgm:pt>
    <dgm:pt modelId="{9E51216F-5F90-E04D-8BC1-2EAC6ED7B2CC}" type="pres">
      <dgm:prSet presAssocID="{F779832F-9321-534C-938F-3188D7C0AE86}" presName="spNode" presStyleCnt="0"/>
      <dgm:spPr/>
    </dgm:pt>
    <dgm:pt modelId="{2007816F-2D73-A240-8DCC-457CE69524BA}" type="pres">
      <dgm:prSet presAssocID="{D40D9EE9-6E20-774F-ACEE-D8A2A80FA345}" presName="sibTrans" presStyleLbl="sibTrans1D1" presStyleIdx="3" presStyleCnt="5"/>
      <dgm:spPr/>
      <dgm:t>
        <a:bodyPr/>
        <a:lstStyle/>
        <a:p>
          <a:endParaRPr lang="en-US"/>
        </a:p>
      </dgm:t>
    </dgm:pt>
    <dgm:pt modelId="{5DA22E73-E624-D641-A77F-BF53F973E3E4}" type="pres">
      <dgm:prSet presAssocID="{3EF31DDB-32FC-1D4A-8909-FD03CB949C50}" presName="node" presStyleLbl="node1" presStyleIdx="4" presStyleCnt="5">
        <dgm:presLayoutVars>
          <dgm:bulletEnabled val="1"/>
        </dgm:presLayoutVars>
      </dgm:prSet>
      <dgm:spPr/>
      <dgm:t>
        <a:bodyPr/>
        <a:lstStyle/>
        <a:p>
          <a:endParaRPr lang="en-US"/>
        </a:p>
      </dgm:t>
    </dgm:pt>
    <dgm:pt modelId="{29A6A49A-DE1E-054B-B073-1D5843405062}" type="pres">
      <dgm:prSet presAssocID="{3EF31DDB-32FC-1D4A-8909-FD03CB949C50}" presName="spNode" presStyleCnt="0"/>
      <dgm:spPr/>
    </dgm:pt>
    <dgm:pt modelId="{284268E9-A6A3-D345-ADBD-64C4F011D6C8}" type="pres">
      <dgm:prSet presAssocID="{B4597D1F-11BB-B54B-B7A5-1CEFE5BD7022}" presName="sibTrans" presStyleLbl="sibTrans1D1" presStyleIdx="4" presStyleCnt="5"/>
      <dgm:spPr/>
      <dgm:t>
        <a:bodyPr/>
        <a:lstStyle/>
        <a:p>
          <a:endParaRPr lang="en-US"/>
        </a:p>
      </dgm:t>
    </dgm:pt>
  </dgm:ptLst>
  <dgm:cxnLst>
    <dgm:cxn modelId="{2FAB8AE3-D8C8-ED41-BC7A-2F2259436BA6}" type="presOf" srcId="{4C8510CD-4F1F-4345-969D-FA847E23774D}" destId="{B62B8E7C-8DAE-164F-922D-D8CE6EE692BA}" srcOrd="0" destOrd="0" presId="urn:microsoft.com/office/officeart/2005/8/layout/cycle6"/>
    <dgm:cxn modelId="{0F660240-8963-7943-A824-AF99742814D3}" type="presOf" srcId="{D40D9EE9-6E20-774F-ACEE-D8A2A80FA345}" destId="{2007816F-2D73-A240-8DCC-457CE69524BA}" srcOrd="0" destOrd="0" presId="urn:microsoft.com/office/officeart/2005/8/layout/cycle6"/>
    <dgm:cxn modelId="{7EF8C2ED-B3E8-9643-A958-417D5D6A9053}" type="presOf" srcId="{06395CB1-4388-BE4D-B451-C79391D66D4F}" destId="{9C3F4A45-2D36-1B4D-BBD1-3D780A600D97}" srcOrd="0" destOrd="0" presId="urn:microsoft.com/office/officeart/2005/8/layout/cycle6"/>
    <dgm:cxn modelId="{B3D66A95-DA9F-EA4F-9EDA-CCA922EA4312}" type="presOf" srcId="{3EF31DDB-32FC-1D4A-8909-FD03CB949C50}" destId="{5DA22E73-E624-D641-A77F-BF53F973E3E4}" srcOrd="0" destOrd="0" presId="urn:microsoft.com/office/officeart/2005/8/layout/cycle6"/>
    <dgm:cxn modelId="{3E3F1B06-3100-104F-B9DE-650960631E1A}" srcId="{E404614F-2562-754F-BD83-E691FA74F0CF}" destId="{06395CB1-4388-BE4D-B451-C79391D66D4F}" srcOrd="2" destOrd="0" parTransId="{06457078-7C23-354B-91B7-B58E5DA3AB35}" sibTransId="{606357E8-B866-4C45-9582-4509C02F0FC6}"/>
    <dgm:cxn modelId="{3AEA8EFB-006B-1E4B-9077-F79E0F3704E7}" type="presOf" srcId="{F779832F-9321-534C-938F-3188D7C0AE86}" destId="{3ED34D0E-C40B-DF43-BD67-0D00C0F312C2}" srcOrd="0" destOrd="0" presId="urn:microsoft.com/office/officeart/2005/8/layout/cycle6"/>
    <dgm:cxn modelId="{E20520E5-B19C-CA4C-8EC1-337D69B8117E}" type="presOf" srcId="{215C7536-10EC-844C-8989-0CE5AFA6FCF0}" destId="{E0B6601B-F7DD-6D4D-8D41-FA4D72BDFA0A}" srcOrd="0" destOrd="0" presId="urn:microsoft.com/office/officeart/2005/8/layout/cycle6"/>
    <dgm:cxn modelId="{61599705-AE47-5847-B285-BF6F47992AB0}" type="presOf" srcId="{606357E8-B866-4C45-9582-4509C02F0FC6}" destId="{6CCF4449-9191-874A-AC4A-1C9673987E86}" srcOrd="0" destOrd="0" presId="urn:microsoft.com/office/officeart/2005/8/layout/cycle6"/>
    <dgm:cxn modelId="{CEA3FBDF-BFEB-664F-9C49-F04AB34C009C}" srcId="{E404614F-2562-754F-BD83-E691FA74F0CF}" destId="{4C8510CD-4F1F-4345-969D-FA847E23774D}" srcOrd="1" destOrd="0" parTransId="{6F731E7E-D4C8-BF49-B689-043EEA0C4BB7}" sibTransId="{3FD2DE83-568D-FC4E-8754-AACE65F57A04}"/>
    <dgm:cxn modelId="{524A8701-C317-C941-AB3D-0A016C519E79}" type="presOf" srcId="{B4597D1F-11BB-B54B-B7A5-1CEFE5BD7022}" destId="{284268E9-A6A3-D345-ADBD-64C4F011D6C8}" srcOrd="0" destOrd="0" presId="urn:microsoft.com/office/officeart/2005/8/layout/cycle6"/>
    <dgm:cxn modelId="{A3DE7442-D977-F84E-9A84-47A8B751EC3D}" type="presOf" srcId="{D2399A36-9B38-1446-A45A-1BA4F48C184C}" destId="{ABA2EAC7-1AB6-8A4C-840B-43BC66CECC76}" srcOrd="0" destOrd="0" presId="urn:microsoft.com/office/officeart/2005/8/layout/cycle6"/>
    <dgm:cxn modelId="{506103C2-D174-D142-9460-6457F18DF5C2}" type="presOf" srcId="{E404614F-2562-754F-BD83-E691FA74F0CF}" destId="{D98421EA-AE68-1040-87C3-CBB186450440}" srcOrd="0" destOrd="0" presId="urn:microsoft.com/office/officeart/2005/8/layout/cycle6"/>
    <dgm:cxn modelId="{C6EB9844-BD19-9241-9924-DE3E34AED9F3}" srcId="{E404614F-2562-754F-BD83-E691FA74F0CF}" destId="{3EF31DDB-32FC-1D4A-8909-FD03CB949C50}" srcOrd="4" destOrd="0" parTransId="{99DEC48D-7CA4-D14E-B154-E5E4DCA2535F}" sibTransId="{B4597D1F-11BB-B54B-B7A5-1CEFE5BD7022}"/>
    <dgm:cxn modelId="{8BE9E919-DBEB-4249-A736-89C92D96BE75}" srcId="{E404614F-2562-754F-BD83-E691FA74F0CF}" destId="{215C7536-10EC-844C-8989-0CE5AFA6FCF0}" srcOrd="0" destOrd="0" parTransId="{402E79EF-3686-7941-9BFE-BB66084B714C}" sibTransId="{D2399A36-9B38-1446-A45A-1BA4F48C184C}"/>
    <dgm:cxn modelId="{A3489B45-02DF-5343-8A57-CC1B3169B14A}" srcId="{E404614F-2562-754F-BD83-E691FA74F0CF}" destId="{F779832F-9321-534C-938F-3188D7C0AE86}" srcOrd="3" destOrd="0" parTransId="{511FDD03-5A49-E64E-B3C6-53BBC4D70903}" sibTransId="{D40D9EE9-6E20-774F-ACEE-D8A2A80FA345}"/>
    <dgm:cxn modelId="{D69310D1-F728-AF43-919A-2B895837BA1D}" type="presOf" srcId="{3FD2DE83-568D-FC4E-8754-AACE65F57A04}" destId="{D8B2F83F-6FE8-7648-BD1F-BCA13982E9F5}" srcOrd="0" destOrd="0" presId="urn:microsoft.com/office/officeart/2005/8/layout/cycle6"/>
    <dgm:cxn modelId="{50F1CFFA-E1B4-F741-A8D9-E4E3E6646CC2}" type="presParOf" srcId="{D98421EA-AE68-1040-87C3-CBB186450440}" destId="{E0B6601B-F7DD-6D4D-8D41-FA4D72BDFA0A}" srcOrd="0" destOrd="0" presId="urn:microsoft.com/office/officeart/2005/8/layout/cycle6"/>
    <dgm:cxn modelId="{B5A41CC6-4530-594A-A565-50316199275E}" type="presParOf" srcId="{D98421EA-AE68-1040-87C3-CBB186450440}" destId="{551A22B3-063A-F046-BE9E-D13AE34C0C40}" srcOrd="1" destOrd="0" presId="urn:microsoft.com/office/officeart/2005/8/layout/cycle6"/>
    <dgm:cxn modelId="{A4CC9982-D50C-DD4F-96CB-5B7D90457CC0}" type="presParOf" srcId="{D98421EA-AE68-1040-87C3-CBB186450440}" destId="{ABA2EAC7-1AB6-8A4C-840B-43BC66CECC76}" srcOrd="2" destOrd="0" presId="urn:microsoft.com/office/officeart/2005/8/layout/cycle6"/>
    <dgm:cxn modelId="{88EB7AED-14E1-6D42-BB1E-2DBC1874795E}" type="presParOf" srcId="{D98421EA-AE68-1040-87C3-CBB186450440}" destId="{B62B8E7C-8DAE-164F-922D-D8CE6EE692BA}" srcOrd="3" destOrd="0" presId="urn:microsoft.com/office/officeart/2005/8/layout/cycle6"/>
    <dgm:cxn modelId="{31031563-7034-0A4B-842C-9F61C1EA48A3}" type="presParOf" srcId="{D98421EA-AE68-1040-87C3-CBB186450440}" destId="{0F6A77A0-37BD-4047-AE52-9E88406CE81E}" srcOrd="4" destOrd="0" presId="urn:microsoft.com/office/officeart/2005/8/layout/cycle6"/>
    <dgm:cxn modelId="{84BFCD8F-BDA7-444B-A485-D268A5525963}" type="presParOf" srcId="{D98421EA-AE68-1040-87C3-CBB186450440}" destId="{D8B2F83F-6FE8-7648-BD1F-BCA13982E9F5}" srcOrd="5" destOrd="0" presId="urn:microsoft.com/office/officeart/2005/8/layout/cycle6"/>
    <dgm:cxn modelId="{C7A0838D-C3D2-AA4F-A8ED-E16812B4702E}" type="presParOf" srcId="{D98421EA-AE68-1040-87C3-CBB186450440}" destId="{9C3F4A45-2D36-1B4D-BBD1-3D780A600D97}" srcOrd="6" destOrd="0" presId="urn:microsoft.com/office/officeart/2005/8/layout/cycle6"/>
    <dgm:cxn modelId="{A5B444A5-9A0C-6B4C-98BA-ACD4B14C53AA}" type="presParOf" srcId="{D98421EA-AE68-1040-87C3-CBB186450440}" destId="{89D2A8A5-B685-3D48-9663-24DDC0091DC1}" srcOrd="7" destOrd="0" presId="urn:microsoft.com/office/officeart/2005/8/layout/cycle6"/>
    <dgm:cxn modelId="{D07A9CF5-412B-9044-B268-F695A64E38D6}" type="presParOf" srcId="{D98421EA-AE68-1040-87C3-CBB186450440}" destId="{6CCF4449-9191-874A-AC4A-1C9673987E86}" srcOrd="8" destOrd="0" presId="urn:microsoft.com/office/officeart/2005/8/layout/cycle6"/>
    <dgm:cxn modelId="{AEAD5487-85C4-7F4C-8E4A-C87FFA7D5F13}" type="presParOf" srcId="{D98421EA-AE68-1040-87C3-CBB186450440}" destId="{3ED34D0E-C40B-DF43-BD67-0D00C0F312C2}" srcOrd="9" destOrd="0" presId="urn:microsoft.com/office/officeart/2005/8/layout/cycle6"/>
    <dgm:cxn modelId="{0628BA5C-651F-764D-A8A1-965A6672FB12}" type="presParOf" srcId="{D98421EA-AE68-1040-87C3-CBB186450440}" destId="{9E51216F-5F90-E04D-8BC1-2EAC6ED7B2CC}" srcOrd="10" destOrd="0" presId="urn:microsoft.com/office/officeart/2005/8/layout/cycle6"/>
    <dgm:cxn modelId="{1A88EEFA-29C4-1A4E-87FD-EDC5EB807F59}" type="presParOf" srcId="{D98421EA-AE68-1040-87C3-CBB186450440}" destId="{2007816F-2D73-A240-8DCC-457CE69524BA}" srcOrd="11" destOrd="0" presId="urn:microsoft.com/office/officeart/2005/8/layout/cycle6"/>
    <dgm:cxn modelId="{BE24EC93-EB20-D241-A444-B7DBC5529B09}" type="presParOf" srcId="{D98421EA-AE68-1040-87C3-CBB186450440}" destId="{5DA22E73-E624-D641-A77F-BF53F973E3E4}" srcOrd="12" destOrd="0" presId="urn:microsoft.com/office/officeart/2005/8/layout/cycle6"/>
    <dgm:cxn modelId="{B3C29D4D-8AA8-6D43-8CEF-51BFDD821904}" type="presParOf" srcId="{D98421EA-AE68-1040-87C3-CBB186450440}" destId="{29A6A49A-DE1E-054B-B073-1D5843405062}" srcOrd="13" destOrd="0" presId="urn:microsoft.com/office/officeart/2005/8/layout/cycle6"/>
    <dgm:cxn modelId="{54DE2BF4-4088-D341-989D-27E9A692F746}" type="presParOf" srcId="{D98421EA-AE68-1040-87C3-CBB186450440}" destId="{284268E9-A6A3-D345-ADBD-64C4F011D6C8}" srcOrd="14" destOrd="0" presId="urn:microsoft.com/office/officeart/2005/8/layout/cycle6"/>
  </dgm:cxn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404614F-2562-754F-BD83-E691FA74F0CF}" type="doc">
      <dgm:prSet loTypeId="urn:microsoft.com/office/officeart/2005/8/layout/cycle6" loCatId="" qsTypeId="urn:microsoft.com/office/officeart/2005/8/quickstyle/simple1" qsCatId="simple" csTypeId="urn:microsoft.com/office/officeart/2005/8/colors/accent0_1" csCatId="mainScheme" phldr="1"/>
      <dgm:spPr/>
      <dgm:t>
        <a:bodyPr/>
        <a:lstStyle/>
        <a:p>
          <a:endParaRPr lang="en-US"/>
        </a:p>
      </dgm:t>
    </dgm:pt>
    <dgm:pt modelId="{215C7536-10EC-844C-8989-0CE5AFA6FCF0}">
      <dgm:prSet phldrT="[Text]"/>
      <dgm:spPr>
        <a:ln w="28575" cmpd="sng">
          <a:solidFill>
            <a:srgbClr val="70AD47"/>
          </a:solidFill>
        </a:ln>
      </dgm:spPr>
      <dgm:t>
        <a:bodyPr/>
        <a:lstStyle/>
        <a:p>
          <a:r>
            <a:rPr lang="en-US" dirty="0" smtClean="0"/>
            <a:t>1</a:t>
          </a:r>
          <a:endParaRPr lang="en-US" dirty="0"/>
        </a:p>
      </dgm:t>
    </dgm:pt>
    <dgm:pt modelId="{402E79EF-3686-7941-9BFE-BB66084B714C}" type="parTrans" cxnId="{8BE9E919-DBEB-4249-A736-89C92D96BE75}">
      <dgm:prSet/>
      <dgm:spPr/>
      <dgm:t>
        <a:bodyPr/>
        <a:lstStyle/>
        <a:p>
          <a:endParaRPr lang="en-US"/>
        </a:p>
      </dgm:t>
    </dgm:pt>
    <dgm:pt modelId="{D2399A36-9B38-1446-A45A-1BA4F48C184C}" type="sibTrans" cxnId="{8BE9E919-DBEB-4249-A736-89C92D96BE75}">
      <dgm:prSet/>
      <dgm:spPr>
        <a:ln w="28575" cmpd="sng">
          <a:solidFill>
            <a:srgbClr val="70AD47"/>
          </a:solidFill>
          <a:headEnd type="arrow"/>
          <a:tailEnd type="arrow"/>
        </a:ln>
      </dgm:spPr>
      <dgm:t>
        <a:bodyPr/>
        <a:lstStyle/>
        <a:p>
          <a:endParaRPr lang="en-US"/>
        </a:p>
      </dgm:t>
    </dgm:pt>
    <dgm:pt modelId="{4C8510CD-4F1F-4345-969D-FA847E23774D}">
      <dgm:prSet phldrT="[Text]"/>
      <dgm:spPr>
        <a:ln w="28575" cmpd="sng">
          <a:solidFill>
            <a:srgbClr val="70AD47"/>
          </a:solidFill>
        </a:ln>
      </dgm:spPr>
      <dgm:t>
        <a:bodyPr/>
        <a:lstStyle/>
        <a:p>
          <a:r>
            <a:rPr lang="en-US" dirty="0" smtClean="0"/>
            <a:t>2</a:t>
          </a:r>
          <a:endParaRPr lang="en-US" dirty="0"/>
        </a:p>
      </dgm:t>
    </dgm:pt>
    <dgm:pt modelId="{6F731E7E-D4C8-BF49-B689-043EEA0C4BB7}" type="parTrans" cxnId="{CEA3FBDF-BFEB-664F-9C49-F04AB34C009C}">
      <dgm:prSet/>
      <dgm:spPr/>
      <dgm:t>
        <a:bodyPr/>
        <a:lstStyle/>
        <a:p>
          <a:endParaRPr lang="en-US"/>
        </a:p>
      </dgm:t>
    </dgm:pt>
    <dgm:pt modelId="{3FD2DE83-568D-FC4E-8754-AACE65F57A04}" type="sibTrans" cxnId="{CEA3FBDF-BFEB-664F-9C49-F04AB34C009C}">
      <dgm:prSet/>
      <dgm:spPr>
        <a:ln w="28575" cmpd="sng">
          <a:solidFill>
            <a:srgbClr val="70AD47"/>
          </a:solidFill>
          <a:headEnd type="arrow"/>
          <a:tailEnd type="arrow"/>
        </a:ln>
      </dgm:spPr>
      <dgm:t>
        <a:bodyPr/>
        <a:lstStyle/>
        <a:p>
          <a:endParaRPr lang="en-US"/>
        </a:p>
      </dgm:t>
    </dgm:pt>
    <dgm:pt modelId="{06395CB1-4388-BE4D-B451-C79391D66D4F}">
      <dgm:prSet phldrT="[Text]"/>
      <dgm:spPr>
        <a:ln w="28575" cmpd="sng">
          <a:solidFill>
            <a:srgbClr val="70AD47"/>
          </a:solidFill>
        </a:ln>
      </dgm:spPr>
      <dgm:t>
        <a:bodyPr/>
        <a:lstStyle/>
        <a:p>
          <a:r>
            <a:rPr lang="en-US" dirty="0" smtClean="0"/>
            <a:t>3</a:t>
          </a:r>
          <a:endParaRPr lang="en-US" dirty="0"/>
        </a:p>
      </dgm:t>
    </dgm:pt>
    <dgm:pt modelId="{06457078-7C23-354B-91B7-B58E5DA3AB35}" type="parTrans" cxnId="{3E3F1B06-3100-104F-B9DE-650960631E1A}">
      <dgm:prSet/>
      <dgm:spPr/>
      <dgm:t>
        <a:bodyPr/>
        <a:lstStyle/>
        <a:p>
          <a:endParaRPr lang="en-US"/>
        </a:p>
      </dgm:t>
    </dgm:pt>
    <dgm:pt modelId="{606357E8-B866-4C45-9582-4509C02F0FC6}" type="sibTrans" cxnId="{3E3F1B06-3100-104F-B9DE-650960631E1A}">
      <dgm:prSet/>
      <dgm:spPr>
        <a:ln w="28575" cmpd="sng">
          <a:solidFill>
            <a:srgbClr val="70AD47"/>
          </a:solidFill>
          <a:headEnd type="arrow"/>
          <a:tailEnd type="arrow"/>
        </a:ln>
      </dgm:spPr>
      <dgm:t>
        <a:bodyPr/>
        <a:lstStyle/>
        <a:p>
          <a:endParaRPr lang="en-US"/>
        </a:p>
      </dgm:t>
    </dgm:pt>
    <dgm:pt modelId="{F779832F-9321-534C-938F-3188D7C0AE86}">
      <dgm:prSet phldrT="[Text]"/>
      <dgm:spPr>
        <a:ln w="28575" cmpd="sng">
          <a:solidFill>
            <a:srgbClr val="70AD47"/>
          </a:solidFill>
        </a:ln>
      </dgm:spPr>
      <dgm:t>
        <a:bodyPr/>
        <a:lstStyle/>
        <a:p>
          <a:r>
            <a:rPr lang="en-US" dirty="0" smtClean="0"/>
            <a:t>4</a:t>
          </a:r>
          <a:endParaRPr lang="en-US" dirty="0"/>
        </a:p>
      </dgm:t>
    </dgm:pt>
    <dgm:pt modelId="{511FDD03-5A49-E64E-B3C6-53BBC4D70903}" type="parTrans" cxnId="{A3489B45-02DF-5343-8A57-CC1B3169B14A}">
      <dgm:prSet/>
      <dgm:spPr/>
      <dgm:t>
        <a:bodyPr/>
        <a:lstStyle/>
        <a:p>
          <a:endParaRPr lang="en-US"/>
        </a:p>
      </dgm:t>
    </dgm:pt>
    <dgm:pt modelId="{D40D9EE9-6E20-774F-ACEE-D8A2A80FA345}" type="sibTrans" cxnId="{A3489B45-02DF-5343-8A57-CC1B3169B14A}">
      <dgm:prSet/>
      <dgm:spPr>
        <a:ln w="28575" cmpd="sng">
          <a:solidFill>
            <a:srgbClr val="70AD47"/>
          </a:solidFill>
          <a:headEnd type="arrow"/>
          <a:tailEnd type="arrow"/>
        </a:ln>
      </dgm:spPr>
      <dgm:t>
        <a:bodyPr/>
        <a:lstStyle/>
        <a:p>
          <a:endParaRPr lang="en-US"/>
        </a:p>
      </dgm:t>
    </dgm:pt>
    <dgm:pt modelId="{3EF31DDB-32FC-1D4A-8909-FD03CB949C50}">
      <dgm:prSet phldrT="[Text]"/>
      <dgm:spPr>
        <a:ln w="28575" cmpd="sng">
          <a:solidFill>
            <a:srgbClr val="70AD47"/>
          </a:solidFill>
        </a:ln>
      </dgm:spPr>
      <dgm:t>
        <a:bodyPr/>
        <a:lstStyle/>
        <a:p>
          <a:r>
            <a:rPr lang="en-US" dirty="0" smtClean="0"/>
            <a:t>5</a:t>
          </a:r>
          <a:endParaRPr lang="en-US" dirty="0"/>
        </a:p>
      </dgm:t>
    </dgm:pt>
    <dgm:pt modelId="{99DEC48D-7CA4-D14E-B154-E5E4DCA2535F}" type="parTrans" cxnId="{C6EB9844-BD19-9241-9924-DE3E34AED9F3}">
      <dgm:prSet/>
      <dgm:spPr/>
      <dgm:t>
        <a:bodyPr/>
        <a:lstStyle/>
        <a:p>
          <a:endParaRPr lang="en-US"/>
        </a:p>
      </dgm:t>
    </dgm:pt>
    <dgm:pt modelId="{B4597D1F-11BB-B54B-B7A5-1CEFE5BD7022}" type="sibTrans" cxnId="{C6EB9844-BD19-9241-9924-DE3E34AED9F3}">
      <dgm:prSet/>
      <dgm:spPr>
        <a:ln w="28575" cmpd="sng">
          <a:solidFill>
            <a:srgbClr val="70AD47"/>
          </a:solidFill>
          <a:headEnd type="arrow"/>
          <a:tailEnd type="arrow"/>
        </a:ln>
      </dgm:spPr>
      <dgm:t>
        <a:bodyPr/>
        <a:lstStyle/>
        <a:p>
          <a:endParaRPr lang="en-US"/>
        </a:p>
      </dgm:t>
    </dgm:pt>
    <dgm:pt modelId="{D98421EA-AE68-1040-87C3-CBB186450440}" type="pres">
      <dgm:prSet presAssocID="{E404614F-2562-754F-BD83-E691FA74F0CF}" presName="cycle" presStyleCnt="0">
        <dgm:presLayoutVars>
          <dgm:dir/>
          <dgm:resizeHandles val="exact"/>
        </dgm:presLayoutVars>
      </dgm:prSet>
      <dgm:spPr/>
      <dgm:t>
        <a:bodyPr/>
        <a:lstStyle/>
        <a:p>
          <a:endParaRPr lang="en-US"/>
        </a:p>
      </dgm:t>
    </dgm:pt>
    <dgm:pt modelId="{E0B6601B-F7DD-6D4D-8D41-FA4D72BDFA0A}" type="pres">
      <dgm:prSet presAssocID="{215C7536-10EC-844C-8989-0CE5AFA6FCF0}" presName="node" presStyleLbl="node1" presStyleIdx="0" presStyleCnt="5">
        <dgm:presLayoutVars>
          <dgm:bulletEnabled val="1"/>
        </dgm:presLayoutVars>
      </dgm:prSet>
      <dgm:spPr/>
      <dgm:t>
        <a:bodyPr/>
        <a:lstStyle/>
        <a:p>
          <a:endParaRPr lang="en-US"/>
        </a:p>
      </dgm:t>
    </dgm:pt>
    <dgm:pt modelId="{551A22B3-063A-F046-BE9E-D13AE34C0C40}" type="pres">
      <dgm:prSet presAssocID="{215C7536-10EC-844C-8989-0CE5AFA6FCF0}" presName="spNode" presStyleCnt="0"/>
      <dgm:spPr/>
    </dgm:pt>
    <dgm:pt modelId="{ABA2EAC7-1AB6-8A4C-840B-43BC66CECC76}" type="pres">
      <dgm:prSet presAssocID="{D2399A36-9B38-1446-A45A-1BA4F48C184C}" presName="sibTrans" presStyleLbl="sibTrans1D1" presStyleIdx="0" presStyleCnt="5"/>
      <dgm:spPr/>
      <dgm:t>
        <a:bodyPr/>
        <a:lstStyle/>
        <a:p>
          <a:endParaRPr lang="en-US"/>
        </a:p>
      </dgm:t>
    </dgm:pt>
    <dgm:pt modelId="{B62B8E7C-8DAE-164F-922D-D8CE6EE692BA}" type="pres">
      <dgm:prSet presAssocID="{4C8510CD-4F1F-4345-969D-FA847E23774D}" presName="node" presStyleLbl="node1" presStyleIdx="1" presStyleCnt="5">
        <dgm:presLayoutVars>
          <dgm:bulletEnabled val="1"/>
        </dgm:presLayoutVars>
      </dgm:prSet>
      <dgm:spPr/>
      <dgm:t>
        <a:bodyPr/>
        <a:lstStyle/>
        <a:p>
          <a:endParaRPr lang="en-US"/>
        </a:p>
      </dgm:t>
    </dgm:pt>
    <dgm:pt modelId="{0F6A77A0-37BD-4047-AE52-9E88406CE81E}" type="pres">
      <dgm:prSet presAssocID="{4C8510CD-4F1F-4345-969D-FA847E23774D}" presName="spNode" presStyleCnt="0"/>
      <dgm:spPr/>
    </dgm:pt>
    <dgm:pt modelId="{D8B2F83F-6FE8-7648-BD1F-BCA13982E9F5}" type="pres">
      <dgm:prSet presAssocID="{3FD2DE83-568D-FC4E-8754-AACE65F57A04}" presName="sibTrans" presStyleLbl="sibTrans1D1" presStyleIdx="1" presStyleCnt="5"/>
      <dgm:spPr/>
      <dgm:t>
        <a:bodyPr/>
        <a:lstStyle/>
        <a:p>
          <a:endParaRPr lang="en-US"/>
        </a:p>
      </dgm:t>
    </dgm:pt>
    <dgm:pt modelId="{9C3F4A45-2D36-1B4D-BBD1-3D780A600D97}" type="pres">
      <dgm:prSet presAssocID="{06395CB1-4388-BE4D-B451-C79391D66D4F}" presName="node" presStyleLbl="node1" presStyleIdx="2" presStyleCnt="5">
        <dgm:presLayoutVars>
          <dgm:bulletEnabled val="1"/>
        </dgm:presLayoutVars>
      </dgm:prSet>
      <dgm:spPr/>
      <dgm:t>
        <a:bodyPr/>
        <a:lstStyle/>
        <a:p>
          <a:endParaRPr lang="en-US"/>
        </a:p>
      </dgm:t>
    </dgm:pt>
    <dgm:pt modelId="{89D2A8A5-B685-3D48-9663-24DDC0091DC1}" type="pres">
      <dgm:prSet presAssocID="{06395CB1-4388-BE4D-B451-C79391D66D4F}" presName="spNode" presStyleCnt="0"/>
      <dgm:spPr/>
    </dgm:pt>
    <dgm:pt modelId="{6CCF4449-9191-874A-AC4A-1C9673987E86}" type="pres">
      <dgm:prSet presAssocID="{606357E8-B866-4C45-9582-4509C02F0FC6}" presName="sibTrans" presStyleLbl="sibTrans1D1" presStyleIdx="2" presStyleCnt="5"/>
      <dgm:spPr/>
      <dgm:t>
        <a:bodyPr/>
        <a:lstStyle/>
        <a:p>
          <a:endParaRPr lang="en-US"/>
        </a:p>
      </dgm:t>
    </dgm:pt>
    <dgm:pt modelId="{3ED34D0E-C40B-DF43-BD67-0D00C0F312C2}" type="pres">
      <dgm:prSet presAssocID="{F779832F-9321-534C-938F-3188D7C0AE86}" presName="node" presStyleLbl="node1" presStyleIdx="3" presStyleCnt="5">
        <dgm:presLayoutVars>
          <dgm:bulletEnabled val="1"/>
        </dgm:presLayoutVars>
      </dgm:prSet>
      <dgm:spPr/>
      <dgm:t>
        <a:bodyPr/>
        <a:lstStyle/>
        <a:p>
          <a:endParaRPr lang="en-US"/>
        </a:p>
      </dgm:t>
    </dgm:pt>
    <dgm:pt modelId="{9E51216F-5F90-E04D-8BC1-2EAC6ED7B2CC}" type="pres">
      <dgm:prSet presAssocID="{F779832F-9321-534C-938F-3188D7C0AE86}" presName="spNode" presStyleCnt="0"/>
      <dgm:spPr/>
    </dgm:pt>
    <dgm:pt modelId="{2007816F-2D73-A240-8DCC-457CE69524BA}" type="pres">
      <dgm:prSet presAssocID="{D40D9EE9-6E20-774F-ACEE-D8A2A80FA345}" presName="sibTrans" presStyleLbl="sibTrans1D1" presStyleIdx="3" presStyleCnt="5"/>
      <dgm:spPr/>
      <dgm:t>
        <a:bodyPr/>
        <a:lstStyle/>
        <a:p>
          <a:endParaRPr lang="en-US"/>
        </a:p>
      </dgm:t>
    </dgm:pt>
    <dgm:pt modelId="{5DA22E73-E624-D641-A77F-BF53F973E3E4}" type="pres">
      <dgm:prSet presAssocID="{3EF31DDB-32FC-1D4A-8909-FD03CB949C50}" presName="node" presStyleLbl="node1" presStyleIdx="4" presStyleCnt="5">
        <dgm:presLayoutVars>
          <dgm:bulletEnabled val="1"/>
        </dgm:presLayoutVars>
      </dgm:prSet>
      <dgm:spPr/>
      <dgm:t>
        <a:bodyPr/>
        <a:lstStyle/>
        <a:p>
          <a:endParaRPr lang="en-US"/>
        </a:p>
      </dgm:t>
    </dgm:pt>
    <dgm:pt modelId="{29A6A49A-DE1E-054B-B073-1D5843405062}" type="pres">
      <dgm:prSet presAssocID="{3EF31DDB-32FC-1D4A-8909-FD03CB949C50}" presName="spNode" presStyleCnt="0"/>
      <dgm:spPr/>
    </dgm:pt>
    <dgm:pt modelId="{284268E9-A6A3-D345-ADBD-64C4F011D6C8}" type="pres">
      <dgm:prSet presAssocID="{B4597D1F-11BB-B54B-B7A5-1CEFE5BD7022}" presName="sibTrans" presStyleLbl="sibTrans1D1" presStyleIdx="4" presStyleCnt="5"/>
      <dgm:spPr/>
      <dgm:t>
        <a:bodyPr/>
        <a:lstStyle/>
        <a:p>
          <a:endParaRPr lang="en-US"/>
        </a:p>
      </dgm:t>
    </dgm:pt>
  </dgm:ptLst>
  <dgm:cxnLst>
    <dgm:cxn modelId="{A5607561-BD2D-8846-BA3D-FDBF82010ABA}" type="presOf" srcId="{606357E8-B866-4C45-9582-4509C02F0FC6}" destId="{6CCF4449-9191-874A-AC4A-1C9673987E86}" srcOrd="0" destOrd="0" presId="urn:microsoft.com/office/officeart/2005/8/layout/cycle6"/>
    <dgm:cxn modelId="{552BBC76-C377-C446-8A59-B7D6723BF8BA}" type="presOf" srcId="{4C8510CD-4F1F-4345-969D-FA847E23774D}" destId="{B62B8E7C-8DAE-164F-922D-D8CE6EE692BA}" srcOrd="0" destOrd="0" presId="urn:microsoft.com/office/officeart/2005/8/layout/cycle6"/>
    <dgm:cxn modelId="{3E3F1B06-3100-104F-B9DE-650960631E1A}" srcId="{E404614F-2562-754F-BD83-E691FA74F0CF}" destId="{06395CB1-4388-BE4D-B451-C79391D66D4F}" srcOrd="2" destOrd="0" parTransId="{06457078-7C23-354B-91B7-B58E5DA3AB35}" sibTransId="{606357E8-B866-4C45-9582-4509C02F0FC6}"/>
    <dgm:cxn modelId="{472D36F8-F398-E041-8053-2E4FFDBAA2D5}" type="presOf" srcId="{3EF31DDB-32FC-1D4A-8909-FD03CB949C50}" destId="{5DA22E73-E624-D641-A77F-BF53F973E3E4}" srcOrd="0" destOrd="0" presId="urn:microsoft.com/office/officeart/2005/8/layout/cycle6"/>
    <dgm:cxn modelId="{4EA94185-5713-9141-971E-A3B0E6C9382D}" type="presOf" srcId="{215C7536-10EC-844C-8989-0CE5AFA6FCF0}" destId="{E0B6601B-F7DD-6D4D-8D41-FA4D72BDFA0A}" srcOrd="0" destOrd="0" presId="urn:microsoft.com/office/officeart/2005/8/layout/cycle6"/>
    <dgm:cxn modelId="{CEA3FBDF-BFEB-664F-9C49-F04AB34C009C}" srcId="{E404614F-2562-754F-BD83-E691FA74F0CF}" destId="{4C8510CD-4F1F-4345-969D-FA847E23774D}" srcOrd="1" destOrd="0" parTransId="{6F731E7E-D4C8-BF49-B689-043EEA0C4BB7}" sibTransId="{3FD2DE83-568D-FC4E-8754-AACE65F57A04}"/>
    <dgm:cxn modelId="{4E1A73F9-A723-B444-8ACB-70FDE307BB11}" type="presOf" srcId="{B4597D1F-11BB-B54B-B7A5-1CEFE5BD7022}" destId="{284268E9-A6A3-D345-ADBD-64C4F011D6C8}" srcOrd="0" destOrd="0" presId="urn:microsoft.com/office/officeart/2005/8/layout/cycle6"/>
    <dgm:cxn modelId="{8D9F9E87-BB4F-0744-A218-AAB631D07D47}" type="presOf" srcId="{F779832F-9321-534C-938F-3188D7C0AE86}" destId="{3ED34D0E-C40B-DF43-BD67-0D00C0F312C2}" srcOrd="0" destOrd="0" presId="urn:microsoft.com/office/officeart/2005/8/layout/cycle6"/>
    <dgm:cxn modelId="{5996BE79-99D7-E749-96F1-B4C9FDC8D9F6}" type="presOf" srcId="{D2399A36-9B38-1446-A45A-1BA4F48C184C}" destId="{ABA2EAC7-1AB6-8A4C-840B-43BC66CECC76}" srcOrd="0" destOrd="0" presId="urn:microsoft.com/office/officeart/2005/8/layout/cycle6"/>
    <dgm:cxn modelId="{A84B1F06-4E09-AD41-8BF1-4117A4A02586}" type="presOf" srcId="{06395CB1-4388-BE4D-B451-C79391D66D4F}" destId="{9C3F4A45-2D36-1B4D-BBD1-3D780A600D97}" srcOrd="0" destOrd="0" presId="urn:microsoft.com/office/officeart/2005/8/layout/cycle6"/>
    <dgm:cxn modelId="{C6EB9844-BD19-9241-9924-DE3E34AED9F3}" srcId="{E404614F-2562-754F-BD83-E691FA74F0CF}" destId="{3EF31DDB-32FC-1D4A-8909-FD03CB949C50}" srcOrd="4" destOrd="0" parTransId="{99DEC48D-7CA4-D14E-B154-E5E4DCA2535F}" sibTransId="{B4597D1F-11BB-B54B-B7A5-1CEFE5BD7022}"/>
    <dgm:cxn modelId="{8BE9E919-DBEB-4249-A736-89C92D96BE75}" srcId="{E404614F-2562-754F-BD83-E691FA74F0CF}" destId="{215C7536-10EC-844C-8989-0CE5AFA6FCF0}" srcOrd="0" destOrd="0" parTransId="{402E79EF-3686-7941-9BFE-BB66084B714C}" sibTransId="{D2399A36-9B38-1446-A45A-1BA4F48C184C}"/>
    <dgm:cxn modelId="{A3489B45-02DF-5343-8A57-CC1B3169B14A}" srcId="{E404614F-2562-754F-BD83-E691FA74F0CF}" destId="{F779832F-9321-534C-938F-3188D7C0AE86}" srcOrd="3" destOrd="0" parTransId="{511FDD03-5A49-E64E-B3C6-53BBC4D70903}" sibTransId="{D40D9EE9-6E20-774F-ACEE-D8A2A80FA345}"/>
    <dgm:cxn modelId="{F4D09D31-35AF-654D-A33B-A6B06FDD0F31}" type="presOf" srcId="{E404614F-2562-754F-BD83-E691FA74F0CF}" destId="{D98421EA-AE68-1040-87C3-CBB186450440}" srcOrd="0" destOrd="0" presId="urn:microsoft.com/office/officeart/2005/8/layout/cycle6"/>
    <dgm:cxn modelId="{0FD2B871-CA8D-AF42-93FA-F5DE482A0C45}" type="presOf" srcId="{3FD2DE83-568D-FC4E-8754-AACE65F57A04}" destId="{D8B2F83F-6FE8-7648-BD1F-BCA13982E9F5}" srcOrd="0" destOrd="0" presId="urn:microsoft.com/office/officeart/2005/8/layout/cycle6"/>
    <dgm:cxn modelId="{3B7A528D-C8FD-2540-A5BD-AE2EE19D5998}" type="presOf" srcId="{D40D9EE9-6E20-774F-ACEE-D8A2A80FA345}" destId="{2007816F-2D73-A240-8DCC-457CE69524BA}" srcOrd="0" destOrd="0" presId="urn:microsoft.com/office/officeart/2005/8/layout/cycle6"/>
    <dgm:cxn modelId="{63786614-EEF6-B246-BF24-B74E4F9EE91D}" type="presParOf" srcId="{D98421EA-AE68-1040-87C3-CBB186450440}" destId="{E0B6601B-F7DD-6D4D-8D41-FA4D72BDFA0A}" srcOrd="0" destOrd="0" presId="urn:microsoft.com/office/officeart/2005/8/layout/cycle6"/>
    <dgm:cxn modelId="{7FDA3371-6E0B-A346-9B16-D45733413234}" type="presParOf" srcId="{D98421EA-AE68-1040-87C3-CBB186450440}" destId="{551A22B3-063A-F046-BE9E-D13AE34C0C40}" srcOrd="1" destOrd="0" presId="urn:microsoft.com/office/officeart/2005/8/layout/cycle6"/>
    <dgm:cxn modelId="{1B57D663-7C78-A34D-BB0B-9E2CFC18D657}" type="presParOf" srcId="{D98421EA-AE68-1040-87C3-CBB186450440}" destId="{ABA2EAC7-1AB6-8A4C-840B-43BC66CECC76}" srcOrd="2" destOrd="0" presId="urn:microsoft.com/office/officeart/2005/8/layout/cycle6"/>
    <dgm:cxn modelId="{5280C3B6-69EE-8745-AF53-05B7493E2657}" type="presParOf" srcId="{D98421EA-AE68-1040-87C3-CBB186450440}" destId="{B62B8E7C-8DAE-164F-922D-D8CE6EE692BA}" srcOrd="3" destOrd="0" presId="urn:microsoft.com/office/officeart/2005/8/layout/cycle6"/>
    <dgm:cxn modelId="{ADC5A111-1806-1F41-9288-8D4F3E94EA81}" type="presParOf" srcId="{D98421EA-AE68-1040-87C3-CBB186450440}" destId="{0F6A77A0-37BD-4047-AE52-9E88406CE81E}" srcOrd="4" destOrd="0" presId="urn:microsoft.com/office/officeart/2005/8/layout/cycle6"/>
    <dgm:cxn modelId="{83D6ED34-7149-FA46-841A-F3AC83D308EC}" type="presParOf" srcId="{D98421EA-AE68-1040-87C3-CBB186450440}" destId="{D8B2F83F-6FE8-7648-BD1F-BCA13982E9F5}" srcOrd="5" destOrd="0" presId="urn:microsoft.com/office/officeart/2005/8/layout/cycle6"/>
    <dgm:cxn modelId="{C244AC8C-5811-5945-BC02-57C05D3EC6B1}" type="presParOf" srcId="{D98421EA-AE68-1040-87C3-CBB186450440}" destId="{9C3F4A45-2D36-1B4D-BBD1-3D780A600D97}" srcOrd="6" destOrd="0" presId="urn:microsoft.com/office/officeart/2005/8/layout/cycle6"/>
    <dgm:cxn modelId="{E7467FC9-C529-D045-BFF9-5F0FF1974F51}" type="presParOf" srcId="{D98421EA-AE68-1040-87C3-CBB186450440}" destId="{89D2A8A5-B685-3D48-9663-24DDC0091DC1}" srcOrd="7" destOrd="0" presId="urn:microsoft.com/office/officeart/2005/8/layout/cycle6"/>
    <dgm:cxn modelId="{D9EE5330-305E-3547-BA91-D86F4C6676DE}" type="presParOf" srcId="{D98421EA-AE68-1040-87C3-CBB186450440}" destId="{6CCF4449-9191-874A-AC4A-1C9673987E86}" srcOrd="8" destOrd="0" presId="urn:microsoft.com/office/officeart/2005/8/layout/cycle6"/>
    <dgm:cxn modelId="{512AA763-FBC4-6B46-9BE4-456BFA7538E0}" type="presParOf" srcId="{D98421EA-AE68-1040-87C3-CBB186450440}" destId="{3ED34D0E-C40B-DF43-BD67-0D00C0F312C2}" srcOrd="9" destOrd="0" presId="urn:microsoft.com/office/officeart/2005/8/layout/cycle6"/>
    <dgm:cxn modelId="{03796A01-FA76-9A4D-9821-E864476E9FE7}" type="presParOf" srcId="{D98421EA-AE68-1040-87C3-CBB186450440}" destId="{9E51216F-5F90-E04D-8BC1-2EAC6ED7B2CC}" srcOrd="10" destOrd="0" presId="urn:microsoft.com/office/officeart/2005/8/layout/cycle6"/>
    <dgm:cxn modelId="{C2681BD6-FBF3-0C46-BB5C-597559E9C53E}" type="presParOf" srcId="{D98421EA-AE68-1040-87C3-CBB186450440}" destId="{2007816F-2D73-A240-8DCC-457CE69524BA}" srcOrd="11" destOrd="0" presId="urn:microsoft.com/office/officeart/2005/8/layout/cycle6"/>
    <dgm:cxn modelId="{FDE7B668-CF15-BB49-AFEE-A13C0B413078}" type="presParOf" srcId="{D98421EA-AE68-1040-87C3-CBB186450440}" destId="{5DA22E73-E624-D641-A77F-BF53F973E3E4}" srcOrd="12" destOrd="0" presId="urn:microsoft.com/office/officeart/2005/8/layout/cycle6"/>
    <dgm:cxn modelId="{6F6BFBFD-4D52-6448-B37F-522379567EB1}" type="presParOf" srcId="{D98421EA-AE68-1040-87C3-CBB186450440}" destId="{29A6A49A-DE1E-054B-B073-1D5843405062}" srcOrd="13" destOrd="0" presId="urn:microsoft.com/office/officeart/2005/8/layout/cycle6"/>
    <dgm:cxn modelId="{C57E8085-007E-0C4A-8C77-25CB0A52D37C}" type="presParOf" srcId="{D98421EA-AE68-1040-87C3-CBB186450440}" destId="{284268E9-A6A3-D345-ADBD-64C4F011D6C8}" srcOrd="14" destOrd="0" presId="urn:microsoft.com/office/officeart/2005/8/layout/cycle6"/>
  </dgm:cxnLst>
  <dgm:bg/>
  <dgm:whole>
    <a:ln>
      <a:noFill/>
    </a:ln>
  </dgm:whole>
  <dgm:extLst>
    <a:ext uri="http://schemas.microsoft.com/office/drawing/2008/diagram">
      <dsp:dataModelExt xmlns:dsp="http://schemas.microsoft.com/office/drawing/2008/diagram" relId="rId11"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a:ln w="28575" cmpd="sng">
          <a:solidFill>
            <a:srgbClr val="70AD47"/>
          </a:solidFill>
        </a:ln>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897BBDDF-227B-A142-8C6C-C681908C6FA8}">
      <dgm:prSet phldrT="[Text]"/>
      <dgm:spPr>
        <a:ln>
          <a:prstDash val="dot"/>
        </a:ln>
      </dgm:spPr>
      <dgm:t>
        <a:bodyPr/>
        <a:lstStyle/>
        <a:p>
          <a:r>
            <a:rPr lang="en-US" dirty="0" smtClean="0"/>
            <a:t>1</a:t>
          </a:r>
          <a:endParaRPr lang="en-US" dirty="0"/>
        </a:p>
      </dgm:t>
    </dgm:pt>
    <dgm:pt modelId="{1ECE9127-3811-5F46-91B6-E613F627722A}" type="parTrans" cxnId="{AEDF9D20-0F8E-B74D-8E02-3A8501603C3B}">
      <dgm:prSet/>
      <dgm:spPr/>
      <dgm:t>
        <a:bodyPr/>
        <a:lstStyle/>
        <a:p>
          <a:endParaRPr lang="en-US"/>
        </a:p>
      </dgm:t>
    </dgm:pt>
    <dgm:pt modelId="{0040736E-914C-CA4C-B0D1-D0C2AD23AD62}" type="sibTrans" cxnId="{AEDF9D20-0F8E-B74D-8E02-3A8501603C3B}">
      <dgm:prSet/>
      <dgm:spPr/>
      <dgm:t>
        <a:bodyPr/>
        <a:lstStyle/>
        <a:p>
          <a:endParaRPr lang="en-US"/>
        </a:p>
      </dgm:t>
    </dgm:pt>
    <dgm:pt modelId="{1022CE68-A8C3-4B44-A9A5-396419B2FCBB}">
      <dgm:prSet phldrT="[Text]"/>
      <dgm:spPr>
        <a:ln>
          <a:prstDash val="dot"/>
        </a:ln>
      </dgm:spPr>
      <dgm:t>
        <a:bodyPr/>
        <a:lstStyle/>
        <a:p>
          <a:r>
            <a:rPr lang="en-US" dirty="0"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dgm:t>
        <a:bodyPr/>
        <a:lstStyle/>
        <a:p>
          <a:endParaRPr lang="en-US"/>
        </a:p>
      </dgm:t>
    </dgm:pt>
    <dgm:pt modelId="{150B076D-B62C-6846-BE36-0E0A04EBFAD4}">
      <dgm:prSet phldrT="[Text]"/>
      <dgm:spPr>
        <a:ln w="28575" cmpd="sng">
          <a:solidFill>
            <a:srgbClr val="70AD47"/>
          </a:solidFill>
        </a:ln>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solidFill>
          <a:schemeClr val="accent6"/>
        </a:solidFill>
        <a:ln w="28575" cmpd="sng">
          <a:solidFill>
            <a:srgbClr val="70AD47"/>
          </a:solidFill>
        </a:ln>
      </dgm:spPr>
      <dgm:t>
        <a:bodyPr/>
        <a:lstStyle/>
        <a:p>
          <a:endParaRPr lang="en-US"/>
        </a:p>
      </dgm:t>
    </dgm:pt>
    <dgm:pt modelId="{82A40B3A-1552-C744-9798-7DEBF46D54D3}">
      <dgm:prSet phldrT="[Text]"/>
      <dgm:spPr>
        <a:ln w="28575" cmpd="sng">
          <a:solidFill>
            <a:srgbClr val="70AD47"/>
          </a:solidFill>
        </a:ln>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solidFill>
          <a:schemeClr val="accent6"/>
        </a:solidFill>
        <a:ln w="28575" cmpd="sng">
          <a:solidFill>
            <a:srgbClr val="70AD47"/>
          </a:solidFill>
        </a:ln>
      </dgm:spPr>
      <dgm:t>
        <a:bodyPr/>
        <a:lstStyle/>
        <a:p>
          <a:endParaRPr lang="en-US"/>
        </a:p>
      </dgm:t>
    </dgm:pt>
    <dgm:pt modelId="{FF1820DB-D1AD-3341-9C50-EC5DAF292616}">
      <dgm:prSet phldrT="[Text]"/>
      <dgm:spPr>
        <a:ln>
          <a:prstDash val="dot"/>
        </a:ln>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AE6B9844-F9D5-E34B-B87F-34C9D547571C}" type="presOf" srcId="{FF1820DB-D1AD-3341-9C50-EC5DAF292616}" destId="{7DF822EC-7DA5-1541-88B4-B89EC1C18C4F}" srcOrd="0" destOrd="0" presId="urn:microsoft.com/office/officeart/2005/8/layout/radial5"/>
    <dgm:cxn modelId="{B515E9F6-05D6-114C-97C6-B686767924B4}" type="presOf" srcId="{C065143E-BD59-3645-B728-5A3CA027BCBD}" destId="{F1D05B50-AADA-854B-86AE-53ECF78205C3}" srcOrd="0" destOrd="0" presId="urn:microsoft.com/office/officeart/2005/8/layout/radial5"/>
    <dgm:cxn modelId="{652D0455-919E-E44E-A5F7-67A3A75F95C0}" type="presOf" srcId="{F58B7A3B-BB93-E347-9EDA-442126725849}" destId="{F7EDBF30-A755-9243-B742-82E776B32378}" srcOrd="0" destOrd="0" presId="urn:microsoft.com/office/officeart/2005/8/layout/radial5"/>
    <dgm:cxn modelId="{63CC6B1B-7003-D642-B438-91B616776F54}" type="presOf" srcId="{1022CE68-A8C3-4B44-A9A5-396419B2FCBB}" destId="{2AB18B9C-7BA9-134D-A098-CC4B1C84075E}" srcOrd="0" destOrd="0" presId="urn:microsoft.com/office/officeart/2005/8/layout/radial5"/>
    <dgm:cxn modelId="{6F446867-E487-F541-9209-20468429C43E}" srcId="{E52185A5-D8A4-0C40-81AB-41AF316F11DF}" destId="{82A40B3A-1552-C744-9798-7DEBF46D54D3}" srcOrd="2" destOrd="0" parTransId="{C065143E-BD59-3645-B728-5A3CA027BCBD}" sibTransId="{331E3C46-E51F-1042-A14F-56A5BF61C5B4}"/>
    <dgm:cxn modelId="{506A4DA8-54DA-6F48-9C1F-F1492CB156A6}" type="presOf" srcId="{E11223A2-12EC-E04D-A54D-F5E3C658DF2F}" destId="{BB4C2BE5-5F68-6A49-88EB-E38D433A721B}" srcOrd="0" destOrd="0" presId="urn:microsoft.com/office/officeart/2005/8/layout/radial5"/>
    <dgm:cxn modelId="{48AE1D26-0136-8847-891D-B5BCF1285E52}" type="presOf" srcId="{150B076D-B62C-6846-BE36-0E0A04EBFAD4}" destId="{711625E2-3835-6040-908F-0A6F00A0B370}" srcOrd="0" destOrd="0" presId="urn:microsoft.com/office/officeart/2005/8/layout/radial5"/>
    <dgm:cxn modelId="{D84A8321-F668-C045-811C-F14B5B713189}" type="presOf" srcId="{7B78F4C8-C28B-E74B-B495-14B1F327F752}" destId="{0E05605C-CAE2-3340-A1A7-3C9B473D52D4}" srcOrd="0"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2E741B3E-851A-F04B-804E-D4E722E21A1A}" type="presOf" srcId="{124DDE94-ED0F-2B4E-8359-340E712F8380}" destId="{90CFC047-A843-944B-A8A1-DE3CFC5530D8}" srcOrd="0" destOrd="0" presId="urn:microsoft.com/office/officeart/2005/8/layout/radial5"/>
    <dgm:cxn modelId="{99ABB088-1D33-704C-99DA-ED202843079F}" srcId="{E52185A5-D8A4-0C40-81AB-41AF316F11DF}" destId="{150B076D-B62C-6846-BE36-0E0A04EBFAD4}" srcOrd="3" destOrd="0" parTransId="{E11223A2-12EC-E04D-A54D-F5E3C658DF2F}" sibTransId="{13D1B3E7-B9EE-EC47-A1D9-930F8D22C396}"/>
    <dgm:cxn modelId="{9BA3687F-9E7F-5947-A495-64B8F7BCB523}" type="presOf" srcId="{F58B7A3B-BB93-E347-9EDA-442126725849}" destId="{8D26B199-82C9-784F-9CE3-CBC0758FE1C6}" srcOrd="1" destOrd="0" presId="urn:microsoft.com/office/officeart/2005/8/layout/radial5"/>
    <dgm:cxn modelId="{2CFEE7F8-D98D-1341-9E0C-F44B3B465CF0}" type="presOf" srcId="{1ECE9127-3811-5F46-91B6-E613F627722A}" destId="{26FDB718-70C2-114D-8128-B4DDC49A7174}" srcOrd="0" destOrd="0" presId="urn:microsoft.com/office/officeart/2005/8/layout/radial5"/>
    <dgm:cxn modelId="{694B8E1F-0D3D-7E4B-9E7F-9CC26B07F06A}" type="presOf" srcId="{1ECE9127-3811-5F46-91B6-E613F627722A}" destId="{1C422942-AA5A-CB48-A371-DD53207807E7}" srcOrd="1" destOrd="0" presId="urn:microsoft.com/office/officeart/2005/8/layout/radial5"/>
    <dgm:cxn modelId="{A38674FA-5D74-384A-BCD9-E29243A7CC12}" type="presOf" srcId="{C065143E-BD59-3645-B728-5A3CA027BCBD}" destId="{A91AFD66-9F74-4244-8546-BB1AFC156C78}" srcOrd="1"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8B43ED8B-50BC-064B-9A4E-2AA76FF49FEA}" type="presOf" srcId="{E52185A5-D8A4-0C40-81AB-41AF316F11DF}" destId="{04DA6489-C2F2-374C-896A-C26A3EB89AFB}" srcOrd="0" destOrd="0" presId="urn:microsoft.com/office/officeart/2005/8/layout/radial5"/>
    <dgm:cxn modelId="{7998720C-71B7-9140-9835-5C58409D7AA8}" type="presOf" srcId="{897BBDDF-227B-A142-8C6C-C681908C6FA8}" destId="{E0408708-AB7B-DA45-916D-3BB059EDE3B9}" srcOrd="0" destOrd="0" presId="urn:microsoft.com/office/officeart/2005/8/layout/radial5"/>
    <dgm:cxn modelId="{521DF46D-32A3-0141-9FD4-02415AFCDE6F}" type="presOf" srcId="{E11223A2-12EC-E04D-A54D-F5E3C658DF2F}" destId="{64B6E88A-47DE-1247-B040-ED8B688B0CF4}" srcOrd="1" destOrd="0" presId="urn:microsoft.com/office/officeart/2005/8/layout/radial5"/>
    <dgm:cxn modelId="{E5DBCF9A-6359-E748-BB49-EF8510C11E11}" type="presOf" srcId="{7B78F4C8-C28B-E74B-B495-14B1F327F752}" destId="{0463E92A-01C1-2240-B345-371351812A22}" srcOrd="1" destOrd="0" presId="urn:microsoft.com/office/officeart/2005/8/layout/radial5"/>
    <dgm:cxn modelId="{AEDF9D20-0F8E-B74D-8E02-3A8501603C3B}" srcId="{E52185A5-D8A4-0C40-81AB-41AF316F11DF}" destId="{897BBDDF-227B-A142-8C6C-C681908C6FA8}" srcOrd="0" destOrd="0" parTransId="{1ECE9127-3811-5F46-91B6-E613F627722A}" sibTransId="{0040736E-914C-CA4C-B0D1-D0C2AD23AD62}"/>
    <dgm:cxn modelId="{E957F1E3-F285-8343-9740-55F71DB0A82D}" type="presOf" srcId="{82A40B3A-1552-C744-9798-7DEBF46D54D3}" destId="{AD1CB645-294E-D244-9972-67028F2827E6}" srcOrd="0" destOrd="0" presId="urn:microsoft.com/office/officeart/2005/8/layout/radial5"/>
    <dgm:cxn modelId="{BCBCB64C-EEB7-5943-B772-15F66C5AA9A7}" srcId="{124DDE94-ED0F-2B4E-8359-340E712F8380}" destId="{E52185A5-D8A4-0C40-81AB-41AF316F11DF}" srcOrd="0" destOrd="0" parTransId="{126F29F0-E1DE-D447-90F9-377B271D22E7}" sibTransId="{B5C34CC4-85F3-4A41-AA89-E6AB23CC1BB7}"/>
    <dgm:cxn modelId="{89636C64-6A02-5F4B-9C60-0A9955A237C5}" type="presParOf" srcId="{90CFC047-A843-944B-A8A1-DE3CFC5530D8}" destId="{04DA6489-C2F2-374C-896A-C26A3EB89AFB}" srcOrd="0" destOrd="0" presId="urn:microsoft.com/office/officeart/2005/8/layout/radial5"/>
    <dgm:cxn modelId="{1CCF87EF-67BE-7F4B-B31C-0585A09CE44A}" type="presParOf" srcId="{90CFC047-A843-944B-A8A1-DE3CFC5530D8}" destId="{26FDB718-70C2-114D-8128-B4DDC49A7174}" srcOrd="1" destOrd="0" presId="urn:microsoft.com/office/officeart/2005/8/layout/radial5"/>
    <dgm:cxn modelId="{22CE02B8-F99B-C649-936A-8701128B5E44}" type="presParOf" srcId="{26FDB718-70C2-114D-8128-B4DDC49A7174}" destId="{1C422942-AA5A-CB48-A371-DD53207807E7}" srcOrd="0" destOrd="0" presId="urn:microsoft.com/office/officeart/2005/8/layout/radial5"/>
    <dgm:cxn modelId="{7806A7C3-FAD7-E342-9023-DE8C56B2A30F}" type="presParOf" srcId="{90CFC047-A843-944B-A8A1-DE3CFC5530D8}" destId="{E0408708-AB7B-DA45-916D-3BB059EDE3B9}" srcOrd="2" destOrd="0" presId="urn:microsoft.com/office/officeart/2005/8/layout/radial5"/>
    <dgm:cxn modelId="{AB9C8A5C-7952-2A44-9163-0A609A45F159}" type="presParOf" srcId="{90CFC047-A843-944B-A8A1-DE3CFC5530D8}" destId="{F7EDBF30-A755-9243-B742-82E776B32378}" srcOrd="3" destOrd="0" presId="urn:microsoft.com/office/officeart/2005/8/layout/radial5"/>
    <dgm:cxn modelId="{3437709F-EB55-C541-A93D-64725541645D}" type="presParOf" srcId="{F7EDBF30-A755-9243-B742-82E776B32378}" destId="{8D26B199-82C9-784F-9CE3-CBC0758FE1C6}" srcOrd="0" destOrd="0" presId="urn:microsoft.com/office/officeart/2005/8/layout/radial5"/>
    <dgm:cxn modelId="{B24287C8-8E63-D149-8CD9-94CE1C27B01A}" type="presParOf" srcId="{90CFC047-A843-944B-A8A1-DE3CFC5530D8}" destId="{7DF822EC-7DA5-1541-88B4-B89EC1C18C4F}" srcOrd="4" destOrd="0" presId="urn:microsoft.com/office/officeart/2005/8/layout/radial5"/>
    <dgm:cxn modelId="{705469E4-CF8F-7148-A7BE-54D7B5BD9B62}" type="presParOf" srcId="{90CFC047-A843-944B-A8A1-DE3CFC5530D8}" destId="{F1D05B50-AADA-854B-86AE-53ECF78205C3}" srcOrd="5" destOrd="0" presId="urn:microsoft.com/office/officeart/2005/8/layout/radial5"/>
    <dgm:cxn modelId="{CF564D30-D528-FC4B-A053-FD7ADD14C40B}" type="presParOf" srcId="{F1D05B50-AADA-854B-86AE-53ECF78205C3}" destId="{A91AFD66-9F74-4244-8546-BB1AFC156C78}" srcOrd="0" destOrd="0" presId="urn:microsoft.com/office/officeart/2005/8/layout/radial5"/>
    <dgm:cxn modelId="{D81214C1-531D-EA4F-9773-FF16C727F026}" type="presParOf" srcId="{90CFC047-A843-944B-A8A1-DE3CFC5530D8}" destId="{AD1CB645-294E-D244-9972-67028F2827E6}" srcOrd="6" destOrd="0" presId="urn:microsoft.com/office/officeart/2005/8/layout/radial5"/>
    <dgm:cxn modelId="{E16C86D4-0199-4147-A8D8-FB365B45BB7C}" type="presParOf" srcId="{90CFC047-A843-944B-A8A1-DE3CFC5530D8}" destId="{BB4C2BE5-5F68-6A49-88EB-E38D433A721B}" srcOrd="7" destOrd="0" presId="urn:microsoft.com/office/officeart/2005/8/layout/radial5"/>
    <dgm:cxn modelId="{BDA8B9DD-6051-AE48-A161-DFAD25180A6B}" type="presParOf" srcId="{BB4C2BE5-5F68-6A49-88EB-E38D433A721B}" destId="{64B6E88A-47DE-1247-B040-ED8B688B0CF4}" srcOrd="0" destOrd="0" presId="urn:microsoft.com/office/officeart/2005/8/layout/radial5"/>
    <dgm:cxn modelId="{A4484B2E-455A-6244-896E-BAC12A7A08BC}" type="presParOf" srcId="{90CFC047-A843-944B-A8A1-DE3CFC5530D8}" destId="{711625E2-3835-6040-908F-0A6F00A0B370}" srcOrd="8" destOrd="0" presId="urn:microsoft.com/office/officeart/2005/8/layout/radial5"/>
    <dgm:cxn modelId="{4B2BCBCC-A591-7A45-BCE5-34C73801331A}" type="presParOf" srcId="{90CFC047-A843-944B-A8A1-DE3CFC5530D8}" destId="{0E05605C-CAE2-3340-A1A7-3C9B473D52D4}" srcOrd="9" destOrd="0" presId="urn:microsoft.com/office/officeart/2005/8/layout/radial5"/>
    <dgm:cxn modelId="{34C7739A-D2C2-FA49-99DB-1F5DECF58753}" type="presParOf" srcId="{0E05605C-CAE2-3340-A1A7-3C9B473D52D4}" destId="{0463E92A-01C1-2240-B345-371351812A22}" srcOrd="0" destOrd="0" presId="urn:microsoft.com/office/officeart/2005/8/layout/radial5"/>
    <dgm:cxn modelId="{8A153E91-BC6D-EA42-A8D8-616B9D1703C2}" type="presParOf" srcId="{90CFC047-A843-944B-A8A1-DE3CFC5530D8}" destId="{2AB18B9C-7BA9-134D-A098-CC4B1C84075E}" srcOrd="10"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24DDE94-ED0F-2B4E-8359-340E712F8380}" type="doc">
      <dgm:prSet loTypeId="urn:microsoft.com/office/officeart/2005/8/layout/radial5" loCatId="" qsTypeId="urn:microsoft.com/office/officeart/2005/8/quickstyle/simple1" qsCatId="simple" csTypeId="urn:microsoft.com/office/officeart/2005/8/colors/accent0_1" csCatId="mainScheme" phldr="1"/>
      <dgm:spPr/>
      <dgm:t>
        <a:bodyPr/>
        <a:lstStyle/>
        <a:p>
          <a:endParaRPr lang="en-US"/>
        </a:p>
      </dgm:t>
    </dgm:pt>
    <dgm:pt modelId="{E52185A5-D8A4-0C40-81AB-41AF316F11DF}">
      <dgm:prSet phldrT="[Text]"/>
      <dgm:spPr>
        <a:ln w="28575" cmpd="sng">
          <a:solidFill>
            <a:schemeClr val="accent6"/>
          </a:solidFill>
        </a:ln>
      </dgm:spPr>
      <dgm:t>
        <a:bodyPr/>
        <a:lstStyle/>
        <a:p>
          <a:r>
            <a:rPr lang="en-US" dirty="0" smtClean="0"/>
            <a:t>Hub</a:t>
          </a:r>
          <a:endParaRPr lang="en-US" dirty="0"/>
        </a:p>
      </dgm:t>
    </dgm:pt>
    <dgm:pt modelId="{126F29F0-E1DE-D447-90F9-377B271D22E7}" type="parTrans" cxnId="{BCBCB64C-EEB7-5943-B772-15F66C5AA9A7}">
      <dgm:prSet/>
      <dgm:spPr/>
      <dgm:t>
        <a:bodyPr/>
        <a:lstStyle/>
        <a:p>
          <a:endParaRPr lang="en-US"/>
        </a:p>
      </dgm:t>
    </dgm:pt>
    <dgm:pt modelId="{B5C34CC4-85F3-4A41-AA89-E6AB23CC1BB7}" type="sibTrans" cxnId="{BCBCB64C-EEB7-5943-B772-15F66C5AA9A7}">
      <dgm:prSet/>
      <dgm:spPr/>
      <dgm:t>
        <a:bodyPr/>
        <a:lstStyle/>
        <a:p>
          <a:endParaRPr lang="en-US"/>
        </a:p>
      </dgm:t>
    </dgm:pt>
    <dgm:pt modelId="{897BBDDF-227B-A142-8C6C-C681908C6FA8}">
      <dgm:prSet phldrT="[Text]"/>
      <dgm:spPr>
        <a:ln w="28575" cmpd="sng">
          <a:solidFill>
            <a:schemeClr val="accent6"/>
          </a:solidFill>
        </a:ln>
      </dgm:spPr>
      <dgm:t>
        <a:bodyPr/>
        <a:lstStyle/>
        <a:p>
          <a:r>
            <a:rPr lang="en-US" dirty="0" smtClean="0"/>
            <a:t>1</a:t>
          </a:r>
          <a:endParaRPr lang="en-US" dirty="0"/>
        </a:p>
      </dgm:t>
    </dgm:pt>
    <dgm:pt modelId="{1ECE9127-3811-5F46-91B6-E613F627722A}" type="parTrans" cxnId="{AEDF9D20-0F8E-B74D-8E02-3A8501603C3B}">
      <dgm:prSet/>
      <dgm:spPr>
        <a:solidFill>
          <a:schemeClr val="accent6"/>
        </a:solidFill>
        <a:ln w="28575" cmpd="sng">
          <a:solidFill>
            <a:schemeClr val="accent6"/>
          </a:solidFill>
        </a:ln>
      </dgm:spPr>
      <dgm:t>
        <a:bodyPr/>
        <a:lstStyle/>
        <a:p>
          <a:endParaRPr lang="en-US"/>
        </a:p>
      </dgm:t>
    </dgm:pt>
    <dgm:pt modelId="{0040736E-914C-CA4C-B0D1-D0C2AD23AD62}" type="sibTrans" cxnId="{AEDF9D20-0F8E-B74D-8E02-3A8501603C3B}">
      <dgm:prSet/>
      <dgm:spPr/>
      <dgm:t>
        <a:bodyPr/>
        <a:lstStyle/>
        <a:p>
          <a:endParaRPr lang="en-US"/>
        </a:p>
      </dgm:t>
    </dgm:pt>
    <dgm:pt modelId="{1022CE68-A8C3-4B44-A9A5-396419B2FCBB}">
      <dgm:prSet phldrT="[Text]"/>
      <dgm:spPr>
        <a:ln w="28575" cmpd="sng">
          <a:solidFill>
            <a:schemeClr val="accent6"/>
          </a:solidFill>
        </a:ln>
      </dgm:spPr>
      <dgm:t>
        <a:bodyPr/>
        <a:lstStyle/>
        <a:p>
          <a:r>
            <a:rPr lang="en-US" smtClean="0"/>
            <a:t>5</a:t>
          </a:r>
          <a:endParaRPr lang="en-US" dirty="0"/>
        </a:p>
      </dgm:t>
    </dgm:pt>
    <dgm:pt modelId="{B64F17D4-746B-B349-8E08-D8514AFC5BC1}" type="sibTrans" cxnId="{A7C70509-C68E-4E41-8AA0-55C06202E222}">
      <dgm:prSet/>
      <dgm:spPr/>
      <dgm:t>
        <a:bodyPr/>
        <a:lstStyle/>
        <a:p>
          <a:endParaRPr lang="en-US"/>
        </a:p>
      </dgm:t>
    </dgm:pt>
    <dgm:pt modelId="{7B78F4C8-C28B-E74B-B495-14B1F327F752}" type="parTrans" cxnId="{A7C70509-C68E-4E41-8AA0-55C06202E222}">
      <dgm:prSet/>
      <dgm:spPr>
        <a:solidFill>
          <a:schemeClr val="accent6"/>
        </a:solidFill>
        <a:ln w="28575" cmpd="sng">
          <a:solidFill>
            <a:schemeClr val="accent6"/>
          </a:solidFill>
        </a:ln>
      </dgm:spPr>
      <dgm:t>
        <a:bodyPr/>
        <a:lstStyle/>
        <a:p>
          <a:endParaRPr lang="en-US"/>
        </a:p>
      </dgm:t>
    </dgm:pt>
    <dgm:pt modelId="{150B076D-B62C-6846-BE36-0E0A04EBFAD4}">
      <dgm:prSet phldrT="[Text]"/>
      <dgm:spPr>
        <a:ln w="28575" cmpd="sng">
          <a:solidFill>
            <a:schemeClr val="accent6"/>
          </a:solidFill>
        </a:ln>
      </dgm:spPr>
      <dgm:t>
        <a:bodyPr/>
        <a:lstStyle/>
        <a:p>
          <a:r>
            <a:rPr lang="en-US" dirty="0" smtClean="0"/>
            <a:t>4</a:t>
          </a:r>
          <a:endParaRPr lang="en-US" dirty="0"/>
        </a:p>
      </dgm:t>
    </dgm:pt>
    <dgm:pt modelId="{13D1B3E7-B9EE-EC47-A1D9-930F8D22C396}" type="sibTrans" cxnId="{99ABB088-1D33-704C-99DA-ED202843079F}">
      <dgm:prSet/>
      <dgm:spPr/>
      <dgm:t>
        <a:bodyPr/>
        <a:lstStyle/>
        <a:p>
          <a:endParaRPr lang="en-US"/>
        </a:p>
      </dgm:t>
    </dgm:pt>
    <dgm:pt modelId="{E11223A2-12EC-E04D-A54D-F5E3C658DF2F}" type="parTrans" cxnId="{99ABB088-1D33-704C-99DA-ED202843079F}">
      <dgm:prSet/>
      <dgm:spPr>
        <a:solidFill>
          <a:schemeClr val="accent6"/>
        </a:solidFill>
        <a:ln w="28575" cmpd="sng">
          <a:solidFill>
            <a:schemeClr val="accent6"/>
          </a:solidFill>
        </a:ln>
      </dgm:spPr>
      <dgm:t>
        <a:bodyPr/>
        <a:lstStyle/>
        <a:p>
          <a:endParaRPr lang="en-US"/>
        </a:p>
      </dgm:t>
    </dgm:pt>
    <dgm:pt modelId="{82A40B3A-1552-C744-9798-7DEBF46D54D3}">
      <dgm:prSet phldrT="[Text]"/>
      <dgm:spPr>
        <a:ln w="28575" cmpd="sng">
          <a:solidFill>
            <a:schemeClr val="accent6"/>
          </a:solidFill>
        </a:ln>
      </dgm:spPr>
      <dgm:t>
        <a:bodyPr/>
        <a:lstStyle/>
        <a:p>
          <a:r>
            <a:rPr lang="en-US" dirty="0" smtClean="0"/>
            <a:t>3</a:t>
          </a:r>
          <a:endParaRPr lang="en-US" dirty="0"/>
        </a:p>
      </dgm:t>
    </dgm:pt>
    <dgm:pt modelId="{331E3C46-E51F-1042-A14F-56A5BF61C5B4}" type="sibTrans" cxnId="{6F446867-E487-F541-9209-20468429C43E}">
      <dgm:prSet/>
      <dgm:spPr/>
      <dgm:t>
        <a:bodyPr/>
        <a:lstStyle/>
        <a:p>
          <a:endParaRPr lang="en-US"/>
        </a:p>
      </dgm:t>
    </dgm:pt>
    <dgm:pt modelId="{C065143E-BD59-3645-B728-5A3CA027BCBD}" type="parTrans" cxnId="{6F446867-E487-F541-9209-20468429C43E}">
      <dgm:prSet/>
      <dgm:spPr>
        <a:solidFill>
          <a:schemeClr val="accent6"/>
        </a:solidFill>
        <a:ln w="28575" cmpd="sng">
          <a:solidFill>
            <a:schemeClr val="accent6"/>
          </a:solidFill>
        </a:ln>
      </dgm:spPr>
      <dgm:t>
        <a:bodyPr/>
        <a:lstStyle/>
        <a:p>
          <a:endParaRPr lang="en-US"/>
        </a:p>
      </dgm:t>
    </dgm:pt>
    <dgm:pt modelId="{FF1820DB-D1AD-3341-9C50-EC5DAF292616}">
      <dgm:prSet phldrT="[Text]"/>
      <dgm:spPr>
        <a:ln w="28575" cmpd="sng">
          <a:solidFill>
            <a:schemeClr val="accent6"/>
          </a:solidFill>
        </a:ln>
      </dgm:spPr>
      <dgm:t>
        <a:bodyPr/>
        <a:lstStyle/>
        <a:p>
          <a:r>
            <a:rPr lang="en-US" dirty="0" smtClean="0"/>
            <a:t>2</a:t>
          </a:r>
          <a:endParaRPr lang="en-US" dirty="0"/>
        </a:p>
      </dgm:t>
    </dgm:pt>
    <dgm:pt modelId="{6CD9F7CC-3204-BD41-96FF-278D13380419}" type="sibTrans" cxnId="{0BA6886B-2DC2-714E-B00D-9A9892B6DF1A}">
      <dgm:prSet/>
      <dgm:spPr/>
      <dgm:t>
        <a:bodyPr/>
        <a:lstStyle/>
        <a:p>
          <a:endParaRPr lang="en-US"/>
        </a:p>
      </dgm:t>
    </dgm:pt>
    <dgm:pt modelId="{F58B7A3B-BB93-E347-9EDA-442126725849}" type="parTrans" cxnId="{0BA6886B-2DC2-714E-B00D-9A9892B6DF1A}">
      <dgm:prSet/>
      <dgm:spPr>
        <a:solidFill>
          <a:schemeClr val="accent6"/>
        </a:solidFill>
        <a:ln w="28575" cmpd="sng">
          <a:solidFill>
            <a:schemeClr val="accent6"/>
          </a:solidFill>
        </a:ln>
      </dgm:spPr>
      <dgm:t>
        <a:bodyPr/>
        <a:lstStyle/>
        <a:p>
          <a:endParaRPr lang="en-US"/>
        </a:p>
      </dgm:t>
    </dgm:pt>
    <dgm:pt modelId="{90CFC047-A843-944B-A8A1-DE3CFC5530D8}" type="pres">
      <dgm:prSet presAssocID="{124DDE94-ED0F-2B4E-8359-340E712F8380}" presName="Name0" presStyleCnt="0">
        <dgm:presLayoutVars>
          <dgm:chMax val="1"/>
          <dgm:dir/>
          <dgm:animLvl val="ctr"/>
          <dgm:resizeHandles val="exact"/>
        </dgm:presLayoutVars>
      </dgm:prSet>
      <dgm:spPr/>
      <dgm:t>
        <a:bodyPr/>
        <a:lstStyle/>
        <a:p>
          <a:endParaRPr lang="en-US"/>
        </a:p>
      </dgm:t>
    </dgm:pt>
    <dgm:pt modelId="{04DA6489-C2F2-374C-896A-C26A3EB89AFB}" type="pres">
      <dgm:prSet presAssocID="{E52185A5-D8A4-0C40-81AB-41AF316F11DF}" presName="centerShape" presStyleLbl="node0" presStyleIdx="0" presStyleCnt="1"/>
      <dgm:spPr/>
      <dgm:t>
        <a:bodyPr/>
        <a:lstStyle/>
        <a:p>
          <a:endParaRPr lang="en-US"/>
        </a:p>
      </dgm:t>
    </dgm:pt>
    <dgm:pt modelId="{26FDB718-70C2-114D-8128-B4DDC49A7174}" type="pres">
      <dgm:prSet presAssocID="{1ECE9127-3811-5F46-91B6-E613F627722A}" presName="parTrans" presStyleLbl="sibTrans2D1" presStyleIdx="0" presStyleCnt="5" custScaleX="136566" custScaleY="63216"/>
      <dgm:spPr>
        <a:prstGeom prst="leftRightArrow">
          <a:avLst/>
        </a:prstGeom>
      </dgm:spPr>
      <dgm:t>
        <a:bodyPr/>
        <a:lstStyle/>
        <a:p>
          <a:endParaRPr lang="en-US"/>
        </a:p>
      </dgm:t>
    </dgm:pt>
    <dgm:pt modelId="{1C422942-AA5A-CB48-A371-DD53207807E7}" type="pres">
      <dgm:prSet presAssocID="{1ECE9127-3811-5F46-91B6-E613F627722A}" presName="connectorText" presStyleLbl="sibTrans2D1" presStyleIdx="0" presStyleCnt="5"/>
      <dgm:spPr/>
      <dgm:t>
        <a:bodyPr/>
        <a:lstStyle/>
        <a:p>
          <a:endParaRPr lang="en-US"/>
        </a:p>
      </dgm:t>
    </dgm:pt>
    <dgm:pt modelId="{E0408708-AB7B-DA45-916D-3BB059EDE3B9}" type="pres">
      <dgm:prSet presAssocID="{897BBDDF-227B-A142-8C6C-C681908C6FA8}" presName="node" presStyleLbl="node1" presStyleIdx="0" presStyleCnt="5">
        <dgm:presLayoutVars>
          <dgm:bulletEnabled val="1"/>
        </dgm:presLayoutVars>
      </dgm:prSet>
      <dgm:spPr/>
      <dgm:t>
        <a:bodyPr/>
        <a:lstStyle/>
        <a:p>
          <a:endParaRPr lang="en-US"/>
        </a:p>
      </dgm:t>
    </dgm:pt>
    <dgm:pt modelId="{F7EDBF30-A755-9243-B742-82E776B32378}" type="pres">
      <dgm:prSet presAssocID="{F58B7A3B-BB93-E347-9EDA-442126725849}" presName="parTrans" presStyleLbl="sibTrans2D1" presStyleIdx="1" presStyleCnt="5" custScaleX="136566" custScaleY="63216"/>
      <dgm:spPr>
        <a:prstGeom prst="leftRightArrow">
          <a:avLst/>
        </a:prstGeom>
      </dgm:spPr>
      <dgm:t>
        <a:bodyPr/>
        <a:lstStyle/>
        <a:p>
          <a:endParaRPr lang="en-US"/>
        </a:p>
      </dgm:t>
    </dgm:pt>
    <dgm:pt modelId="{8D26B199-82C9-784F-9CE3-CBC0758FE1C6}" type="pres">
      <dgm:prSet presAssocID="{F58B7A3B-BB93-E347-9EDA-442126725849}" presName="connectorText" presStyleLbl="sibTrans2D1" presStyleIdx="1" presStyleCnt="5"/>
      <dgm:spPr/>
      <dgm:t>
        <a:bodyPr/>
        <a:lstStyle/>
        <a:p>
          <a:endParaRPr lang="en-US"/>
        </a:p>
      </dgm:t>
    </dgm:pt>
    <dgm:pt modelId="{7DF822EC-7DA5-1541-88B4-B89EC1C18C4F}" type="pres">
      <dgm:prSet presAssocID="{FF1820DB-D1AD-3341-9C50-EC5DAF292616}" presName="node" presStyleLbl="node1" presStyleIdx="1" presStyleCnt="5">
        <dgm:presLayoutVars>
          <dgm:bulletEnabled val="1"/>
        </dgm:presLayoutVars>
      </dgm:prSet>
      <dgm:spPr/>
      <dgm:t>
        <a:bodyPr/>
        <a:lstStyle/>
        <a:p>
          <a:endParaRPr lang="en-US"/>
        </a:p>
      </dgm:t>
    </dgm:pt>
    <dgm:pt modelId="{F1D05B50-AADA-854B-86AE-53ECF78205C3}" type="pres">
      <dgm:prSet presAssocID="{C065143E-BD59-3645-B728-5A3CA027BCBD}" presName="parTrans" presStyleLbl="sibTrans2D1" presStyleIdx="2" presStyleCnt="5" custScaleX="136566" custScaleY="63216"/>
      <dgm:spPr>
        <a:prstGeom prst="leftRightArrow">
          <a:avLst/>
        </a:prstGeom>
      </dgm:spPr>
      <dgm:t>
        <a:bodyPr/>
        <a:lstStyle/>
        <a:p>
          <a:endParaRPr lang="en-US"/>
        </a:p>
      </dgm:t>
    </dgm:pt>
    <dgm:pt modelId="{A91AFD66-9F74-4244-8546-BB1AFC156C78}" type="pres">
      <dgm:prSet presAssocID="{C065143E-BD59-3645-B728-5A3CA027BCBD}" presName="connectorText" presStyleLbl="sibTrans2D1" presStyleIdx="2" presStyleCnt="5"/>
      <dgm:spPr/>
      <dgm:t>
        <a:bodyPr/>
        <a:lstStyle/>
        <a:p>
          <a:endParaRPr lang="en-US"/>
        </a:p>
      </dgm:t>
    </dgm:pt>
    <dgm:pt modelId="{AD1CB645-294E-D244-9972-67028F2827E6}" type="pres">
      <dgm:prSet presAssocID="{82A40B3A-1552-C744-9798-7DEBF46D54D3}" presName="node" presStyleLbl="node1" presStyleIdx="2" presStyleCnt="5">
        <dgm:presLayoutVars>
          <dgm:bulletEnabled val="1"/>
        </dgm:presLayoutVars>
      </dgm:prSet>
      <dgm:spPr/>
      <dgm:t>
        <a:bodyPr/>
        <a:lstStyle/>
        <a:p>
          <a:endParaRPr lang="en-US"/>
        </a:p>
      </dgm:t>
    </dgm:pt>
    <dgm:pt modelId="{BB4C2BE5-5F68-6A49-88EB-E38D433A721B}" type="pres">
      <dgm:prSet presAssocID="{E11223A2-12EC-E04D-A54D-F5E3C658DF2F}" presName="parTrans" presStyleLbl="sibTrans2D1" presStyleIdx="3" presStyleCnt="5" custScaleX="136566" custScaleY="63216"/>
      <dgm:spPr>
        <a:prstGeom prst="leftRightArrow">
          <a:avLst/>
        </a:prstGeom>
      </dgm:spPr>
      <dgm:t>
        <a:bodyPr/>
        <a:lstStyle/>
        <a:p>
          <a:endParaRPr lang="en-US"/>
        </a:p>
      </dgm:t>
    </dgm:pt>
    <dgm:pt modelId="{64B6E88A-47DE-1247-B040-ED8B688B0CF4}" type="pres">
      <dgm:prSet presAssocID="{E11223A2-12EC-E04D-A54D-F5E3C658DF2F}" presName="connectorText" presStyleLbl="sibTrans2D1" presStyleIdx="3" presStyleCnt="5"/>
      <dgm:spPr/>
      <dgm:t>
        <a:bodyPr/>
        <a:lstStyle/>
        <a:p>
          <a:endParaRPr lang="en-US"/>
        </a:p>
      </dgm:t>
    </dgm:pt>
    <dgm:pt modelId="{711625E2-3835-6040-908F-0A6F00A0B370}" type="pres">
      <dgm:prSet presAssocID="{150B076D-B62C-6846-BE36-0E0A04EBFAD4}" presName="node" presStyleLbl="node1" presStyleIdx="3" presStyleCnt="5">
        <dgm:presLayoutVars>
          <dgm:bulletEnabled val="1"/>
        </dgm:presLayoutVars>
      </dgm:prSet>
      <dgm:spPr/>
      <dgm:t>
        <a:bodyPr/>
        <a:lstStyle/>
        <a:p>
          <a:endParaRPr lang="en-US"/>
        </a:p>
      </dgm:t>
    </dgm:pt>
    <dgm:pt modelId="{0E05605C-CAE2-3340-A1A7-3C9B473D52D4}" type="pres">
      <dgm:prSet presAssocID="{7B78F4C8-C28B-E74B-B495-14B1F327F752}" presName="parTrans" presStyleLbl="sibTrans2D1" presStyleIdx="4" presStyleCnt="5" custScaleX="136566" custScaleY="63216"/>
      <dgm:spPr>
        <a:prstGeom prst="leftRightArrow">
          <a:avLst/>
        </a:prstGeom>
      </dgm:spPr>
      <dgm:t>
        <a:bodyPr/>
        <a:lstStyle/>
        <a:p>
          <a:endParaRPr lang="en-US"/>
        </a:p>
      </dgm:t>
    </dgm:pt>
    <dgm:pt modelId="{0463E92A-01C1-2240-B345-371351812A22}" type="pres">
      <dgm:prSet presAssocID="{7B78F4C8-C28B-E74B-B495-14B1F327F752}" presName="connectorText" presStyleLbl="sibTrans2D1" presStyleIdx="4" presStyleCnt="5"/>
      <dgm:spPr/>
      <dgm:t>
        <a:bodyPr/>
        <a:lstStyle/>
        <a:p>
          <a:endParaRPr lang="en-US"/>
        </a:p>
      </dgm:t>
    </dgm:pt>
    <dgm:pt modelId="{2AB18B9C-7BA9-134D-A098-CC4B1C84075E}" type="pres">
      <dgm:prSet presAssocID="{1022CE68-A8C3-4B44-A9A5-396419B2FCBB}" presName="node" presStyleLbl="node1" presStyleIdx="4" presStyleCnt="5">
        <dgm:presLayoutVars>
          <dgm:bulletEnabled val="1"/>
        </dgm:presLayoutVars>
      </dgm:prSet>
      <dgm:spPr/>
      <dgm:t>
        <a:bodyPr/>
        <a:lstStyle/>
        <a:p>
          <a:endParaRPr lang="en-US"/>
        </a:p>
      </dgm:t>
    </dgm:pt>
  </dgm:ptLst>
  <dgm:cxnLst>
    <dgm:cxn modelId="{A5E4DF7E-CE23-F94A-ADED-3281F6DE61EF}" type="presOf" srcId="{F58B7A3B-BB93-E347-9EDA-442126725849}" destId="{F7EDBF30-A755-9243-B742-82E776B32378}" srcOrd="0" destOrd="0" presId="urn:microsoft.com/office/officeart/2005/8/layout/radial5"/>
    <dgm:cxn modelId="{3EBEC9B8-1682-F04D-871C-289C3646DCDD}" type="presOf" srcId="{1022CE68-A8C3-4B44-A9A5-396419B2FCBB}" destId="{2AB18B9C-7BA9-134D-A098-CC4B1C84075E}" srcOrd="0" destOrd="0" presId="urn:microsoft.com/office/officeart/2005/8/layout/radial5"/>
    <dgm:cxn modelId="{C7767DA9-2756-0F4D-A541-E5C35F155908}" type="presOf" srcId="{7B78F4C8-C28B-E74B-B495-14B1F327F752}" destId="{0E05605C-CAE2-3340-A1A7-3C9B473D52D4}" srcOrd="0" destOrd="0" presId="urn:microsoft.com/office/officeart/2005/8/layout/radial5"/>
    <dgm:cxn modelId="{D1288160-82D4-944E-A281-607B3FF27A92}" type="presOf" srcId="{E11223A2-12EC-E04D-A54D-F5E3C658DF2F}" destId="{BB4C2BE5-5F68-6A49-88EB-E38D433A721B}" srcOrd="0" destOrd="0" presId="urn:microsoft.com/office/officeart/2005/8/layout/radial5"/>
    <dgm:cxn modelId="{B14448AE-4987-CA49-A756-6CA959F705A2}" type="presOf" srcId="{F58B7A3B-BB93-E347-9EDA-442126725849}" destId="{8D26B199-82C9-784F-9CE3-CBC0758FE1C6}" srcOrd="1" destOrd="0" presId="urn:microsoft.com/office/officeart/2005/8/layout/radial5"/>
    <dgm:cxn modelId="{6F446867-E487-F541-9209-20468429C43E}" srcId="{E52185A5-D8A4-0C40-81AB-41AF316F11DF}" destId="{82A40B3A-1552-C744-9798-7DEBF46D54D3}" srcOrd="2" destOrd="0" parTransId="{C065143E-BD59-3645-B728-5A3CA027BCBD}" sibTransId="{331E3C46-E51F-1042-A14F-56A5BF61C5B4}"/>
    <dgm:cxn modelId="{499A7AB6-4D77-ED47-882A-73C82EF0720C}" type="presOf" srcId="{1ECE9127-3811-5F46-91B6-E613F627722A}" destId="{26FDB718-70C2-114D-8128-B4DDC49A7174}" srcOrd="0" destOrd="0" presId="urn:microsoft.com/office/officeart/2005/8/layout/radial5"/>
    <dgm:cxn modelId="{B779DCE6-6A97-3C4C-A3CD-70F25A93CD07}" type="presOf" srcId="{FF1820DB-D1AD-3341-9C50-EC5DAF292616}" destId="{7DF822EC-7DA5-1541-88B4-B89EC1C18C4F}" srcOrd="0" destOrd="0" presId="urn:microsoft.com/office/officeart/2005/8/layout/radial5"/>
    <dgm:cxn modelId="{55E203E3-7B6E-B248-B710-846AAA1BC3A4}" type="presOf" srcId="{82A40B3A-1552-C744-9798-7DEBF46D54D3}" destId="{AD1CB645-294E-D244-9972-67028F2827E6}" srcOrd="0" destOrd="0" presId="urn:microsoft.com/office/officeart/2005/8/layout/radial5"/>
    <dgm:cxn modelId="{A7C70509-C68E-4E41-8AA0-55C06202E222}" srcId="{E52185A5-D8A4-0C40-81AB-41AF316F11DF}" destId="{1022CE68-A8C3-4B44-A9A5-396419B2FCBB}" srcOrd="4" destOrd="0" parTransId="{7B78F4C8-C28B-E74B-B495-14B1F327F752}" sibTransId="{B64F17D4-746B-B349-8E08-D8514AFC5BC1}"/>
    <dgm:cxn modelId="{99ABB088-1D33-704C-99DA-ED202843079F}" srcId="{E52185A5-D8A4-0C40-81AB-41AF316F11DF}" destId="{150B076D-B62C-6846-BE36-0E0A04EBFAD4}" srcOrd="3" destOrd="0" parTransId="{E11223A2-12EC-E04D-A54D-F5E3C658DF2F}" sibTransId="{13D1B3E7-B9EE-EC47-A1D9-930F8D22C396}"/>
    <dgm:cxn modelId="{23BD856E-1375-EA4F-A6BB-C76815499C90}" type="presOf" srcId="{897BBDDF-227B-A142-8C6C-C681908C6FA8}" destId="{E0408708-AB7B-DA45-916D-3BB059EDE3B9}" srcOrd="0" destOrd="0" presId="urn:microsoft.com/office/officeart/2005/8/layout/radial5"/>
    <dgm:cxn modelId="{4CC91C5E-7D2F-FA4D-8193-FBD3C9C58542}" type="presOf" srcId="{C065143E-BD59-3645-B728-5A3CA027BCBD}" destId="{F1D05B50-AADA-854B-86AE-53ECF78205C3}" srcOrd="0" destOrd="0" presId="urn:microsoft.com/office/officeart/2005/8/layout/radial5"/>
    <dgm:cxn modelId="{0F140571-DA19-7B46-A960-DA06C98ADBD2}" type="presOf" srcId="{E52185A5-D8A4-0C40-81AB-41AF316F11DF}" destId="{04DA6489-C2F2-374C-896A-C26A3EB89AFB}" srcOrd="0" destOrd="0" presId="urn:microsoft.com/office/officeart/2005/8/layout/radial5"/>
    <dgm:cxn modelId="{0BA6886B-2DC2-714E-B00D-9A9892B6DF1A}" srcId="{E52185A5-D8A4-0C40-81AB-41AF316F11DF}" destId="{FF1820DB-D1AD-3341-9C50-EC5DAF292616}" srcOrd="1" destOrd="0" parTransId="{F58B7A3B-BB93-E347-9EDA-442126725849}" sibTransId="{6CD9F7CC-3204-BD41-96FF-278D13380419}"/>
    <dgm:cxn modelId="{0BB8B2A2-1E89-C149-882A-03EEF49C03E1}" type="presOf" srcId="{E11223A2-12EC-E04D-A54D-F5E3C658DF2F}" destId="{64B6E88A-47DE-1247-B040-ED8B688B0CF4}" srcOrd="1" destOrd="0" presId="urn:microsoft.com/office/officeart/2005/8/layout/radial5"/>
    <dgm:cxn modelId="{561FC7AA-430C-1F4F-B627-1E3385E1CD9B}" type="presOf" srcId="{C065143E-BD59-3645-B728-5A3CA027BCBD}" destId="{A91AFD66-9F74-4244-8546-BB1AFC156C78}" srcOrd="1" destOrd="0" presId="urn:microsoft.com/office/officeart/2005/8/layout/radial5"/>
    <dgm:cxn modelId="{5D767ECE-6A90-D642-9166-4B7A5C6F68FD}" type="presOf" srcId="{150B076D-B62C-6846-BE36-0E0A04EBFAD4}" destId="{711625E2-3835-6040-908F-0A6F00A0B370}" srcOrd="0" destOrd="0" presId="urn:microsoft.com/office/officeart/2005/8/layout/radial5"/>
    <dgm:cxn modelId="{AEDF9D20-0F8E-B74D-8E02-3A8501603C3B}" srcId="{E52185A5-D8A4-0C40-81AB-41AF316F11DF}" destId="{897BBDDF-227B-A142-8C6C-C681908C6FA8}" srcOrd="0" destOrd="0" parTransId="{1ECE9127-3811-5F46-91B6-E613F627722A}" sibTransId="{0040736E-914C-CA4C-B0D1-D0C2AD23AD62}"/>
    <dgm:cxn modelId="{BCBCB64C-EEB7-5943-B772-15F66C5AA9A7}" srcId="{124DDE94-ED0F-2B4E-8359-340E712F8380}" destId="{E52185A5-D8A4-0C40-81AB-41AF316F11DF}" srcOrd="0" destOrd="0" parTransId="{126F29F0-E1DE-D447-90F9-377B271D22E7}" sibTransId="{B5C34CC4-85F3-4A41-AA89-E6AB23CC1BB7}"/>
    <dgm:cxn modelId="{AF797DD9-A44A-5D47-BD84-E47B2E3A3D73}" type="presOf" srcId="{7B78F4C8-C28B-E74B-B495-14B1F327F752}" destId="{0463E92A-01C1-2240-B345-371351812A22}" srcOrd="1" destOrd="0" presId="urn:microsoft.com/office/officeart/2005/8/layout/radial5"/>
    <dgm:cxn modelId="{78F77DDC-1304-A142-B224-4239D6ED2DDC}" type="presOf" srcId="{124DDE94-ED0F-2B4E-8359-340E712F8380}" destId="{90CFC047-A843-944B-A8A1-DE3CFC5530D8}" srcOrd="0" destOrd="0" presId="urn:microsoft.com/office/officeart/2005/8/layout/radial5"/>
    <dgm:cxn modelId="{63A1ADEB-C2D6-CD46-90D8-07D67F0FC479}" type="presOf" srcId="{1ECE9127-3811-5F46-91B6-E613F627722A}" destId="{1C422942-AA5A-CB48-A371-DD53207807E7}" srcOrd="1" destOrd="0" presId="urn:microsoft.com/office/officeart/2005/8/layout/radial5"/>
    <dgm:cxn modelId="{8310CFEA-FD0A-F64F-B6FD-3B23712340E1}" type="presParOf" srcId="{90CFC047-A843-944B-A8A1-DE3CFC5530D8}" destId="{04DA6489-C2F2-374C-896A-C26A3EB89AFB}" srcOrd="0" destOrd="0" presId="urn:microsoft.com/office/officeart/2005/8/layout/radial5"/>
    <dgm:cxn modelId="{68AB499B-1EA4-344D-B0E3-4E1E98FCC1D7}" type="presParOf" srcId="{90CFC047-A843-944B-A8A1-DE3CFC5530D8}" destId="{26FDB718-70C2-114D-8128-B4DDC49A7174}" srcOrd="1" destOrd="0" presId="urn:microsoft.com/office/officeart/2005/8/layout/radial5"/>
    <dgm:cxn modelId="{4D0DD138-3DDE-DE41-987A-782C8BD02F8D}" type="presParOf" srcId="{26FDB718-70C2-114D-8128-B4DDC49A7174}" destId="{1C422942-AA5A-CB48-A371-DD53207807E7}" srcOrd="0" destOrd="0" presId="urn:microsoft.com/office/officeart/2005/8/layout/radial5"/>
    <dgm:cxn modelId="{61EA67E5-AD9D-DC4A-912D-0C0B50B0D5EA}" type="presParOf" srcId="{90CFC047-A843-944B-A8A1-DE3CFC5530D8}" destId="{E0408708-AB7B-DA45-916D-3BB059EDE3B9}" srcOrd="2" destOrd="0" presId="urn:microsoft.com/office/officeart/2005/8/layout/radial5"/>
    <dgm:cxn modelId="{E7DD161F-3EA8-334D-8973-05B0B34D62C1}" type="presParOf" srcId="{90CFC047-A843-944B-A8A1-DE3CFC5530D8}" destId="{F7EDBF30-A755-9243-B742-82E776B32378}" srcOrd="3" destOrd="0" presId="urn:microsoft.com/office/officeart/2005/8/layout/radial5"/>
    <dgm:cxn modelId="{D461AC8E-9A56-A64C-9977-0C6F35836C84}" type="presParOf" srcId="{F7EDBF30-A755-9243-B742-82E776B32378}" destId="{8D26B199-82C9-784F-9CE3-CBC0758FE1C6}" srcOrd="0" destOrd="0" presId="urn:microsoft.com/office/officeart/2005/8/layout/radial5"/>
    <dgm:cxn modelId="{0C8D98BD-5325-5241-B6B4-FA1D7BCC2DF3}" type="presParOf" srcId="{90CFC047-A843-944B-A8A1-DE3CFC5530D8}" destId="{7DF822EC-7DA5-1541-88B4-B89EC1C18C4F}" srcOrd="4" destOrd="0" presId="urn:microsoft.com/office/officeart/2005/8/layout/radial5"/>
    <dgm:cxn modelId="{07288DCD-B0D3-9B4E-8C39-20781CF26F1C}" type="presParOf" srcId="{90CFC047-A843-944B-A8A1-DE3CFC5530D8}" destId="{F1D05B50-AADA-854B-86AE-53ECF78205C3}" srcOrd="5" destOrd="0" presId="urn:microsoft.com/office/officeart/2005/8/layout/radial5"/>
    <dgm:cxn modelId="{B7105231-18C0-ED4D-8BC7-09D45C857A76}" type="presParOf" srcId="{F1D05B50-AADA-854B-86AE-53ECF78205C3}" destId="{A91AFD66-9F74-4244-8546-BB1AFC156C78}" srcOrd="0" destOrd="0" presId="urn:microsoft.com/office/officeart/2005/8/layout/radial5"/>
    <dgm:cxn modelId="{27F74E82-134C-3D47-B8A5-4CD9C6667D68}" type="presParOf" srcId="{90CFC047-A843-944B-A8A1-DE3CFC5530D8}" destId="{AD1CB645-294E-D244-9972-67028F2827E6}" srcOrd="6" destOrd="0" presId="urn:microsoft.com/office/officeart/2005/8/layout/radial5"/>
    <dgm:cxn modelId="{5CDE2512-8D1E-154A-8B3A-E983BA7E4005}" type="presParOf" srcId="{90CFC047-A843-944B-A8A1-DE3CFC5530D8}" destId="{BB4C2BE5-5F68-6A49-88EB-E38D433A721B}" srcOrd="7" destOrd="0" presId="urn:microsoft.com/office/officeart/2005/8/layout/radial5"/>
    <dgm:cxn modelId="{156A0376-C073-3C4A-8DFD-6766508BE48F}" type="presParOf" srcId="{BB4C2BE5-5F68-6A49-88EB-E38D433A721B}" destId="{64B6E88A-47DE-1247-B040-ED8B688B0CF4}" srcOrd="0" destOrd="0" presId="urn:microsoft.com/office/officeart/2005/8/layout/radial5"/>
    <dgm:cxn modelId="{A0ECA336-F539-CB4F-BB75-E789458D44FE}" type="presParOf" srcId="{90CFC047-A843-944B-A8A1-DE3CFC5530D8}" destId="{711625E2-3835-6040-908F-0A6F00A0B370}" srcOrd="8" destOrd="0" presId="urn:microsoft.com/office/officeart/2005/8/layout/radial5"/>
    <dgm:cxn modelId="{D5B7A667-91A1-0C42-9369-DAEBE63CBDB3}" type="presParOf" srcId="{90CFC047-A843-944B-A8A1-DE3CFC5530D8}" destId="{0E05605C-CAE2-3340-A1A7-3C9B473D52D4}" srcOrd="9" destOrd="0" presId="urn:microsoft.com/office/officeart/2005/8/layout/radial5"/>
    <dgm:cxn modelId="{0849FA24-7A8E-B946-B529-0994B1DEDFCC}" type="presParOf" srcId="{0E05605C-CAE2-3340-A1A7-3C9B473D52D4}" destId="{0463E92A-01C1-2240-B345-371351812A22}" srcOrd="0" destOrd="0" presId="urn:microsoft.com/office/officeart/2005/8/layout/radial5"/>
    <dgm:cxn modelId="{0C13246F-C42F-9D42-A08F-7A04D64FD733}" type="presParOf" srcId="{90CFC047-A843-944B-A8A1-DE3CFC5530D8}" destId="{2AB18B9C-7BA9-134D-A098-CC4B1C84075E}" srcOrd="10" destOrd="0" presId="urn:microsoft.com/office/officeart/2005/8/layout/radial5"/>
  </dgm:cxnLst>
  <dgm:bg>
    <a:no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E4C40793-9839-1048-B56A-81C7B735B689}" type="presOf" srcId="{37B9BE3F-691D-6C4F-B37D-1163D8BA9C7E}" destId="{8CCFA6C8-AC77-CF47-ABC8-944906880A59}" srcOrd="0" destOrd="0" presId="urn:microsoft.com/office/officeart/2005/8/layout/chart3"/>
    <dgm:cxn modelId="{F4186D1B-0D1E-4B42-A6BE-BDB7E1B785E4}" type="presOf" srcId="{3EF4A2FA-595D-264E-BDB7-871ABFEF86C0}" destId="{515CA450-A41E-874D-A2A6-C9E0D9BDF8B7}" srcOrd="0" destOrd="0" presId="urn:microsoft.com/office/officeart/2005/8/layout/chart3"/>
    <dgm:cxn modelId="{7B88D15C-BD04-7F44-81D3-D2755C9034A2}" type="presOf" srcId="{3EF4A2FA-595D-264E-BDB7-871ABFEF86C0}" destId="{93F17677-A018-414B-858D-C69E2AEAE6F7}" srcOrd="1"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19839F6C-C188-B04D-894E-57613E8CE914}" type="presOf" srcId="{37B9BE3F-691D-6C4F-B37D-1163D8BA9C7E}" destId="{3C144996-8C2C-2F40-8E01-5012ABB08300}" srcOrd="1" destOrd="0" presId="urn:microsoft.com/office/officeart/2005/8/layout/chart3"/>
    <dgm:cxn modelId="{34EBAAF2-E889-9046-9D4C-9DCA07D2218D}" type="presOf" srcId="{425E453D-589D-5844-A1DD-01B695F72388}" destId="{42CCD365-B36F-8C4E-843E-07EE0442D19B}" srcOrd="1" destOrd="0" presId="urn:microsoft.com/office/officeart/2005/8/layout/chart3"/>
    <dgm:cxn modelId="{49C2D482-8E2C-A847-A4AD-74DA7CB5D5C8}" type="presOf" srcId="{8FCFF2A0-5518-A841-94CE-D571F65F96BB}" destId="{0C7F7F28-B4BA-BA42-99E1-5859C89A7867}" srcOrd="0" destOrd="0" presId="urn:microsoft.com/office/officeart/2005/8/layout/chart3"/>
    <dgm:cxn modelId="{F487915A-802D-B946-859C-403E604CA268}" type="presOf" srcId="{425E453D-589D-5844-A1DD-01B695F72388}" destId="{3CAD5B22-C6ED-9148-91A5-38F015A17F2F}"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1F550933-FCFD-444C-98A8-D7081380441F}" type="presParOf" srcId="{0C7F7F28-B4BA-BA42-99E1-5859C89A7867}" destId="{8CCFA6C8-AC77-CF47-ABC8-944906880A59}" srcOrd="0" destOrd="0" presId="urn:microsoft.com/office/officeart/2005/8/layout/chart3"/>
    <dgm:cxn modelId="{2CA0A8A7-85C0-7844-B4ED-32F7513786B5}" type="presParOf" srcId="{0C7F7F28-B4BA-BA42-99E1-5859C89A7867}" destId="{3C144996-8C2C-2F40-8E01-5012ABB08300}" srcOrd="1" destOrd="0" presId="urn:microsoft.com/office/officeart/2005/8/layout/chart3"/>
    <dgm:cxn modelId="{2D6FF38C-6CA4-E346-9169-FED4B7C6700D}" type="presParOf" srcId="{0C7F7F28-B4BA-BA42-99E1-5859C89A7867}" destId="{515CA450-A41E-874D-A2A6-C9E0D9BDF8B7}" srcOrd="2" destOrd="0" presId="urn:microsoft.com/office/officeart/2005/8/layout/chart3"/>
    <dgm:cxn modelId="{5C2C2844-7DA4-9148-AE19-9AE020ED5694}" type="presParOf" srcId="{0C7F7F28-B4BA-BA42-99E1-5859C89A7867}" destId="{93F17677-A018-414B-858D-C69E2AEAE6F7}" srcOrd="3" destOrd="0" presId="urn:microsoft.com/office/officeart/2005/8/layout/chart3"/>
    <dgm:cxn modelId="{CC9B3FCE-8905-864A-8797-005E063C4009}" type="presParOf" srcId="{0C7F7F28-B4BA-BA42-99E1-5859C89A7867}" destId="{3CAD5B22-C6ED-9148-91A5-38F015A17F2F}" srcOrd="4" destOrd="0" presId="urn:microsoft.com/office/officeart/2005/8/layout/chart3"/>
    <dgm:cxn modelId="{91D013D0-6B1F-6240-AAE1-C23271671FF7}"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bg1">
            <a:lumMod val="75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8F28F5B8-A9AE-3240-B37A-4C0A062B0A03}" type="presOf" srcId="{3EF4A2FA-595D-264E-BDB7-871ABFEF86C0}" destId="{515CA450-A41E-874D-A2A6-C9E0D9BDF8B7}" srcOrd="0" destOrd="0" presId="urn:microsoft.com/office/officeart/2005/8/layout/chart3"/>
    <dgm:cxn modelId="{1637B161-DCDD-5F48-B0BC-4375EF8125D8}" type="presOf" srcId="{8FCFF2A0-5518-A841-94CE-D571F65F96BB}" destId="{0C7F7F28-B4BA-BA42-99E1-5859C89A7867}" srcOrd="0" destOrd="0" presId="urn:microsoft.com/office/officeart/2005/8/layout/chart3"/>
    <dgm:cxn modelId="{DA06713A-7124-4546-AB26-A563DBBEE175}" srcId="{8FCFF2A0-5518-A841-94CE-D571F65F96BB}" destId="{37B9BE3F-691D-6C4F-B37D-1163D8BA9C7E}" srcOrd="0" destOrd="0" parTransId="{28389C43-6B63-9F44-9F50-96A5BA910AF1}" sibTransId="{565A3DE0-9D61-EE43-8CDE-D53B55993762}"/>
    <dgm:cxn modelId="{2AB94222-D814-144E-80A5-826E36504061}" srcId="{8FCFF2A0-5518-A841-94CE-D571F65F96BB}" destId="{3EF4A2FA-595D-264E-BDB7-871ABFEF86C0}" srcOrd="1" destOrd="0" parTransId="{D1764F4C-4CA4-B345-870F-A633016104E9}" sibTransId="{CEFC9FF5-67D9-6D46-952B-A4A86F589EDC}"/>
    <dgm:cxn modelId="{14225197-C196-C246-BEED-E93E1E9015FE}" type="presOf" srcId="{37B9BE3F-691D-6C4F-B37D-1163D8BA9C7E}" destId="{8CCFA6C8-AC77-CF47-ABC8-944906880A59}"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E9EB567F-AE01-3341-A2EE-91A9FDFE176B}" type="presOf" srcId="{3EF4A2FA-595D-264E-BDB7-871ABFEF86C0}" destId="{93F17677-A018-414B-858D-C69E2AEAE6F7}" srcOrd="1" destOrd="0" presId="urn:microsoft.com/office/officeart/2005/8/layout/chart3"/>
    <dgm:cxn modelId="{56579949-0D92-BA4D-925E-5D4CC736E5C6}" type="presOf" srcId="{425E453D-589D-5844-A1DD-01B695F72388}" destId="{42CCD365-B36F-8C4E-843E-07EE0442D19B}" srcOrd="1" destOrd="0" presId="urn:microsoft.com/office/officeart/2005/8/layout/chart3"/>
    <dgm:cxn modelId="{8188CBEE-C8E6-8449-ABE2-50A21846950C}" type="presOf" srcId="{425E453D-589D-5844-A1DD-01B695F72388}" destId="{3CAD5B22-C6ED-9148-91A5-38F015A17F2F}" srcOrd="0" destOrd="0" presId="urn:microsoft.com/office/officeart/2005/8/layout/chart3"/>
    <dgm:cxn modelId="{041F5670-3A44-0A4B-8478-D8BFAE6ECBCE}" type="presOf" srcId="{37B9BE3F-691D-6C4F-B37D-1163D8BA9C7E}" destId="{3C144996-8C2C-2F40-8E01-5012ABB08300}" srcOrd="1" destOrd="0" presId="urn:microsoft.com/office/officeart/2005/8/layout/chart3"/>
    <dgm:cxn modelId="{8DBD9496-8E7F-0742-9A90-9B77BDE19F30}" type="presParOf" srcId="{0C7F7F28-B4BA-BA42-99E1-5859C89A7867}" destId="{8CCFA6C8-AC77-CF47-ABC8-944906880A59}" srcOrd="0" destOrd="0" presId="urn:microsoft.com/office/officeart/2005/8/layout/chart3"/>
    <dgm:cxn modelId="{8D8D32B9-7A39-FB40-8CA2-3E623A257857}" type="presParOf" srcId="{0C7F7F28-B4BA-BA42-99E1-5859C89A7867}" destId="{3C144996-8C2C-2F40-8E01-5012ABB08300}" srcOrd="1" destOrd="0" presId="urn:microsoft.com/office/officeart/2005/8/layout/chart3"/>
    <dgm:cxn modelId="{21645F21-A923-004F-A67E-FC683BDB6EE8}" type="presParOf" srcId="{0C7F7F28-B4BA-BA42-99E1-5859C89A7867}" destId="{515CA450-A41E-874D-A2A6-C9E0D9BDF8B7}" srcOrd="2" destOrd="0" presId="urn:microsoft.com/office/officeart/2005/8/layout/chart3"/>
    <dgm:cxn modelId="{0C6AAF4D-79DD-7443-9316-42C77E46EA84}" type="presParOf" srcId="{0C7F7F28-B4BA-BA42-99E1-5859C89A7867}" destId="{93F17677-A018-414B-858D-C69E2AEAE6F7}" srcOrd="3" destOrd="0" presId="urn:microsoft.com/office/officeart/2005/8/layout/chart3"/>
    <dgm:cxn modelId="{6C6BB810-48A0-C54A-918B-365A686DAA93}" type="presParOf" srcId="{0C7F7F28-B4BA-BA42-99E1-5859C89A7867}" destId="{3CAD5B22-C6ED-9148-91A5-38F015A17F2F}" srcOrd="4" destOrd="0" presId="urn:microsoft.com/office/officeart/2005/8/layout/chart3"/>
    <dgm:cxn modelId="{3EFACDD7-00EC-894F-9B56-6DB9E622FAEC}"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8FCFF2A0-5518-A841-94CE-D571F65F96BB}" type="doc">
      <dgm:prSet loTypeId="urn:microsoft.com/office/officeart/2005/8/layout/chart3" loCatId="" qsTypeId="urn:microsoft.com/office/officeart/2005/8/quickstyle/simple1" qsCatId="simple" csTypeId="urn:microsoft.com/office/officeart/2005/8/colors/accent2_2" csCatId="accent2" phldr="1"/>
      <dgm:spPr/>
    </dgm:pt>
    <dgm:pt modelId="{37B9BE3F-691D-6C4F-B37D-1163D8BA9C7E}">
      <dgm:prSet phldrT="[Text]"/>
      <dgm:spPr>
        <a:solidFill>
          <a:schemeClr val="bg1">
            <a:lumMod val="75000"/>
          </a:schemeClr>
        </a:solidFill>
      </dgm:spPr>
      <dgm:t>
        <a:bodyPr/>
        <a:lstStyle/>
        <a:p>
          <a:r>
            <a:rPr lang="en-US" dirty="0" smtClean="0"/>
            <a:t>Shared Policies</a:t>
          </a:r>
          <a:endParaRPr lang="en-US" dirty="0"/>
        </a:p>
      </dgm:t>
    </dgm:pt>
    <dgm:pt modelId="{28389C43-6B63-9F44-9F50-96A5BA910AF1}" type="parTrans" cxnId="{DA06713A-7124-4546-AB26-A563DBBEE175}">
      <dgm:prSet/>
      <dgm:spPr/>
      <dgm:t>
        <a:bodyPr/>
        <a:lstStyle/>
        <a:p>
          <a:endParaRPr lang="en-US"/>
        </a:p>
      </dgm:t>
    </dgm:pt>
    <dgm:pt modelId="{565A3DE0-9D61-EE43-8CDE-D53B55993762}" type="sibTrans" cxnId="{DA06713A-7124-4546-AB26-A563DBBEE175}">
      <dgm:prSet/>
      <dgm:spPr/>
      <dgm:t>
        <a:bodyPr/>
        <a:lstStyle/>
        <a:p>
          <a:endParaRPr lang="en-US"/>
        </a:p>
      </dgm:t>
    </dgm:pt>
    <dgm:pt modelId="{3EF4A2FA-595D-264E-BDB7-871ABFEF86C0}">
      <dgm:prSet phldrT="[Text]"/>
      <dgm:spPr/>
      <dgm:t>
        <a:bodyPr/>
        <a:lstStyle/>
        <a:p>
          <a:r>
            <a:rPr lang="en-US" dirty="0" smtClean="0"/>
            <a:t>Trust</a:t>
          </a:r>
          <a:endParaRPr lang="en-US" dirty="0"/>
        </a:p>
      </dgm:t>
    </dgm:pt>
    <dgm:pt modelId="{D1764F4C-4CA4-B345-870F-A633016104E9}" type="parTrans" cxnId="{2AB94222-D814-144E-80A5-826E36504061}">
      <dgm:prSet/>
      <dgm:spPr/>
      <dgm:t>
        <a:bodyPr/>
        <a:lstStyle/>
        <a:p>
          <a:endParaRPr lang="en-US"/>
        </a:p>
      </dgm:t>
    </dgm:pt>
    <dgm:pt modelId="{CEFC9FF5-67D9-6D46-952B-A4A86F589EDC}" type="sibTrans" cxnId="{2AB94222-D814-144E-80A5-826E36504061}">
      <dgm:prSet/>
      <dgm:spPr/>
      <dgm:t>
        <a:bodyPr/>
        <a:lstStyle/>
        <a:p>
          <a:endParaRPr lang="en-US"/>
        </a:p>
      </dgm:t>
    </dgm:pt>
    <dgm:pt modelId="{425E453D-589D-5844-A1DD-01B695F72388}">
      <dgm:prSet phldrT="[Text]"/>
      <dgm:spPr>
        <a:solidFill>
          <a:srgbClr val="BFBFBF"/>
        </a:solidFill>
      </dgm:spPr>
      <dgm:t>
        <a:bodyPr/>
        <a:lstStyle/>
        <a:p>
          <a:r>
            <a:rPr lang="en-US" dirty="0" smtClean="0"/>
            <a:t>Operational Support</a:t>
          </a:r>
          <a:endParaRPr lang="en-US" dirty="0"/>
        </a:p>
      </dgm:t>
    </dgm:pt>
    <dgm:pt modelId="{60C35D24-FE95-8C4F-BC6F-CA259E720425}" type="parTrans" cxnId="{5FF3150C-4267-3E4A-BE65-86943D2D0256}">
      <dgm:prSet/>
      <dgm:spPr/>
      <dgm:t>
        <a:bodyPr/>
        <a:lstStyle/>
        <a:p>
          <a:endParaRPr lang="en-US"/>
        </a:p>
      </dgm:t>
    </dgm:pt>
    <dgm:pt modelId="{F3DA8694-63DE-7C49-A754-550816A24AFE}" type="sibTrans" cxnId="{5FF3150C-4267-3E4A-BE65-86943D2D0256}">
      <dgm:prSet/>
      <dgm:spPr/>
      <dgm:t>
        <a:bodyPr/>
        <a:lstStyle/>
        <a:p>
          <a:endParaRPr lang="en-US"/>
        </a:p>
      </dgm:t>
    </dgm:pt>
    <dgm:pt modelId="{0C7F7F28-B4BA-BA42-99E1-5859C89A7867}" type="pres">
      <dgm:prSet presAssocID="{8FCFF2A0-5518-A841-94CE-D571F65F96BB}" presName="compositeShape" presStyleCnt="0">
        <dgm:presLayoutVars>
          <dgm:chMax val="7"/>
          <dgm:dir/>
          <dgm:resizeHandles val="exact"/>
        </dgm:presLayoutVars>
      </dgm:prSet>
      <dgm:spPr/>
    </dgm:pt>
    <dgm:pt modelId="{8CCFA6C8-AC77-CF47-ABC8-944906880A59}" type="pres">
      <dgm:prSet presAssocID="{8FCFF2A0-5518-A841-94CE-D571F65F96BB}" presName="wedge1" presStyleLbl="node1" presStyleIdx="0" presStyleCnt="3" custLinFactNeighborX="-5039" custLinFactNeighborY="2940"/>
      <dgm:spPr/>
      <dgm:t>
        <a:bodyPr/>
        <a:lstStyle/>
        <a:p>
          <a:endParaRPr lang="en-US"/>
        </a:p>
      </dgm:t>
    </dgm:pt>
    <dgm:pt modelId="{3C144996-8C2C-2F40-8E01-5012ABB08300}" type="pres">
      <dgm:prSet presAssocID="{8FCFF2A0-5518-A841-94CE-D571F65F96BB}" presName="wedge1Tx" presStyleLbl="node1" presStyleIdx="0" presStyleCnt="3">
        <dgm:presLayoutVars>
          <dgm:chMax val="0"/>
          <dgm:chPref val="0"/>
          <dgm:bulletEnabled val="1"/>
        </dgm:presLayoutVars>
      </dgm:prSet>
      <dgm:spPr/>
      <dgm:t>
        <a:bodyPr/>
        <a:lstStyle/>
        <a:p>
          <a:endParaRPr lang="en-US"/>
        </a:p>
      </dgm:t>
    </dgm:pt>
    <dgm:pt modelId="{515CA450-A41E-874D-A2A6-C9E0D9BDF8B7}" type="pres">
      <dgm:prSet presAssocID="{8FCFF2A0-5518-A841-94CE-D571F65F96BB}" presName="wedge2" presStyleLbl="node1" presStyleIdx="1" presStyleCnt="3"/>
      <dgm:spPr/>
      <dgm:t>
        <a:bodyPr/>
        <a:lstStyle/>
        <a:p>
          <a:endParaRPr lang="en-US"/>
        </a:p>
      </dgm:t>
    </dgm:pt>
    <dgm:pt modelId="{93F17677-A018-414B-858D-C69E2AEAE6F7}" type="pres">
      <dgm:prSet presAssocID="{8FCFF2A0-5518-A841-94CE-D571F65F96BB}" presName="wedge2Tx" presStyleLbl="node1" presStyleIdx="1" presStyleCnt="3">
        <dgm:presLayoutVars>
          <dgm:chMax val="0"/>
          <dgm:chPref val="0"/>
          <dgm:bulletEnabled val="1"/>
        </dgm:presLayoutVars>
      </dgm:prSet>
      <dgm:spPr/>
      <dgm:t>
        <a:bodyPr/>
        <a:lstStyle/>
        <a:p>
          <a:endParaRPr lang="en-US"/>
        </a:p>
      </dgm:t>
    </dgm:pt>
    <dgm:pt modelId="{3CAD5B22-C6ED-9148-91A5-38F015A17F2F}" type="pres">
      <dgm:prSet presAssocID="{8FCFF2A0-5518-A841-94CE-D571F65F96BB}" presName="wedge3" presStyleLbl="node1" presStyleIdx="2" presStyleCnt="3"/>
      <dgm:spPr/>
      <dgm:t>
        <a:bodyPr/>
        <a:lstStyle/>
        <a:p>
          <a:endParaRPr lang="en-US"/>
        </a:p>
      </dgm:t>
    </dgm:pt>
    <dgm:pt modelId="{42CCD365-B36F-8C4E-843E-07EE0442D19B}" type="pres">
      <dgm:prSet presAssocID="{8FCFF2A0-5518-A841-94CE-D571F65F96BB}" presName="wedge3Tx" presStyleLbl="node1" presStyleIdx="2" presStyleCnt="3">
        <dgm:presLayoutVars>
          <dgm:chMax val="0"/>
          <dgm:chPref val="0"/>
          <dgm:bulletEnabled val="1"/>
        </dgm:presLayoutVars>
      </dgm:prSet>
      <dgm:spPr/>
      <dgm:t>
        <a:bodyPr/>
        <a:lstStyle/>
        <a:p>
          <a:endParaRPr lang="en-US"/>
        </a:p>
      </dgm:t>
    </dgm:pt>
  </dgm:ptLst>
  <dgm:cxnLst>
    <dgm:cxn modelId="{DA06713A-7124-4546-AB26-A563DBBEE175}" srcId="{8FCFF2A0-5518-A841-94CE-D571F65F96BB}" destId="{37B9BE3F-691D-6C4F-B37D-1163D8BA9C7E}" srcOrd="0" destOrd="0" parTransId="{28389C43-6B63-9F44-9F50-96A5BA910AF1}" sibTransId="{565A3DE0-9D61-EE43-8CDE-D53B55993762}"/>
    <dgm:cxn modelId="{21E4C90C-9EF9-9B41-A92E-753105B03A22}" type="presOf" srcId="{37B9BE3F-691D-6C4F-B37D-1163D8BA9C7E}" destId="{3C144996-8C2C-2F40-8E01-5012ABB08300}" srcOrd="1" destOrd="0" presId="urn:microsoft.com/office/officeart/2005/8/layout/chart3"/>
    <dgm:cxn modelId="{2AB94222-D814-144E-80A5-826E36504061}" srcId="{8FCFF2A0-5518-A841-94CE-D571F65F96BB}" destId="{3EF4A2FA-595D-264E-BDB7-871ABFEF86C0}" srcOrd="1" destOrd="0" parTransId="{D1764F4C-4CA4-B345-870F-A633016104E9}" sibTransId="{CEFC9FF5-67D9-6D46-952B-A4A86F589EDC}"/>
    <dgm:cxn modelId="{C262BEE1-B3C1-FB42-931B-0CAB9EBEA62D}" type="presOf" srcId="{3EF4A2FA-595D-264E-BDB7-871ABFEF86C0}" destId="{93F17677-A018-414B-858D-C69E2AEAE6F7}" srcOrd="1" destOrd="0" presId="urn:microsoft.com/office/officeart/2005/8/layout/chart3"/>
    <dgm:cxn modelId="{FF217C64-16E1-0E48-B833-C7AA33E255F6}" type="presOf" srcId="{425E453D-589D-5844-A1DD-01B695F72388}" destId="{3CAD5B22-C6ED-9148-91A5-38F015A17F2F}" srcOrd="0" destOrd="0" presId="urn:microsoft.com/office/officeart/2005/8/layout/chart3"/>
    <dgm:cxn modelId="{2317C04A-F955-E24B-9829-D92FCA52DA8A}" type="presOf" srcId="{3EF4A2FA-595D-264E-BDB7-871ABFEF86C0}" destId="{515CA450-A41E-874D-A2A6-C9E0D9BDF8B7}" srcOrd="0" destOrd="0" presId="urn:microsoft.com/office/officeart/2005/8/layout/chart3"/>
    <dgm:cxn modelId="{0CF63907-1CED-734C-863C-0001B836669E}" type="presOf" srcId="{8FCFF2A0-5518-A841-94CE-D571F65F96BB}" destId="{0C7F7F28-B4BA-BA42-99E1-5859C89A7867}" srcOrd="0" destOrd="0" presId="urn:microsoft.com/office/officeart/2005/8/layout/chart3"/>
    <dgm:cxn modelId="{5FF3150C-4267-3E4A-BE65-86943D2D0256}" srcId="{8FCFF2A0-5518-A841-94CE-D571F65F96BB}" destId="{425E453D-589D-5844-A1DD-01B695F72388}" srcOrd="2" destOrd="0" parTransId="{60C35D24-FE95-8C4F-BC6F-CA259E720425}" sibTransId="{F3DA8694-63DE-7C49-A754-550816A24AFE}"/>
    <dgm:cxn modelId="{2F609270-871C-6F41-B77A-A325A53A4C39}" type="presOf" srcId="{37B9BE3F-691D-6C4F-B37D-1163D8BA9C7E}" destId="{8CCFA6C8-AC77-CF47-ABC8-944906880A59}" srcOrd="0" destOrd="0" presId="urn:microsoft.com/office/officeart/2005/8/layout/chart3"/>
    <dgm:cxn modelId="{0A8D09AD-F1FA-AF47-BFFF-16776223B946}" type="presOf" srcId="{425E453D-589D-5844-A1DD-01B695F72388}" destId="{42CCD365-B36F-8C4E-843E-07EE0442D19B}" srcOrd="1" destOrd="0" presId="urn:microsoft.com/office/officeart/2005/8/layout/chart3"/>
    <dgm:cxn modelId="{FBE112BA-A9F6-8847-B59A-56B5B1F3D484}" type="presParOf" srcId="{0C7F7F28-B4BA-BA42-99E1-5859C89A7867}" destId="{8CCFA6C8-AC77-CF47-ABC8-944906880A59}" srcOrd="0" destOrd="0" presId="urn:microsoft.com/office/officeart/2005/8/layout/chart3"/>
    <dgm:cxn modelId="{BF74D7AF-5C50-B74A-B3B4-ECA8F0020ED8}" type="presParOf" srcId="{0C7F7F28-B4BA-BA42-99E1-5859C89A7867}" destId="{3C144996-8C2C-2F40-8E01-5012ABB08300}" srcOrd="1" destOrd="0" presId="urn:microsoft.com/office/officeart/2005/8/layout/chart3"/>
    <dgm:cxn modelId="{19A69C2B-B706-7C40-BA08-1CFF6774B16A}" type="presParOf" srcId="{0C7F7F28-B4BA-BA42-99E1-5859C89A7867}" destId="{515CA450-A41E-874D-A2A6-C9E0D9BDF8B7}" srcOrd="2" destOrd="0" presId="urn:microsoft.com/office/officeart/2005/8/layout/chart3"/>
    <dgm:cxn modelId="{46032A28-0054-2E4D-A57F-A5B3A832A772}" type="presParOf" srcId="{0C7F7F28-B4BA-BA42-99E1-5859C89A7867}" destId="{93F17677-A018-414B-858D-C69E2AEAE6F7}" srcOrd="3" destOrd="0" presId="urn:microsoft.com/office/officeart/2005/8/layout/chart3"/>
    <dgm:cxn modelId="{1D560B19-4137-C644-A92A-6E275024F19D}" type="presParOf" srcId="{0C7F7F28-B4BA-BA42-99E1-5859C89A7867}" destId="{3CAD5B22-C6ED-9148-91A5-38F015A17F2F}" srcOrd="4" destOrd="0" presId="urn:microsoft.com/office/officeart/2005/8/layout/chart3"/>
    <dgm:cxn modelId="{A1599525-1BF6-084D-80E2-01A2F0358277}" type="presParOf" srcId="{0C7F7F28-B4BA-BA42-99E1-5859C89A7867}" destId="{42CCD365-B36F-8C4E-843E-07EE0442D19B}" srcOrd="5" destOrd="0" presId="urn:microsoft.com/office/officeart/2005/8/layout/char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D79AD8-99AB-154F-8A35-0735BAAA76B8}">
      <dsp:nvSpPr>
        <dsp:cNvPr id="0" name=""/>
        <dsp:cNvSpPr/>
      </dsp:nvSpPr>
      <dsp:spPr>
        <a:xfrm>
          <a:off x="-5356025" y="-820272"/>
          <a:ext cx="6378178" cy="6378178"/>
        </a:xfrm>
        <a:prstGeom prst="blockArc">
          <a:avLst>
            <a:gd name="adj1" fmla="val 18900000"/>
            <a:gd name="adj2" fmla="val 2700000"/>
            <a:gd name="adj3" fmla="val 339"/>
          </a:avLst>
        </a:prstGeom>
        <a:noFill/>
        <a:ln w="6350" cap="flat" cmpd="sng" algn="ctr">
          <a:solidFill>
            <a:schemeClr val="dk1">
              <a:shade val="60000"/>
              <a:hueOff val="0"/>
              <a:satOff val="0"/>
              <a:lumOff val="0"/>
              <a:alphaOff val="0"/>
            </a:schemeClr>
          </a:solidFill>
          <a:prstDash val="solid"/>
          <a:miter lim="800000"/>
        </a:ln>
        <a:effectLst/>
      </dsp:spPr>
      <dsp:style>
        <a:lnRef idx="1">
          <a:scrgbClr r="0" g="0" b="0"/>
        </a:lnRef>
        <a:fillRef idx="0">
          <a:scrgbClr r="0" g="0" b="0"/>
        </a:fillRef>
        <a:effectRef idx="0">
          <a:scrgbClr r="0" g="0" b="0"/>
        </a:effectRef>
        <a:fontRef idx="minor"/>
      </dsp:style>
    </dsp:sp>
    <dsp:sp modelId="{33D4F5B9-34DB-BD45-9A1D-08E37753651B}">
      <dsp:nvSpPr>
        <dsp:cNvPr id="0" name=""/>
        <dsp:cNvSpPr/>
      </dsp:nvSpPr>
      <dsp:spPr>
        <a:xfrm>
          <a:off x="657583" y="473763"/>
          <a:ext cx="10186337" cy="94752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52099" tIns="93980" rIns="93980" bIns="93980" numCol="1" spcCol="1270" anchor="ctr" anchorCtr="0">
          <a:noAutofit/>
        </a:bodyPr>
        <a:lstStyle/>
        <a:p>
          <a:pPr lvl="0" algn="l" defTabSz="1644650" rtl="0">
            <a:lnSpc>
              <a:spcPct val="90000"/>
            </a:lnSpc>
            <a:spcBef>
              <a:spcPct val="0"/>
            </a:spcBef>
            <a:spcAft>
              <a:spcPct val="35000"/>
            </a:spcAft>
          </a:pPr>
          <a:r>
            <a:rPr lang="en-US" sz="3700" kern="1200" smtClean="0"/>
            <a:t>Incident Response in Distributed Infrastructures </a:t>
          </a:r>
          <a:endParaRPr lang="en-US" sz="3700" kern="1200"/>
        </a:p>
      </dsp:txBody>
      <dsp:txXfrm>
        <a:off x="657583" y="473763"/>
        <a:ext cx="10186337" cy="947526"/>
      </dsp:txXfrm>
    </dsp:sp>
    <dsp:sp modelId="{3E10537C-735E-DE47-8725-26432488C410}">
      <dsp:nvSpPr>
        <dsp:cNvPr id="0" name=""/>
        <dsp:cNvSpPr/>
      </dsp:nvSpPr>
      <dsp:spPr>
        <a:xfrm>
          <a:off x="65379" y="355322"/>
          <a:ext cx="1184408" cy="1184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96FC56BA-609F-C344-93D3-D12449AE5C33}">
      <dsp:nvSpPr>
        <dsp:cNvPr id="0" name=""/>
        <dsp:cNvSpPr/>
      </dsp:nvSpPr>
      <dsp:spPr>
        <a:xfrm>
          <a:off x="1002009" y="1895053"/>
          <a:ext cx="9841911" cy="94752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52099" tIns="93980" rIns="93980" bIns="93980" numCol="1" spcCol="1270" anchor="ctr" anchorCtr="0">
          <a:noAutofit/>
        </a:bodyPr>
        <a:lstStyle/>
        <a:p>
          <a:pPr lvl="0" algn="l" defTabSz="1644650" rtl="0">
            <a:lnSpc>
              <a:spcPct val="90000"/>
            </a:lnSpc>
            <a:spcBef>
              <a:spcPct val="0"/>
            </a:spcBef>
            <a:spcAft>
              <a:spcPct val="35000"/>
            </a:spcAft>
          </a:pPr>
          <a:r>
            <a:rPr lang="en-US" sz="3700" kern="1200" smtClean="0"/>
            <a:t>Impact of Identity Federations</a:t>
          </a:r>
          <a:endParaRPr lang="en-US" sz="3700" kern="1200"/>
        </a:p>
      </dsp:txBody>
      <dsp:txXfrm>
        <a:off x="1002009" y="1895053"/>
        <a:ext cx="9841911" cy="947526"/>
      </dsp:txXfrm>
    </dsp:sp>
    <dsp:sp modelId="{457E7F61-28E8-4A49-97C9-6BDDFD7DBA5D}">
      <dsp:nvSpPr>
        <dsp:cNvPr id="0" name=""/>
        <dsp:cNvSpPr/>
      </dsp:nvSpPr>
      <dsp:spPr>
        <a:xfrm>
          <a:off x="409805" y="1776612"/>
          <a:ext cx="1184408" cy="1184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 modelId="{2D2D3CAF-2B83-1C41-8710-D8F88A8AC7A1}">
      <dsp:nvSpPr>
        <dsp:cNvPr id="0" name=""/>
        <dsp:cNvSpPr/>
      </dsp:nvSpPr>
      <dsp:spPr>
        <a:xfrm>
          <a:off x="657583" y="3316343"/>
          <a:ext cx="10186337" cy="947526"/>
        </a:xfrm>
        <a:prstGeom prst="rect">
          <a:avLst/>
        </a:prstGeom>
        <a:gradFill rotWithShape="0">
          <a:gsLst>
            <a:gs pos="0">
              <a:schemeClr val="lt1">
                <a:hueOff val="0"/>
                <a:satOff val="0"/>
                <a:lumOff val="0"/>
                <a:alphaOff val="0"/>
                <a:satMod val="103000"/>
                <a:lumMod val="102000"/>
                <a:tint val="94000"/>
              </a:schemeClr>
            </a:gs>
            <a:gs pos="50000">
              <a:schemeClr val="lt1">
                <a:hueOff val="0"/>
                <a:satOff val="0"/>
                <a:lumOff val="0"/>
                <a:alphaOff val="0"/>
                <a:satMod val="110000"/>
                <a:lumMod val="100000"/>
                <a:shade val="100000"/>
              </a:schemeClr>
            </a:gs>
            <a:gs pos="100000">
              <a:schemeClr val="lt1">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752099" tIns="93980" rIns="93980" bIns="93980" numCol="1" spcCol="1270" anchor="ctr" anchorCtr="0">
          <a:noAutofit/>
        </a:bodyPr>
        <a:lstStyle/>
        <a:p>
          <a:pPr lvl="0" algn="l" defTabSz="1644650" rtl="0">
            <a:lnSpc>
              <a:spcPct val="90000"/>
            </a:lnSpc>
            <a:spcBef>
              <a:spcPct val="0"/>
            </a:spcBef>
            <a:spcAft>
              <a:spcPct val="35000"/>
            </a:spcAft>
          </a:pPr>
          <a:r>
            <a:rPr lang="en-US" sz="3700" kern="1200" smtClean="0"/>
            <a:t>Filing the gaps</a:t>
          </a:r>
          <a:endParaRPr lang="en-US" sz="3700" kern="1200"/>
        </a:p>
      </dsp:txBody>
      <dsp:txXfrm>
        <a:off x="657583" y="3316343"/>
        <a:ext cx="10186337" cy="947526"/>
      </dsp:txXfrm>
    </dsp:sp>
    <dsp:sp modelId="{A9A29639-D06F-6E4B-B4A8-7AB28D3AE082}">
      <dsp:nvSpPr>
        <dsp:cNvPr id="0" name=""/>
        <dsp:cNvSpPr/>
      </dsp:nvSpPr>
      <dsp:spPr>
        <a:xfrm>
          <a:off x="65379" y="3197902"/>
          <a:ext cx="1184408" cy="1184408"/>
        </a:xfrm>
        <a:prstGeom prst="ellipse">
          <a:avLst/>
        </a:prstGeom>
        <a:solidFill>
          <a:schemeClr val="lt1">
            <a:hueOff val="0"/>
            <a:satOff val="0"/>
            <a:lumOff val="0"/>
            <a:alphaOff val="0"/>
          </a:schemeClr>
        </a:solidFill>
        <a:ln w="6350" cap="flat" cmpd="sng" algn="ctr">
          <a:solidFill>
            <a:schemeClr val="dk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723885" y="436741"/>
          <a:ext cx="3979164" cy="3979164"/>
        </a:xfrm>
        <a:prstGeom prst="pie">
          <a:avLst>
            <a:gd name="adj1" fmla="val 16200000"/>
            <a:gd name="adj2" fmla="val 18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87319" y="1170992"/>
        <a:ext cx="1350073" cy="1326388"/>
      </dsp:txXfrm>
    </dsp:sp>
    <dsp:sp modelId="{515CA450-A41E-874D-A2A6-C9E0D9BDF8B7}">
      <dsp:nvSpPr>
        <dsp:cNvPr id="0" name=""/>
        <dsp:cNvSpPr/>
      </dsp:nvSpPr>
      <dsp:spPr>
        <a:xfrm>
          <a:off x="719279" y="438181"/>
          <a:ext cx="3979164" cy="3979164"/>
        </a:xfrm>
        <a:prstGeom prst="pie">
          <a:avLst>
            <a:gd name="adj1" fmla="val 1800000"/>
            <a:gd name="adj2" fmla="val 9000000"/>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808812" y="2948844"/>
        <a:ext cx="1800098" cy="1231646"/>
      </dsp:txXfrm>
    </dsp:sp>
    <dsp:sp modelId="{3CAD5B22-C6ED-9148-91A5-38F015A17F2F}">
      <dsp:nvSpPr>
        <dsp:cNvPr id="0" name=""/>
        <dsp:cNvSpPr/>
      </dsp:nvSpPr>
      <dsp:spPr>
        <a:xfrm>
          <a:off x="719279" y="438181"/>
          <a:ext cx="3979164" cy="3979164"/>
        </a:xfrm>
        <a:prstGeom prst="pie">
          <a:avLst>
            <a:gd name="adj1" fmla="val 9000000"/>
            <a:gd name="adj2" fmla="val 16200000"/>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45618" y="1219803"/>
        <a:ext cx="1350073" cy="132638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C91D6A-3452-644C-92F8-4596CDBF7DF9}">
      <dsp:nvSpPr>
        <dsp:cNvPr id="0" name=""/>
        <dsp:cNvSpPr/>
      </dsp:nvSpPr>
      <dsp:spPr>
        <a:xfrm>
          <a:off x="0" y="193866"/>
          <a:ext cx="8043333" cy="1064700"/>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a:latin typeface="Arial"/>
              <a:cs typeface="Arial"/>
            </a:rPr>
            <a:t>Require that a security incident response capability exists with sufficient authority to mitigate, contain the spread of, and remediate the effects of an incident. </a:t>
          </a:r>
        </a:p>
      </dsp:txBody>
      <dsp:txXfrm>
        <a:off x="0" y="193866"/>
        <a:ext cx="8043333" cy="1064700"/>
      </dsp:txXfrm>
    </dsp:sp>
    <dsp:sp modelId="{72AD5A6B-F2FE-3440-BD87-04573B5264DB}">
      <dsp:nvSpPr>
        <dsp:cNvPr id="0" name=""/>
        <dsp:cNvSpPr/>
      </dsp:nvSpPr>
      <dsp:spPr>
        <a:xfrm>
          <a:off x="402166" y="1986"/>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dirty="0" smtClean="0">
              <a:latin typeface="Arial"/>
              <a:cs typeface="Arial"/>
            </a:rPr>
            <a:t>Operational Security</a:t>
          </a:r>
          <a:endParaRPr lang="en-US" sz="1600" kern="1200" dirty="0">
            <a:latin typeface="Arial"/>
            <a:cs typeface="Arial"/>
          </a:endParaRPr>
        </a:p>
      </dsp:txBody>
      <dsp:txXfrm>
        <a:off x="420900" y="20720"/>
        <a:ext cx="5592865" cy="346292"/>
      </dsp:txXfrm>
    </dsp:sp>
    <dsp:sp modelId="{42F5E718-215B-1F4F-A2BA-C2C3F2B8B8C0}">
      <dsp:nvSpPr>
        <dsp:cNvPr id="0" name=""/>
        <dsp:cNvSpPr/>
      </dsp:nvSpPr>
      <dsp:spPr>
        <a:xfrm>
          <a:off x="0" y="1520646"/>
          <a:ext cx="8043333" cy="1126125"/>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latin typeface="Arial"/>
              <a:cs typeface="Arial"/>
            </a:rPr>
            <a:t>Assure confidentiality of information exchanged</a:t>
          </a:r>
          <a:endParaRPr lang="en-US" sz="1600" kern="1200" dirty="0">
            <a:latin typeface="Arial"/>
            <a:cs typeface="Arial"/>
          </a:endParaRPr>
        </a:p>
        <a:p>
          <a:pPr marL="171450" lvl="1" indent="-171450" algn="l" defTabSz="711200" rtl="0">
            <a:lnSpc>
              <a:spcPct val="90000"/>
            </a:lnSpc>
            <a:spcBef>
              <a:spcPct val="0"/>
            </a:spcBef>
            <a:spcAft>
              <a:spcPct val="15000"/>
            </a:spcAft>
            <a:buChar char="••"/>
          </a:pPr>
          <a:r>
            <a:rPr lang="en-US" sz="1600" kern="1200" smtClean="0">
              <a:latin typeface="Arial"/>
              <a:cs typeface="Arial"/>
            </a:rPr>
            <a:t>Identify trusted contacts</a:t>
          </a:r>
          <a:endParaRPr lang="en-US" sz="1600" kern="1200">
            <a:latin typeface="Arial"/>
            <a:cs typeface="Arial"/>
          </a:endParaRPr>
        </a:p>
        <a:p>
          <a:pPr marL="171450" lvl="1" indent="-171450" algn="l" defTabSz="711200" rtl="0">
            <a:lnSpc>
              <a:spcPct val="90000"/>
            </a:lnSpc>
            <a:spcBef>
              <a:spcPct val="0"/>
            </a:spcBef>
            <a:spcAft>
              <a:spcPct val="15000"/>
            </a:spcAft>
            <a:buChar char="••"/>
          </a:pPr>
          <a:r>
            <a:rPr lang="en-US" sz="1600" kern="1200" smtClean="0">
              <a:latin typeface="Arial"/>
              <a:cs typeface="Arial"/>
            </a:rPr>
            <a:t>Guarantee a response during collaboration </a:t>
          </a:r>
          <a:endParaRPr lang="en-US" sz="1600" kern="1200">
            <a:latin typeface="Arial"/>
            <a:cs typeface="Arial"/>
          </a:endParaRPr>
        </a:p>
      </dsp:txBody>
      <dsp:txXfrm>
        <a:off x="0" y="1520646"/>
        <a:ext cx="8043333" cy="1126125"/>
      </dsp:txXfrm>
    </dsp:sp>
    <dsp:sp modelId="{524AA2F5-D056-9B4D-80A8-88A1D94EA4FE}">
      <dsp:nvSpPr>
        <dsp:cNvPr id="0" name=""/>
        <dsp:cNvSpPr/>
      </dsp:nvSpPr>
      <dsp:spPr>
        <a:xfrm>
          <a:off x="402166" y="1328767"/>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smtClean="0">
              <a:latin typeface="Arial"/>
              <a:cs typeface="Arial"/>
            </a:rPr>
            <a:t>Incident Response</a:t>
          </a:r>
          <a:endParaRPr lang="en-US" sz="1600" kern="1200">
            <a:latin typeface="Arial"/>
            <a:cs typeface="Arial"/>
          </a:endParaRPr>
        </a:p>
      </dsp:txBody>
      <dsp:txXfrm>
        <a:off x="420900" y="1347501"/>
        <a:ext cx="5592865" cy="346292"/>
      </dsp:txXfrm>
    </dsp:sp>
    <dsp:sp modelId="{771AA0E1-7BC7-8A40-932C-97C7C7A74D29}">
      <dsp:nvSpPr>
        <dsp:cNvPr id="0" name=""/>
        <dsp:cNvSpPr/>
      </dsp:nvSpPr>
      <dsp:spPr>
        <a:xfrm>
          <a:off x="0" y="2908852"/>
          <a:ext cx="8043333" cy="880425"/>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smtClean="0">
              <a:latin typeface="Arial"/>
              <a:cs typeface="Arial"/>
            </a:rPr>
            <a:t>Improve the usefulness of logs</a:t>
          </a:r>
          <a:endParaRPr lang="en-US" sz="1600" kern="1200">
            <a:latin typeface="Arial"/>
            <a:cs typeface="Arial"/>
          </a:endParaRPr>
        </a:p>
        <a:p>
          <a:pPr marL="171450" lvl="1" indent="-171450" algn="l" defTabSz="711200" rtl="0">
            <a:lnSpc>
              <a:spcPct val="90000"/>
            </a:lnSpc>
            <a:spcBef>
              <a:spcPct val="0"/>
            </a:spcBef>
            <a:spcAft>
              <a:spcPct val="15000"/>
            </a:spcAft>
            <a:buChar char="••"/>
          </a:pPr>
          <a:r>
            <a:rPr lang="en-US" sz="1600" kern="1200" smtClean="0">
              <a:latin typeface="Arial"/>
              <a:cs typeface="Arial"/>
            </a:rPr>
            <a:t>Ensure logs are kept in accordance with policy</a:t>
          </a:r>
          <a:endParaRPr lang="en-US" sz="1600" kern="1200">
            <a:latin typeface="Arial"/>
            <a:cs typeface="Arial"/>
          </a:endParaRPr>
        </a:p>
      </dsp:txBody>
      <dsp:txXfrm>
        <a:off x="0" y="2908852"/>
        <a:ext cx="8043333" cy="880425"/>
      </dsp:txXfrm>
    </dsp:sp>
    <dsp:sp modelId="{E5A40FE6-436F-D941-9231-20FD66426C01}">
      <dsp:nvSpPr>
        <dsp:cNvPr id="0" name=""/>
        <dsp:cNvSpPr/>
      </dsp:nvSpPr>
      <dsp:spPr>
        <a:xfrm>
          <a:off x="402166" y="2716972"/>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smtClean="0">
              <a:latin typeface="Arial"/>
              <a:cs typeface="Arial"/>
            </a:rPr>
            <a:t>Traceability</a:t>
          </a:r>
          <a:endParaRPr lang="en-US" sz="1600" kern="1200">
            <a:latin typeface="Arial"/>
            <a:cs typeface="Arial"/>
          </a:endParaRPr>
        </a:p>
      </dsp:txBody>
      <dsp:txXfrm>
        <a:off x="420900" y="2735706"/>
        <a:ext cx="5592865" cy="346292"/>
      </dsp:txXfrm>
    </dsp:sp>
    <dsp:sp modelId="{D324087F-E08B-B841-821F-1A060BE4DC17}">
      <dsp:nvSpPr>
        <dsp:cNvPr id="0" name=""/>
        <dsp:cNvSpPr/>
      </dsp:nvSpPr>
      <dsp:spPr>
        <a:xfrm>
          <a:off x="0" y="4051357"/>
          <a:ext cx="8043333" cy="614250"/>
        </a:xfrm>
        <a:prstGeom prst="rect">
          <a:avLst/>
        </a:prstGeom>
        <a:no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24252" tIns="270764" rIns="624252" bIns="113792" numCol="1" spcCol="1270" anchor="t" anchorCtr="0">
          <a:noAutofit/>
        </a:bodyPr>
        <a:lstStyle/>
        <a:p>
          <a:pPr marL="171450" lvl="1" indent="-171450" algn="l" defTabSz="711200" rtl="0">
            <a:lnSpc>
              <a:spcPct val="90000"/>
            </a:lnSpc>
            <a:spcBef>
              <a:spcPct val="0"/>
            </a:spcBef>
            <a:spcAft>
              <a:spcPct val="15000"/>
            </a:spcAft>
            <a:buChar char="••"/>
          </a:pPr>
          <a:r>
            <a:rPr lang="en-US" sz="1600" kern="1200" dirty="0" smtClean="0">
              <a:latin typeface="Arial"/>
              <a:cs typeface="Arial"/>
            </a:rPr>
            <a:t>Confirm that end users are aware of an appropriate AUP</a:t>
          </a:r>
          <a:endParaRPr lang="en-US" sz="1600" kern="1200" dirty="0">
            <a:latin typeface="Arial"/>
            <a:cs typeface="Arial"/>
          </a:endParaRPr>
        </a:p>
      </dsp:txBody>
      <dsp:txXfrm>
        <a:off x="0" y="4051357"/>
        <a:ext cx="8043333" cy="614250"/>
      </dsp:txXfrm>
    </dsp:sp>
    <dsp:sp modelId="{10EE4DC9-4BE5-7E4F-9DCB-9BC6EC744319}">
      <dsp:nvSpPr>
        <dsp:cNvPr id="0" name=""/>
        <dsp:cNvSpPr/>
      </dsp:nvSpPr>
      <dsp:spPr>
        <a:xfrm>
          <a:off x="402166" y="3859477"/>
          <a:ext cx="5630333" cy="383760"/>
        </a:xfrm>
        <a:prstGeom prst="roundRect">
          <a:avLst/>
        </a:prstGeom>
        <a:solidFill>
          <a:srgbClr val="194054"/>
        </a:solidFill>
        <a:ln w="12700" cap="flat" cmpd="sng" algn="ctr">
          <a:solidFill>
            <a:srgbClr val="194054"/>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2813" tIns="0" rIns="212813" bIns="0" numCol="1" spcCol="1270" anchor="ctr" anchorCtr="0">
          <a:noAutofit/>
        </a:bodyPr>
        <a:lstStyle/>
        <a:p>
          <a:pPr lvl="0" algn="l" defTabSz="711200" rtl="0">
            <a:lnSpc>
              <a:spcPct val="90000"/>
            </a:lnSpc>
            <a:spcBef>
              <a:spcPct val="0"/>
            </a:spcBef>
            <a:spcAft>
              <a:spcPct val="35000"/>
            </a:spcAft>
          </a:pPr>
          <a:r>
            <a:rPr lang="en-US" sz="1600" kern="1200" dirty="0" smtClean="0">
              <a:latin typeface="Arial"/>
              <a:cs typeface="Arial"/>
            </a:rPr>
            <a:t>Participant Responsibilities</a:t>
          </a:r>
          <a:endParaRPr lang="en-US" sz="1600" kern="1200" dirty="0">
            <a:latin typeface="Arial"/>
            <a:cs typeface="Arial"/>
          </a:endParaRPr>
        </a:p>
      </dsp:txBody>
      <dsp:txXfrm>
        <a:off x="420900" y="3878211"/>
        <a:ext cx="5592865" cy="346292"/>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697427" y="436741"/>
          <a:ext cx="3979164" cy="3979164"/>
        </a:xfrm>
        <a:prstGeom prst="pie">
          <a:avLst>
            <a:gd name="adj1" fmla="val 16200000"/>
            <a:gd name="adj2" fmla="val 1800000"/>
          </a:avLst>
        </a:prstGeom>
        <a:solidFill>
          <a:schemeClr val="accent2">
            <a:hueOff val="0"/>
            <a:satOff val="0"/>
            <a:lumOff val="0"/>
            <a:alpha val="83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60861" y="1170992"/>
        <a:ext cx="1350073" cy="1326388"/>
      </dsp:txXfrm>
    </dsp:sp>
    <dsp:sp modelId="{515CA450-A41E-874D-A2A6-C9E0D9BDF8B7}">
      <dsp:nvSpPr>
        <dsp:cNvPr id="0" name=""/>
        <dsp:cNvSpPr/>
      </dsp:nvSpPr>
      <dsp:spPr>
        <a:xfrm>
          <a:off x="692821" y="438181"/>
          <a:ext cx="3979164" cy="3979164"/>
        </a:xfrm>
        <a:prstGeom prst="pie">
          <a:avLst>
            <a:gd name="adj1" fmla="val 1800000"/>
            <a:gd name="adj2" fmla="val 9000000"/>
          </a:avLst>
        </a:prstGeom>
        <a:solidFill>
          <a:srgbClr val="F6791C">
            <a:alpha val="58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782354" y="2948844"/>
        <a:ext cx="1800098" cy="1231646"/>
      </dsp:txXfrm>
    </dsp:sp>
    <dsp:sp modelId="{3CAD5B22-C6ED-9148-91A5-38F015A17F2F}">
      <dsp:nvSpPr>
        <dsp:cNvPr id="0" name=""/>
        <dsp:cNvSpPr/>
      </dsp:nvSpPr>
      <dsp:spPr>
        <a:xfrm>
          <a:off x="692821" y="438181"/>
          <a:ext cx="3979164" cy="3979164"/>
        </a:xfrm>
        <a:prstGeom prst="pie">
          <a:avLst>
            <a:gd name="adj1" fmla="val 9000000"/>
            <a:gd name="adj2" fmla="val 162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19160" y="1219803"/>
        <a:ext cx="1350073" cy="1326388"/>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697427" y="436741"/>
          <a:ext cx="3979164" cy="3979164"/>
        </a:xfrm>
        <a:prstGeom prst="pie">
          <a:avLst>
            <a:gd name="adj1" fmla="val 16200000"/>
            <a:gd name="adj2" fmla="val 1800000"/>
          </a:avLst>
        </a:prstGeom>
        <a:solidFill>
          <a:schemeClr val="accent2">
            <a:hueOff val="0"/>
            <a:satOff val="0"/>
            <a:lumOff val="0"/>
            <a:alpha val="8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60861" y="1170992"/>
        <a:ext cx="1350073" cy="1326388"/>
      </dsp:txXfrm>
    </dsp:sp>
    <dsp:sp modelId="{515CA450-A41E-874D-A2A6-C9E0D9BDF8B7}">
      <dsp:nvSpPr>
        <dsp:cNvPr id="0" name=""/>
        <dsp:cNvSpPr/>
      </dsp:nvSpPr>
      <dsp:spPr>
        <a:xfrm>
          <a:off x="692821" y="438181"/>
          <a:ext cx="3979164" cy="3979164"/>
        </a:xfrm>
        <a:prstGeom prst="pie">
          <a:avLst>
            <a:gd name="adj1" fmla="val 1800000"/>
            <a:gd name="adj2" fmla="val 9000000"/>
          </a:avLst>
        </a:prstGeom>
        <a:solidFill>
          <a:srgbClr val="F6791C">
            <a:alpha val="58000"/>
          </a:srgb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782354" y="2948844"/>
        <a:ext cx="1800098" cy="1231646"/>
      </dsp:txXfrm>
    </dsp:sp>
    <dsp:sp modelId="{3CAD5B22-C6ED-9148-91A5-38F015A17F2F}">
      <dsp:nvSpPr>
        <dsp:cNvPr id="0" name=""/>
        <dsp:cNvSpPr/>
      </dsp:nvSpPr>
      <dsp:spPr>
        <a:xfrm>
          <a:off x="692821" y="438181"/>
          <a:ext cx="3979164" cy="3979164"/>
        </a:xfrm>
        <a:prstGeom prst="pie">
          <a:avLst>
            <a:gd name="adj1" fmla="val 9000000"/>
            <a:gd name="adj2" fmla="val 162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19160" y="1219803"/>
        <a:ext cx="1350073" cy="1326388"/>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548449" y="1533143"/>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Hub</a:t>
          </a:r>
          <a:endParaRPr lang="en-US" sz="3200" kern="1200" dirty="0"/>
        </a:p>
      </dsp:txBody>
      <dsp:txXfrm>
        <a:off x="2708713" y="1693407"/>
        <a:ext cx="773823" cy="773823"/>
      </dsp:txXfrm>
    </dsp:sp>
    <dsp:sp modelId="{26FDB718-70C2-114D-8128-B4DDC49A7174}">
      <dsp:nvSpPr>
        <dsp:cNvPr id="0" name=""/>
        <dsp:cNvSpPr/>
      </dsp:nvSpPr>
      <dsp:spPr>
        <a:xfrm rot="16200000">
          <a:off x="2937535" y="1203672"/>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972817" y="1285997"/>
        <a:ext cx="245615" cy="141127"/>
      </dsp:txXfrm>
    </dsp:sp>
    <dsp:sp modelId="{E0408708-AB7B-DA45-916D-3BB059EDE3B9}">
      <dsp:nvSpPr>
        <dsp:cNvPr id="0" name=""/>
        <dsp:cNvSpPr/>
      </dsp:nvSpPr>
      <dsp:spPr>
        <a:xfrm>
          <a:off x="2548449" y="1958"/>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n-US" sz="3200" kern="1200" dirty="0"/>
        </a:p>
      </dsp:txBody>
      <dsp:txXfrm>
        <a:off x="2708713" y="162222"/>
        <a:ext cx="773823" cy="773823"/>
      </dsp:txXfrm>
    </dsp:sp>
    <dsp:sp modelId="{F7EDBF30-A755-9243-B742-82E776B32378}">
      <dsp:nvSpPr>
        <dsp:cNvPr id="0" name=""/>
        <dsp:cNvSpPr/>
      </dsp:nvSpPr>
      <dsp:spPr>
        <a:xfrm rot="20520000">
          <a:off x="3659425" y="1728155"/>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661152" y="1786101"/>
        <a:ext cx="245615" cy="141127"/>
      </dsp:txXfrm>
    </dsp:sp>
    <dsp:sp modelId="{7DF822EC-7DA5-1541-88B4-B89EC1C18C4F}">
      <dsp:nvSpPr>
        <dsp:cNvPr id="0" name=""/>
        <dsp:cNvSpPr/>
      </dsp:nvSpPr>
      <dsp:spPr>
        <a:xfrm>
          <a:off x="4004692" y="1059981"/>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n-US" sz="3200" kern="1200" dirty="0"/>
        </a:p>
      </dsp:txBody>
      <dsp:txXfrm>
        <a:off x="4164956" y="1220245"/>
        <a:ext cx="773823" cy="773823"/>
      </dsp:txXfrm>
    </dsp:sp>
    <dsp:sp modelId="{F1D05B50-AADA-854B-86AE-53ECF78205C3}">
      <dsp:nvSpPr>
        <dsp:cNvPr id="0" name=""/>
        <dsp:cNvSpPr/>
      </dsp:nvSpPr>
      <dsp:spPr>
        <a:xfrm rot="3240000">
          <a:off x="3383687" y="2576788"/>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398231" y="2595287"/>
        <a:ext cx="245615" cy="141127"/>
      </dsp:txXfrm>
    </dsp:sp>
    <dsp:sp modelId="{AD1CB645-294E-D244-9972-67028F2827E6}">
      <dsp:nvSpPr>
        <dsp:cNvPr id="0" name=""/>
        <dsp:cNvSpPr/>
      </dsp:nvSpPr>
      <dsp:spPr>
        <a:xfrm>
          <a:off x="3448457" y="2771897"/>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n-US" sz="3200" kern="1200" dirty="0"/>
        </a:p>
      </dsp:txBody>
      <dsp:txXfrm>
        <a:off x="3608721" y="2932161"/>
        <a:ext cx="773823" cy="773823"/>
      </dsp:txXfrm>
    </dsp:sp>
    <dsp:sp modelId="{BB4C2BE5-5F68-6A49-88EB-E38D433A721B}">
      <dsp:nvSpPr>
        <dsp:cNvPr id="0" name=""/>
        <dsp:cNvSpPr/>
      </dsp:nvSpPr>
      <dsp:spPr>
        <a:xfrm rot="7560000">
          <a:off x="2491382" y="2576788"/>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547402" y="2595287"/>
        <a:ext cx="245615" cy="141127"/>
      </dsp:txXfrm>
    </dsp:sp>
    <dsp:sp modelId="{711625E2-3835-6040-908F-0A6F00A0B370}">
      <dsp:nvSpPr>
        <dsp:cNvPr id="0" name=""/>
        <dsp:cNvSpPr/>
      </dsp:nvSpPr>
      <dsp:spPr>
        <a:xfrm>
          <a:off x="1648441" y="2771897"/>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4</a:t>
          </a:r>
          <a:endParaRPr lang="en-US" sz="3200" kern="1200" dirty="0"/>
        </a:p>
      </dsp:txBody>
      <dsp:txXfrm>
        <a:off x="1808705" y="2932161"/>
        <a:ext cx="773823" cy="773823"/>
      </dsp:txXfrm>
    </dsp:sp>
    <dsp:sp modelId="{0E05605C-CAE2-3340-A1A7-3C9B473D52D4}">
      <dsp:nvSpPr>
        <dsp:cNvPr id="0" name=""/>
        <dsp:cNvSpPr/>
      </dsp:nvSpPr>
      <dsp:spPr>
        <a:xfrm rot="11880000">
          <a:off x="2215645" y="1728155"/>
          <a:ext cx="316179" cy="235213"/>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284482" y="1786101"/>
        <a:ext cx="245615" cy="141127"/>
      </dsp:txXfrm>
    </dsp:sp>
    <dsp:sp modelId="{2AB18B9C-7BA9-134D-A098-CC4B1C84075E}">
      <dsp:nvSpPr>
        <dsp:cNvPr id="0" name=""/>
        <dsp:cNvSpPr/>
      </dsp:nvSpPr>
      <dsp:spPr>
        <a:xfrm>
          <a:off x="1092205" y="1059981"/>
          <a:ext cx="1094351" cy="1094351"/>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smtClean="0"/>
            <a:t>5</a:t>
          </a:r>
          <a:endParaRPr lang="en-US" sz="3200" kern="1200" dirty="0"/>
        </a:p>
      </dsp:txBody>
      <dsp:txXfrm>
        <a:off x="1252469" y="1220245"/>
        <a:ext cx="773823" cy="773823"/>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133492" y="1127506"/>
          <a:ext cx="804857" cy="804857"/>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Hub</a:t>
          </a:r>
          <a:endParaRPr lang="en-US" sz="2400" kern="1200" dirty="0"/>
        </a:p>
      </dsp:txBody>
      <dsp:txXfrm>
        <a:off x="2251361" y="1245375"/>
        <a:ext cx="569119" cy="569119"/>
      </dsp:txXfrm>
    </dsp:sp>
    <dsp:sp modelId="{26FDB718-70C2-114D-8128-B4DDC49A7174}">
      <dsp:nvSpPr>
        <dsp:cNvPr id="0" name=""/>
        <dsp:cNvSpPr/>
      </dsp:nvSpPr>
      <dsp:spPr>
        <a:xfrm rot="16200000">
          <a:off x="2419628" y="885160"/>
          <a:ext cx="232585" cy="172991"/>
        </a:xfrm>
        <a:prstGeom prst="leftRightArrow">
          <a:avLst/>
        </a:prstGeom>
        <a:solidFill>
          <a:srgbClr val="70AD47"/>
        </a:solidFill>
        <a:ln w="28575" cmpd="sng">
          <a:solidFill>
            <a:srgbClr val="70AD47"/>
          </a:solidFill>
          <a:prstDash val="solid"/>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445577" y="945707"/>
        <a:ext cx="180688" cy="103795"/>
      </dsp:txXfrm>
    </dsp:sp>
    <dsp:sp modelId="{E0408708-AB7B-DA45-916D-3BB059EDE3B9}">
      <dsp:nvSpPr>
        <dsp:cNvPr id="0" name=""/>
        <dsp:cNvSpPr/>
      </dsp:nvSpPr>
      <dsp:spPr>
        <a:xfrm>
          <a:off x="2133492" y="1308"/>
          <a:ext cx="804857" cy="804857"/>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1</a:t>
          </a:r>
          <a:endParaRPr lang="en-US" sz="2400" kern="1200" dirty="0"/>
        </a:p>
      </dsp:txBody>
      <dsp:txXfrm>
        <a:off x="2251361" y="119177"/>
        <a:ext cx="569119" cy="569119"/>
      </dsp:txXfrm>
    </dsp:sp>
    <dsp:sp modelId="{F7EDBF30-A755-9243-B742-82E776B32378}">
      <dsp:nvSpPr>
        <dsp:cNvPr id="0" name=""/>
        <dsp:cNvSpPr/>
      </dsp:nvSpPr>
      <dsp:spPr>
        <a:xfrm rot="20520000">
          <a:off x="2950583" y="1270921"/>
          <a:ext cx="232585" cy="172991"/>
        </a:xfrm>
        <a:prstGeom prst="leftRightArrow">
          <a:avLst/>
        </a:prstGeom>
        <a:solidFill>
          <a:schemeClr val="accent6"/>
        </a:solidFill>
        <a:ln w="28575" cmpd="sng">
          <a:solidFill>
            <a:srgbClr val="70AD47"/>
          </a:solidFill>
          <a:prstDash val="solid"/>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951853" y="1313538"/>
        <a:ext cx="180688" cy="103795"/>
      </dsp:txXfrm>
    </dsp:sp>
    <dsp:sp modelId="{7DF822EC-7DA5-1541-88B4-B89EC1C18C4F}">
      <dsp:nvSpPr>
        <dsp:cNvPr id="0" name=""/>
        <dsp:cNvSpPr/>
      </dsp:nvSpPr>
      <dsp:spPr>
        <a:xfrm>
          <a:off x="3204570" y="779492"/>
          <a:ext cx="804857" cy="804857"/>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2</a:t>
          </a:r>
          <a:endParaRPr lang="en-US" sz="2400" kern="1200" dirty="0"/>
        </a:p>
      </dsp:txBody>
      <dsp:txXfrm>
        <a:off x="3322439" y="897361"/>
        <a:ext cx="569119" cy="569119"/>
      </dsp:txXfrm>
    </dsp:sp>
    <dsp:sp modelId="{F1D05B50-AADA-854B-86AE-53ECF78205C3}">
      <dsp:nvSpPr>
        <dsp:cNvPr id="0" name=""/>
        <dsp:cNvSpPr/>
      </dsp:nvSpPr>
      <dsp:spPr>
        <a:xfrm rot="3240000">
          <a:off x="2747776" y="1895096"/>
          <a:ext cx="232585" cy="172991"/>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a:off x="2758472" y="1908701"/>
        <a:ext cx="180688" cy="103795"/>
      </dsp:txXfrm>
    </dsp:sp>
    <dsp:sp modelId="{AD1CB645-294E-D244-9972-67028F2827E6}">
      <dsp:nvSpPr>
        <dsp:cNvPr id="0" name=""/>
        <dsp:cNvSpPr/>
      </dsp:nvSpPr>
      <dsp:spPr>
        <a:xfrm>
          <a:off x="2795454" y="2038619"/>
          <a:ext cx="804857" cy="804857"/>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3</a:t>
          </a:r>
          <a:endParaRPr lang="en-US" sz="2400" kern="1200" dirty="0"/>
        </a:p>
      </dsp:txBody>
      <dsp:txXfrm>
        <a:off x="2913323" y="2156488"/>
        <a:ext cx="569119" cy="569119"/>
      </dsp:txXfrm>
    </dsp:sp>
    <dsp:sp modelId="{BB4C2BE5-5F68-6A49-88EB-E38D433A721B}">
      <dsp:nvSpPr>
        <dsp:cNvPr id="0" name=""/>
        <dsp:cNvSpPr/>
      </dsp:nvSpPr>
      <dsp:spPr>
        <a:xfrm rot="7560000">
          <a:off x="2091480" y="1895096"/>
          <a:ext cx="232585" cy="172991"/>
        </a:xfrm>
        <a:prstGeom prst="leftRightArrow">
          <a:avLst/>
        </a:prstGeom>
        <a:noFill/>
        <a:ln>
          <a:solidFill>
            <a:schemeClr val="tx1"/>
          </a:solidFill>
          <a:prstDash val="sysDash"/>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2132681" y="1908701"/>
        <a:ext cx="180688" cy="103795"/>
      </dsp:txXfrm>
    </dsp:sp>
    <dsp:sp modelId="{711625E2-3835-6040-908F-0A6F00A0B370}">
      <dsp:nvSpPr>
        <dsp:cNvPr id="0" name=""/>
        <dsp:cNvSpPr/>
      </dsp:nvSpPr>
      <dsp:spPr>
        <a:xfrm>
          <a:off x="1471530" y="2038619"/>
          <a:ext cx="804857" cy="804857"/>
        </a:xfrm>
        <a:prstGeom prst="ellipse">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4</a:t>
          </a:r>
          <a:endParaRPr lang="en-US" sz="2400" kern="1200" dirty="0"/>
        </a:p>
      </dsp:txBody>
      <dsp:txXfrm>
        <a:off x="1589399" y="2156488"/>
        <a:ext cx="569119" cy="569119"/>
      </dsp:txXfrm>
    </dsp:sp>
    <dsp:sp modelId="{0E05605C-CAE2-3340-A1A7-3C9B473D52D4}">
      <dsp:nvSpPr>
        <dsp:cNvPr id="0" name=""/>
        <dsp:cNvSpPr/>
      </dsp:nvSpPr>
      <dsp:spPr>
        <a:xfrm rot="11880000">
          <a:off x="1888673" y="1270921"/>
          <a:ext cx="232585" cy="172991"/>
        </a:xfrm>
        <a:prstGeom prst="leftRightArrow">
          <a:avLst/>
        </a:prstGeom>
        <a:solidFill>
          <a:schemeClr val="accent6"/>
        </a:solidFill>
        <a:ln w="28575" cmpd="sng">
          <a:solidFill>
            <a:srgbClr val="70AD47"/>
          </a:solidFill>
          <a:prstDash val="solid"/>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311150">
            <a:lnSpc>
              <a:spcPct val="90000"/>
            </a:lnSpc>
            <a:spcBef>
              <a:spcPct val="0"/>
            </a:spcBef>
            <a:spcAft>
              <a:spcPct val="35000"/>
            </a:spcAft>
          </a:pPr>
          <a:endParaRPr lang="en-US" sz="700" kern="1200"/>
        </a:p>
      </dsp:txBody>
      <dsp:txXfrm rot="10800000">
        <a:off x="1939300" y="1313538"/>
        <a:ext cx="180688" cy="103795"/>
      </dsp:txXfrm>
    </dsp:sp>
    <dsp:sp modelId="{2AB18B9C-7BA9-134D-A098-CC4B1C84075E}">
      <dsp:nvSpPr>
        <dsp:cNvPr id="0" name=""/>
        <dsp:cNvSpPr/>
      </dsp:nvSpPr>
      <dsp:spPr>
        <a:xfrm>
          <a:off x="1062414" y="779492"/>
          <a:ext cx="804857" cy="804857"/>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5</a:t>
          </a:r>
          <a:endParaRPr lang="en-US" sz="2400" kern="1200" dirty="0"/>
        </a:p>
      </dsp:txBody>
      <dsp:txXfrm>
        <a:off x="1180283" y="897361"/>
        <a:ext cx="569119" cy="56911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3367116" y="436741"/>
          <a:ext cx="3979164" cy="3979164"/>
        </a:xfrm>
        <a:prstGeom prst="pie">
          <a:avLst>
            <a:gd name="adj1" fmla="val 16200000"/>
            <a:gd name="adj2" fmla="val 18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5530549" y="1170992"/>
        <a:ext cx="1350073" cy="1326388"/>
      </dsp:txXfrm>
    </dsp:sp>
    <dsp:sp modelId="{515CA450-A41E-874D-A2A6-C9E0D9BDF8B7}">
      <dsp:nvSpPr>
        <dsp:cNvPr id="0" name=""/>
        <dsp:cNvSpPr/>
      </dsp:nvSpPr>
      <dsp:spPr>
        <a:xfrm>
          <a:off x="336250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4452042" y="2948844"/>
        <a:ext cx="1800098" cy="1231646"/>
      </dsp:txXfrm>
    </dsp:sp>
    <dsp:sp modelId="{3CAD5B22-C6ED-9148-91A5-38F015A17F2F}">
      <dsp:nvSpPr>
        <dsp:cNvPr id="0" name=""/>
        <dsp:cNvSpPr/>
      </dsp:nvSpPr>
      <dsp:spPr>
        <a:xfrm>
          <a:off x="3362509" y="438181"/>
          <a:ext cx="3979164" cy="3979164"/>
        </a:xfrm>
        <a:prstGeom prst="pie">
          <a:avLst>
            <a:gd name="adj1" fmla="val 9000000"/>
            <a:gd name="adj2" fmla="val 162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3788848" y="1219803"/>
        <a:ext cx="1350073" cy="132638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6601B-F7DD-6D4D-8D41-FA4D72BDFA0A}">
      <dsp:nvSpPr>
        <dsp:cNvPr id="0" name=""/>
        <dsp:cNvSpPr/>
      </dsp:nvSpPr>
      <dsp:spPr>
        <a:xfrm>
          <a:off x="1711190" y="1946"/>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1</a:t>
          </a:r>
          <a:endParaRPr lang="en-US" sz="3300" kern="1200" dirty="0"/>
        </a:p>
      </dsp:txBody>
      <dsp:txXfrm>
        <a:off x="1749783" y="40539"/>
        <a:ext cx="1139107" cy="713404"/>
      </dsp:txXfrm>
    </dsp:sp>
    <dsp:sp modelId="{ABA2EAC7-1AB6-8A4C-840B-43BC66CECC76}">
      <dsp:nvSpPr>
        <dsp:cNvPr id="0" name=""/>
        <dsp:cNvSpPr/>
      </dsp:nvSpPr>
      <dsp:spPr>
        <a:xfrm>
          <a:off x="740090" y="397241"/>
          <a:ext cx="3158493" cy="3158493"/>
        </a:xfrm>
        <a:custGeom>
          <a:avLst/>
          <a:gdLst/>
          <a:ahLst/>
          <a:cxnLst/>
          <a:rect l="0" t="0" r="0" b="0"/>
          <a:pathLst>
            <a:path>
              <a:moveTo>
                <a:pt x="2195745" y="125303"/>
              </a:moveTo>
              <a:arcTo wR="1579246" hR="1579246" stAng="17578670"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B62B8E7C-8DAE-164F-922D-D8CE6EE692BA}">
      <dsp:nvSpPr>
        <dsp:cNvPr id="0" name=""/>
        <dsp:cNvSpPr/>
      </dsp:nvSpPr>
      <dsp:spPr>
        <a:xfrm>
          <a:off x="3213144"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2</a:t>
          </a:r>
          <a:endParaRPr lang="en-US" sz="3300" kern="1200" dirty="0"/>
        </a:p>
      </dsp:txBody>
      <dsp:txXfrm>
        <a:off x="3251737" y="1131772"/>
        <a:ext cx="1139107" cy="713404"/>
      </dsp:txXfrm>
    </dsp:sp>
    <dsp:sp modelId="{D8B2F83F-6FE8-7648-BD1F-BCA13982E9F5}">
      <dsp:nvSpPr>
        <dsp:cNvPr id="0" name=""/>
        <dsp:cNvSpPr/>
      </dsp:nvSpPr>
      <dsp:spPr>
        <a:xfrm>
          <a:off x="740090" y="397241"/>
          <a:ext cx="3158493" cy="3158493"/>
        </a:xfrm>
        <a:custGeom>
          <a:avLst/>
          <a:gdLst/>
          <a:ahLst/>
          <a:cxnLst/>
          <a:rect l="0" t="0" r="0" b="0"/>
          <a:pathLst>
            <a:path>
              <a:moveTo>
                <a:pt x="3156331" y="1496621"/>
              </a:moveTo>
              <a:arcTo wR="1579246" hR="1579246" stAng="21420056"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9C3F4A45-2D36-1B4D-BBD1-3D780A600D97}">
      <dsp:nvSpPr>
        <dsp:cNvPr id="0" name=""/>
        <dsp:cNvSpPr/>
      </dsp:nvSpPr>
      <dsp:spPr>
        <a:xfrm>
          <a:off x="2639448"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3</a:t>
          </a:r>
          <a:endParaRPr lang="en-US" sz="3300" kern="1200" dirty="0"/>
        </a:p>
      </dsp:txBody>
      <dsp:txXfrm>
        <a:off x="2678041" y="2897423"/>
        <a:ext cx="1139107" cy="713404"/>
      </dsp:txXfrm>
    </dsp:sp>
    <dsp:sp modelId="{6CCF4449-9191-874A-AC4A-1C9673987E86}">
      <dsp:nvSpPr>
        <dsp:cNvPr id="0" name=""/>
        <dsp:cNvSpPr/>
      </dsp:nvSpPr>
      <dsp:spPr>
        <a:xfrm>
          <a:off x="740090" y="397241"/>
          <a:ext cx="3158493" cy="3158493"/>
        </a:xfrm>
        <a:custGeom>
          <a:avLst/>
          <a:gdLst/>
          <a:ahLst/>
          <a:cxnLst/>
          <a:rect l="0" t="0" r="0" b="0"/>
          <a:pathLst>
            <a:path>
              <a:moveTo>
                <a:pt x="1893086" y="3126995"/>
              </a:moveTo>
              <a:arcTo wR="1579246" hR="1579246" stAng="4712247" swAng="1375506"/>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3ED34D0E-C40B-DF43-BD67-0D00C0F312C2}">
      <dsp:nvSpPr>
        <dsp:cNvPr id="0" name=""/>
        <dsp:cNvSpPr/>
      </dsp:nvSpPr>
      <dsp:spPr>
        <a:xfrm>
          <a:off x="782932"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4</a:t>
          </a:r>
          <a:endParaRPr lang="en-US" sz="3300" kern="1200" dirty="0"/>
        </a:p>
      </dsp:txBody>
      <dsp:txXfrm>
        <a:off x="821525" y="2897423"/>
        <a:ext cx="1139107" cy="713404"/>
      </dsp:txXfrm>
    </dsp:sp>
    <dsp:sp modelId="{2007816F-2D73-A240-8DCC-457CE69524BA}">
      <dsp:nvSpPr>
        <dsp:cNvPr id="0" name=""/>
        <dsp:cNvSpPr/>
      </dsp:nvSpPr>
      <dsp:spPr>
        <a:xfrm>
          <a:off x="740090" y="397241"/>
          <a:ext cx="3158493" cy="3158493"/>
        </a:xfrm>
        <a:custGeom>
          <a:avLst/>
          <a:gdLst/>
          <a:ahLst/>
          <a:cxnLst/>
          <a:rect l="0" t="0" r="0" b="0"/>
          <a:pathLst>
            <a:path>
              <a:moveTo>
                <a:pt x="263857" y="2453187"/>
              </a:moveTo>
              <a:arcTo wR="1579246" hR="1579246" stAng="8784004"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5DA22E73-E624-D641-A77F-BF53F973E3E4}">
      <dsp:nvSpPr>
        <dsp:cNvPr id="0" name=""/>
        <dsp:cNvSpPr/>
      </dsp:nvSpPr>
      <dsp:spPr>
        <a:xfrm>
          <a:off x="209237"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5</a:t>
          </a:r>
          <a:endParaRPr lang="en-US" sz="3300" kern="1200" dirty="0"/>
        </a:p>
      </dsp:txBody>
      <dsp:txXfrm>
        <a:off x="247830" y="1131772"/>
        <a:ext cx="1139107" cy="713404"/>
      </dsp:txXfrm>
    </dsp:sp>
    <dsp:sp modelId="{284268E9-A6A3-D345-ADBD-64C4F011D6C8}">
      <dsp:nvSpPr>
        <dsp:cNvPr id="0" name=""/>
        <dsp:cNvSpPr/>
      </dsp:nvSpPr>
      <dsp:spPr>
        <a:xfrm>
          <a:off x="740090" y="397241"/>
          <a:ext cx="3158493" cy="3158493"/>
        </a:xfrm>
        <a:custGeom>
          <a:avLst/>
          <a:gdLst/>
          <a:ahLst/>
          <a:cxnLst/>
          <a:rect l="0" t="0" r="0" b="0"/>
          <a:pathLst>
            <a:path>
              <a:moveTo>
                <a:pt x="275220" y="688441"/>
              </a:moveTo>
              <a:arcTo wR="1579246" hR="1579246" stAng="12860264"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0B6601B-F7DD-6D4D-8D41-FA4D72BDFA0A}">
      <dsp:nvSpPr>
        <dsp:cNvPr id="0" name=""/>
        <dsp:cNvSpPr/>
      </dsp:nvSpPr>
      <dsp:spPr>
        <a:xfrm>
          <a:off x="1711190" y="1946"/>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1</a:t>
          </a:r>
          <a:endParaRPr lang="en-US" sz="3300" kern="1200" dirty="0"/>
        </a:p>
      </dsp:txBody>
      <dsp:txXfrm>
        <a:off x="1749783" y="40539"/>
        <a:ext cx="1139107" cy="713404"/>
      </dsp:txXfrm>
    </dsp:sp>
    <dsp:sp modelId="{ABA2EAC7-1AB6-8A4C-840B-43BC66CECC76}">
      <dsp:nvSpPr>
        <dsp:cNvPr id="0" name=""/>
        <dsp:cNvSpPr/>
      </dsp:nvSpPr>
      <dsp:spPr>
        <a:xfrm>
          <a:off x="740090" y="397241"/>
          <a:ext cx="3158493" cy="3158493"/>
        </a:xfrm>
        <a:custGeom>
          <a:avLst/>
          <a:gdLst/>
          <a:ahLst/>
          <a:cxnLst/>
          <a:rect l="0" t="0" r="0" b="0"/>
          <a:pathLst>
            <a:path>
              <a:moveTo>
                <a:pt x="2195745" y="125303"/>
              </a:moveTo>
              <a:arcTo wR="1579246" hR="1579246" stAng="17578670"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B62B8E7C-8DAE-164F-922D-D8CE6EE692BA}">
      <dsp:nvSpPr>
        <dsp:cNvPr id="0" name=""/>
        <dsp:cNvSpPr/>
      </dsp:nvSpPr>
      <dsp:spPr>
        <a:xfrm>
          <a:off x="3213144"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2</a:t>
          </a:r>
          <a:endParaRPr lang="en-US" sz="3300" kern="1200" dirty="0"/>
        </a:p>
      </dsp:txBody>
      <dsp:txXfrm>
        <a:off x="3251737" y="1131772"/>
        <a:ext cx="1139107" cy="713404"/>
      </dsp:txXfrm>
    </dsp:sp>
    <dsp:sp modelId="{D8B2F83F-6FE8-7648-BD1F-BCA13982E9F5}">
      <dsp:nvSpPr>
        <dsp:cNvPr id="0" name=""/>
        <dsp:cNvSpPr/>
      </dsp:nvSpPr>
      <dsp:spPr>
        <a:xfrm>
          <a:off x="740090" y="397241"/>
          <a:ext cx="3158493" cy="3158493"/>
        </a:xfrm>
        <a:custGeom>
          <a:avLst/>
          <a:gdLst/>
          <a:ahLst/>
          <a:cxnLst/>
          <a:rect l="0" t="0" r="0" b="0"/>
          <a:pathLst>
            <a:path>
              <a:moveTo>
                <a:pt x="3156331" y="1496621"/>
              </a:moveTo>
              <a:arcTo wR="1579246" hR="1579246" stAng="21420056"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9C3F4A45-2D36-1B4D-BBD1-3D780A600D97}">
      <dsp:nvSpPr>
        <dsp:cNvPr id="0" name=""/>
        <dsp:cNvSpPr/>
      </dsp:nvSpPr>
      <dsp:spPr>
        <a:xfrm>
          <a:off x="2639448"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3</a:t>
          </a:r>
          <a:endParaRPr lang="en-US" sz="3300" kern="1200" dirty="0"/>
        </a:p>
      </dsp:txBody>
      <dsp:txXfrm>
        <a:off x="2678041" y="2897423"/>
        <a:ext cx="1139107" cy="713404"/>
      </dsp:txXfrm>
    </dsp:sp>
    <dsp:sp modelId="{6CCF4449-9191-874A-AC4A-1C9673987E86}">
      <dsp:nvSpPr>
        <dsp:cNvPr id="0" name=""/>
        <dsp:cNvSpPr/>
      </dsp:nvSpPr>
      <dsp:spPr>
        <a:xfrm>
          <a:off x="740090" y="397241"/>
          <a:ext cx="3158493" cy="3158493"/>
        </a:xfrm>
        <a:custGeom>
          <a:avLst/>
          <a:gdLst/>
          <a:ahLst/>
          <a:cxnLst/>
          <a:rect l="0" t="0" r="0" b="0"/>
          <a:pathLst>
            <a:path>
              <a:moveTo>
                <a:pt x="1893086" y="3126995"/>
              </a:moveTo>
              <a:arcTo wR="1579246" hR="1579246" stAng="4712247" swAng="1375506"/>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3ED34D0E-C40B-DF43-BD67-0D00C0F312C2}">
      <dsp:nvSpPr>
        <dsp:cNvPr id="0" name=""/>
        <dsp:cNvSpPr/>
      </dsp:nvSpPr>
      <dsp:spPr>
        <a:xfrm>
          <a:off x="782932" y="2858830"/>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4</a:t>
          </a:r>
          <a:endParaRPr lang="en-US" sz="3300" kern="1200" dirty="0"/>
        </a:p>
      </dsp:txBody>
      <dsp:txXfrm>
        <a:off x="821525" y="2897423"/>
        <a:ext cx="1139107" cy="713404"/>
      </dsp:txXfrm>
    </dsp:sp>
    <dsp:sp modelId="{2007816F-2D73-A240-8DCC-457CE69524BA}">
      <dsp:nvSpPr>
        <dsp:cNvPr id="0" name=""/>
        <dsp:cNvSpPr/>
      </dsp:nvSpPr>
      <dsp:spPr>
        <a:xfrm>
          <a:off x="740090" y="397241"/>
          <a:ext cx="3158493" cy="3158493"/>
        </a:xfrm>
        <a:custGeom>
          <a:avLst/>
          <a:gdLst/>
          <a:ahLst/>
          <a:cxnLst/>
          <a:rect l="0" t="0" r="0" b="0"/>
          <a:pathLst>
            <a:path>
              <a:moveTo>
                <a:pt x="263857" y="2453187"/>
              </a:moveTo>
              <a:arcTo wR="1579246" hR="1579246" stAng="8784004" swAng="2195940"/>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 modelId="{5DA22E73-E624-D641-A77F-BF53F973E3E4}">
      <dsp:nvSpPr>
        <dsp:cNvPr id="0" name=""/>
        <dsp:cNvSpPr/>
      </dsp:nvSpPr>
      <dsp:spPr>
        <a:xfrm>
          <a:off x="209237" y="1093179"/>
          <a:ext cx="1216293" cy="790590"/>
        </a:xfrm>
        <a:prstGeom prst="roundRect">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en-US" sz="3300" kern="1200" dirty="0" smtClean="0"/>
            <a:t>5</a:t>
          </a:r>
          <a:endParaRPr lang="en-US" sz="3300" kern="1200" dirty="0"/>
        </a:p>
      </dsp:txBody>
      <dsp:txXfrm>
        <a:off x="247830" y="1131772"/>
        <a:ext cx="1139107" cy="713404"/>
      </dsp:txXfrm>
    </dsp:sp>
    <dsp:sp modelId="{284268E9-A6A3-D345-ADBD-64C4F011D6C8}">
      <dsp:nvSpPr>
        <dsp:cNvPr id="0" name=""/>
        <dsp:cNvSpPr/>
      </dsp:nvSpPr>
      <dsp:spPr>
        <a:xfrm>
          <a:off x="740090" y="397241"/>
          <a:ext cx="3158493" cy="3158493"/>
        </a:xfrm>
        <a:custGeom>
          <a:avLst/>
          <a:gdLst/>
          <a:ahLst/>
          <a:cxnLst/>
          <a:rect l="0" t="0" r="0" b="0"/>
          <a:pathLst>
            <a:path>
              <a:moveTo>
                <a:pt x="275220" y="688441"/>
              </a:moveTo>
              <a:arcTo wR="1579246" hR="1579246" stAng="12860264" swAng="1961065"/>
            </a:path>
          </a:pathLst>
        </a:custGeom>
        <a:noFill/>
        <a:ln w="28575" cap="flat" cmpd="sng" algn="ctr">
          <a:solidFill>
            <a:srgbClr val="70AD47"/>
          </a:solidFill>
          <a:prstDash val="solid"/>
          <a:miter lim="800000"/>
          <a:headEnd type="arrow"/>
          <a:tailEnd type="arrow"/>
        </a:ln>
        <a:effectLst/>
      </dsp:spPr>
      <dsp:style>
        <a:lnRef idx="1">
          <a:scrgbClr r="0" g="0" b="0"/>
        </a:lnRef>
        <a:fillRef idx="0">
          <a:scrgbClr r="0" g="0" b="0"/>
        </a:fillRef>
        <a:effectRef idx="0">
          <a:scrgbClr r="0" g="0" b="0"/>
        </a:effectRef>
        <a:fontRef idx="minor"/>
      </dsp:style>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548449" y="1533143"/>
          <a:ext cx="1094351" cy="1094351"/>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Hub</a:t>
          </a:r>
          <a:endParaRPr lang="en-US" sz="3200" kern="1200" dirty="0"/>
        </a:p>
      </dsp:txBody>
      <dsp:txXfrm>
        <a:off x="2708713" y="1693407"/>
        <a:ext cx="773823" cy="773823"/>
      </dsp:txXfrm>
    </dsp:sp>
    <dsp:sp modelId="{26FDB718-70C2-114D-8128-B4DDC49A7174}">
      <dsp:nvSpPr>
        <dsp:cNvPr id="0" name=""/>
        <dsp:cNvSpPr/>
      </dsp:nvSpPr>
      <dsp:spPr>
        <a:xfrm rot="16200000">
          <a:off x="2937535" y="1203672"/>
          <a:ext cx="316179" cy="235213"/>
        </a:xfrm>
        <a:prstGeom prst="leftRight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972817" y="1285997"/>
        <a:ext cx="245615" cy="141127"/>
      </dsp:txXfrm>
    </dsp:sp>
    <dsp:sp modelId="{E0408708-AB7B-DA45-916D-3BB059EDE3B9}">
      <dsp:nvSpPr>
        <dsp:cNvPr id="0" name=""/>
        <dsp:cNvSpPr/>
      </dsp:nvSpPr>
      <dsp:spPr>
        <a:xfrm>
          <a:off x="2548449" y="1958"/>
          <a:ext cx="1094351" cy="1094351"/>
        </a:xfrm>
        <a:prstGeom prst="ellipse">
          <a:avLst/>
        </a:prstGeom>
        <a:solidFill>
          <a:schemeClr val="lt1">
            <a:hueOff val="0"/>
            <a:satOff val="0"/>
            <a:lumOff val="0"/>
            <a:alphaOff val="0"/>
          </a:schemeClr>
        </a:solidFill>
        <a:ln w="12700" cap="flat" cmpd="sng" algn="ctr">
          <a:solidFill>
            <a:scrgbClr r="0" g="0" b="0"/>
          </a:solidFill>
          <a:prstDash val="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n-US" sz="3200" kern="1200" dirty="0"/>
        </a:p>
      </dsp:txBody>
      <dsp:txXfrm>
        <a:off x="2708713" y="162222"/>
        <a:ext cx="773823" cy="773823"/>
      </dsp:txXfrm>
    </dsp:sp>
    <dsp:sp modelId="{F7EDBF30-A755-9243-B742-82E776B32378}">
      <dsp:nvSpPr>
        <dsp:cNvPr id="0" name=""/>
        <dsp:cNvSpPr/>
      </dsp:nvSpPr>
      <dsp:spPr>
        <a:xfrm rot="20520000">
          <a:off x="3659425" y="1728155"/>
          <a:ext cx="316179" cy="235213"/>
        </a:xfrm>
        <a:prstGeom prst="leftRight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661152" y="1786101"/>
        <a:ext cx="245615" cy="141127"/>
      </dsp:txXfrm>
    </dsp:sp>
    <dsp:sp modelId="{7DF822EC-7DA5-1541-88B4-B89EC1C18C4F}">
      <dsp:nvSpPr>
        <dsp:cNvPr id="0" name=""/>
        <dsp:cNvSpPr/>
      </dsp:nvSpPr>
      <dsp:spPr>
        <a:xfrm>
          <a:off x="4004692" y="1059981"/>
          <a:ext cx="1094351" cy="1094351"/>
        </a:xfrm>
        <a:prstGeom prst="ellipse">
          <a:avLst/>
        </a:prstGeom>
        <a:solidFill>
          <a:schemeClr val="lt1">
            <a:hueOff val="0"/>
            <a:satOff val="0"/>
            <a:lumOff val="0"/>
            <a:alphaOff val="0"/>
          </a:schemeClr>
        </a:solidFill>
        <a:ln w="12700" cap="flat" cmpd="sng" algn="ctr">
          <a:solidFill>
            <a:scrgbClr r="0" g="0" b="0"/>
          </a:solidFill>
          <a:prstDash val="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n-US" sz="3200" kern="1200" dirty="0"/>
        </a:p>
      </dsp:txBody>
      <dsp:txXfrm>
        <a:off x="4164956" y="1220245"/>
        <a:ext cx="773823" cy="773823"/>
      </dsp:txXfrm>
    </dsp:sp>
    <dsp:sp modelId="{F1D05B50-AADA-854B-86AE-53ECF78205C3}">
      <dsp:nvSpPr>
        <dsp:cNvPr id="0" name=""/>
        <dsp:cNvSpPr/>
      </dsp:nvSpPr>
      <dsp:spPr>
        <a:xfrm rot="3240000">
          <a:off x="3383687" y="2576788"/>
          <a:ext cx="316179" cy="235213"/>
        </a:xfrm>
        <a:prstGeom prst="leftRightArrow">
          <a:avLst/>
        </a:prstGeom>
        <a:solidFill>
          <a:schemeClr val="accent6"/>
        </a:solidFill>
        <a:ln w="28575" cmpd="sng">
          <a:solidFill>
            <a:srgbClr val="70AD47"/>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398231" y="2595287"/>
        <a:ext cx="245615" cy="141127"/>
      </dsp:txXfrm>
    </dsp:sp>
    <dsp:sp modelId="{AD1CB645-294E-D244-9972-67028F2827E6}">
      <dsp:nvSpPr>
        <dsp:cNvPr id="0" name=""/>
        <dsp:cNvSpPr/>
      </dsp:nvSpPr>
      <dsp:spPr>
        <a:xfrm>
          <a:off x="3448457" y="2771897"/>
          <a:ext cx="1094351" cy="1094351"/>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n-US" sz="3200" kern="1200" dirty="0"/>
        </a:p>
      </dsp:txBody>
      <dsp:txXfrm>
        <a:off x="3608721" y="2932161"/>
        <a:ext cx="773823" cy="773823"/>
      </dsp:txXfrm>
    </dsp:sp>
    <dsp:sp modelId="{BB4C2BE5-5F68-6A49-88EB-E38D433A721B}">
      <dsp:nvSpPr>
        <dsp:cNvPr id="0" name=""/>
        <dsp:cNvSpPr/>
      </dsp:nvSpPr>
      <dsp:spPr>
        <a:xfrm rot="7560000">
          <a:off x="2491382" y="2576788"/>
          <a:ext cx="316179" cy="235213"/>
        </a:xfrm>
        <a:prstGeom prst="leftRightArrow">
          <a:avLst/>
        </a:prstGeom>
        <a:solidFill>
          <a:schemeClr val="accent6"/>
        </a:solidFill>
        <a:ln w="28575" cmpd="sng">
          <a:solidFill>
            <a:srgbClr val="70AD47"/>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547402" y="2595287"/>
        <a:ext cx="245615" cy="141127"/>
      </dsp:txXfrm>
    </dsp:sp>
    <dsp:sp modelId="{711625E2-3835-6040-908F-0A6F00A0B370}">
      <dsp:nvSpPr>
        <dsp:cNvPr id="0" name=""/>
        <dsp:cNvSpPr/>
      </dsp:nvSpPr>
      <dsp:spPr>
        <a:xfrm>
          <a:off x="1648441" y="2771897"/>
          <a:ext cx="1094351" cy="1094351"/>
        </a:xfrm>
        <a:prstGeom prst="ellipse">
          <a:avLst/>
        </a:prstGeom>
        <a:solidFill>
          <a:schemeClr val="lt1">
            <a:hueOff val="0"/>
            <a:satOff val="0"/>
            <a:lumOff val="0"/>
            <a:alphaOff val="0"/>
          </a:schemeClr>
        </a:solidFill>
        <a:ln w="28575" cap="flat" cmpd="sng" algn="ctr">
          <a:solidFill>
            <a:srgbClr val="70AD47"/>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4</a:t>
          </a:r>
          <a:endParaRPr lang="en-US" sz="3200" kern="1200" dirty="0"/>
        </a:p>
      </dsp:txBody>
      <dsp:txXfrm>
        <a:off x="1808705" y="2932161"/>
        <a:ext cx="773823" cy="773823"/>
      </dsp:txXfrm>
    </dsp:sp>
    <dsp:sp modelId="{0E05605C-CAE2-3340-A1A7-3C9B473D52D4}">
      <dsp:nvSpPr>
        <dsp:cNvPr id="0" name=""/>
        <dsp:cNvSpPr/>
      </dsp:nvSpPr>
      <dsp:spPr>
        <a:xfrm rot="11880000">
          <a:off x="2215645" y="1728155"/>
          <a:ext cx="316179" cy="235213"/>
        </a:xfrm>
        <a:prstGeom prst="leftRightArrow">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284482" y="1786101"/>
        <a:ext cx="245615" cy="141127"/>
      </dsp:txXfrm>
    </dsp:sp>
    <dsp:sp modelId="{2AB18B9C-7BA9-134D-A098-CC4B1C84075E}">
      <dsp:nvSpPr>
        <dsp:cNvPr id="0" name=""/>
        <dsp:cNvSpPr/>
      </dsp:nvSpPr>
      <dsp:spPr>
        <a:xfrm>
          <a:off x="1092205" y="1059981"/>
          <a:ext cx="1094351" cy="1094351"/>
        </a:xfrm>
        <a:prstGeom prst="ellipse">
          <a:avLst/>
        </a:prstGeom>
        <a:solidFill>
          <a:schemeClr val="lt1">
            <a:hueOff val="0"/>
            <a:satOff val="0"/>
            <a:lumOff val="0"/>
            <a:alphaOff val="0"/>
          </a:schemeClr>
        </a:solidFill>
        <a:ln w="12700" cap="flat" cmpd="sng" algn="ctr">
          <a:solidFill>
            <a:scrgbClr r="0" g="0" b="0"/>
          </a:solidFill>
          <a:prstDash val="dot"/>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5</a:t>
          </a:r>
          <a:endParaRPr lang="en-US" sz="3200" kern="1200" dirty="0"/>
        </a:p>
      </dsp:txBody>
      <dsp:txXfrm>
        <a:off x="1252469" y="1220245"/>
        <a:ext cx="773823" cy="7738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4DA6489-C2F2-374C-896A-C26A3EB89AFB}">
      <dsp:nvSpPr>
        <dsp:cNvPr id="0" name=""/>
        <dsp:cNvSpPr/>
      </dsp:nvSpPr>
      <dsp:spPr>
        <a:xfrm>
          <a:off x="2548449" y="1533143"/>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Hub</a:t>
          </a:r>
          <a:endParaRPr lang="en-US" sz="3200" kern="1200" dirty="0"/>
        </a:p>
      </dsp:txBody>
      <dsp:txXfrm>
        <a:off x="2708713" y="1693407"/>
        <a:ext cx="773823" cy="773823"/>
      </dsp:txXfrm>
    </dsp:sp>
    <dsp:sp modelId="{26FDB718-70C2-114D-8128-B4DDC49A7174}">
      <dsp:nvSpPr>
        <dsp:cNvPr id="0" name=""/>
        <dsp:cNvSpPr/>
      </dsp:nvSpPr>
      <dsp:spPr>
        <a:xfrm rot="16200000">
          <a:off x="2937535" y="1203672"/>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2972817" y="1285997"/>
        <a:ext cx="245615" cy="141127"/>
      </dsp:txXfrm>
    </dsp:sp>
    <dsp:sp modelId="{E0408708-AB7B-DA45-916D-3BB059EDE3B9}">
      <dsp:nvSpPr>
        <dsp:cNvPr id="0" name=""/>
        <dsp:cNvSpPr/>
      </dsp:nvSpPr>
      <dsp:spPr>
        <a:xfrm>
          <a:off x="2548449" y="1958"/>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1</a:t>
          </a:r>
          <a:endParaRPr lang="en-US" sz="3200" kern="1200" dirty="0"/>
        </a:p>
      </dsp:txBody>
      <dsp:txXfrm>
        <a:off x="2708713" y="162222"/>
        <a:ext cx="773823" cy="773823"/>
      </dsp:txXfrm>
    </dsp:sp>
    <dsp:sp modelId="{F7EDBF30-A755-9243-B742-82E776B32378}">
      <dsp:nvSpPr>
        <dsp:cNvPr id="0" name=""/>
        <dsp:cNvSpPr/>
      </dsp:nvSpPr>
      <dsp:spPr>
        <a:xfrm rot="20520000">
          <a:off x="3659425" y="1728155"/>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661152" y="1786101"/>
        <a:ext cx="245615" cy="141127"/>
      </dsp:txXfrm>
    </dsp:sp>
    <dsp:sp modelId="{7DF822EC-7DA5-1541-88B4-B89EC1C18C4F}">
      <dsp:nvSpPr>
        <dsp:cNvPr id="0" name=""/>
        <dsp:cNvSpPr/>
      </dsp:nvSpPr>
      <dsp:spPr>
        <a:xfrm>
          <a:off x="4004692" y="1059981"/>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2</a:t>
          </a:r>
          <a:endParaRPr lang="en-US" sz="3200" kern="1200" dirty="0"/>
        </a:p>
      </dsp:txBody>
      <dsp:txXfrm>
        <a:off x="4164956" y="1220245"/>
        <a:ext cx="773823" cy="773823"/>
      </dsp:txXfrm>
    </dsp:sp>
    <dsp:sp modelId="{F1D05B50-AADA-854B-86AE-53ECF78205C3}">
      <dsp:nvSpPr>
        <dsp:cNvPr id="0" name=""/>
        <dsp:cNvSpPr/>
      </dsp:nvSpPr>
      <dsp:spPr>
        <a:xfrm rot="3240000">
          <a:off x="3383687" y="2576788"/>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a:off x="3398231" y="2595287"/>
        <a:ext cx="245615" cy="141127"/>
      </dsp:txXfrm>
    </dsp:sp>
    <dsp:sp modelId="{AD1CB645-294E-D244-9972-67028F2827E6}">
      <dsp:nvSpPr>
        <dsp:cNvPr id="0" name=""/>
        <dsp:cNvSpPr/>
      </dsp:nvSpPr>
      <dsp:spPr>
        <a:xfrm>
          <a:off x="3448457" y="2771897"/>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3</a:t>
          </a:r>
          <a:endParaRPr lang="en-US" sz="3200" kern="1200" dirty="0"/>
        </a:p>
      </dsp:txBody>
      <dsp:txXfrm>
        <a:off x="3608721" y="2932161"/>
        <a:ext cx="773823" cy="773823"/>
      </dsp:txXfrm>
    </dsp:sp>
    <dsp:sp modelId="{BB4C2BE5-5F68-6A49-88EB-E38D433A721B}">
      <dsp:nvSpPr>
        <dsp:cNvPr id="0" name=""/>
        <dsp:cNvSpPr/>
      </dsp:nvSpPr>
      <dsp:spPr>
        <a:xfrm rot="7560000">
          <a:off x="2491382" y="2576788"/>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547402" y="2595287"/>
        <a:ext cx="245615" cy="141127"/>
      </dsp:txXfrm>
    </dsp:sp>
    <dsp:sp modelId="{711625E2-3835-6040-908F-0A6F00A0B370}">
      <dsp:nvSpPr>
        <dsp:cNvPr id="0" name=""/>
        <dsp:cNvSpPr/>
      </dsp:nvSpPr>
      <dsp:spPr>
        <a:xfrm>
          <a:off x="1648441" y="2771897"/>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dirty="0" smtClean="0"/>
            <a:t>4</a:t>
          </a:r>
          <a:endParaRPr lang="en-US" sz="3200" kern="1200" dirty="0"/>
        </a:p>
      </dsp:txBody>
      <dsp:txXfrm>
        <a:off x="1808705" y="2932161"/>
        <a:ext cx="773823" cy="773823"/>
      </dsp:txXfrm>
    </dsp:sp>
    <dsp:sp modelId="{0E05605C-CAE2-3340-A1A7-3C9B473D52D4}">
      <dsp:nvSpPr>
        <dsp:cNvPr id="0" name=""/>
        <dsp:cNvSpPr/>
      </dsp:nvSpPr>
      <dsp:spPr>
        <a:xfrm rot="11880000">
          <a:off x="2215645" y="1728155"/>
          <a:ext cx="316179" cy="235213"/>
        </a:xfrm>
        <a:prstGeom prst="leftRightArrow">
          <a:avLst/>
        </a:prstGeom>
        <a:solidFill>
          <a:schemeClr val="accent6"/>
        </a:solidFill>
        <a:ln w="28575" cmpd="sng">
          <a:solidFill>
            <a:schemeClr val="accent6"/>
          </a:solid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444500">
            <a:lnSpc>
              <a:spcPct val="90000"/>
            </a:lnSpc>
            <a:spcBef>
              <a:spcPct val="0"/>
            </a:spcBef>
            <a:spcAft>
              <a:spcPct val="35000"/>
            </a:spcAft>
          </a:pPr>
          <a:endParaRPr lang="en-US" sz="1000" kern="1200"/>
        </a:p>
      </dsp:txBody>
      <dsp:txXfrm rot="10800000">
        <a:off x="2284482" y="1786101"/>
        <a:ext cx="245615" cy="141127"/>
      </dsp:txXfrm>
    </dsp:sp>
    <dsp:sp modelId="{2AB18B9C-7BA9-134D-A098-CC4B1C84075E}">
      <dsp:nvSpPr>
        <dsp:cNvPr id="0" name=""/>
        <dsp:cNvSpPr/>
      </dsp:nvSpPr>
      <dsp:spPr>
        <a:xfrm>
          <a:off x="1092205" y="1059981"/>
          <a:ext cx="1094351" cy="1094351"/>
        </a:xfrm>
        <a:prstGeom prst="ellipse">
          <a:avLst/>
        </a:prstGeom>
        <a:solidFill>
          <a:schemeClr val="lt1">
            <a:hueOff val="0"/>
            <a:satOff val="0"/>
            <a:lumOff val="0"/>
            <a:alphaOff val="0"/>
          </a:schemeClr>
        </a:solidFill>
        <a:ln w="28575" cap="flat" cmpd="sng" algn="ctr">
          <a:solidFill>
            <a:schemeClr val="accent6"/>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en-US" sz="3200" kern="1200" smtClean="0"/>
            <a:t>5</a:t>
          </a:r>
          <a:endParaRPr lang="en-US" sz="3200" kern="1200" dirty="0"/>
        </a:p>
      </dsp:txBody>
      <dsp:txXfrm>
        <a:off x="1252469" y="1220245"/>
        <a:ext cx="773823" cy="773823"/>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3367116" y="436741"/>
          <a:ext cx="3979164" cy="3979164"/>
        </a:xfrm>
        <a:prstGeom prst="pie">
          <a:avLst>
            <a:gd name="adj1" fmla="val 16200000"/>
            <a:gd name="adj2" fmla="val 18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5530549" y="1170992"/>
        <a:ext cx="1350073" cy="1326388"/>
      </dsp:txXfrm>
    </dsp:sp>
    <dsp:sp modelId="{515CA450-A41E-874D-A2A6-C9E0D9BDF8B7}">
      <dsp:nvSpPr>
        <dsp:cNvPr id="0" name=""/>
        <dsp:cNvSpPr/>
      </dsp:nvSpPr>
      <dsp:spPr>
        <a:xfrm>
          <a:off x="336250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4452042" y="2948844"/>
        <a:ext cx="1800098" cy="1231646"/>
      </dsp:txXfrm>
    </dsp:sp>
    <dsp:sp modelId="{3CAD5B22-C6ED-9148-91A5-38F015A17F2F}">
      <dsp:nvSpPr>
        <dsp:cNvPr id="0" name=""/>
        <dsp:cNvSpPr/>
      </dsp:nvSpPr>
      <dsp:spPr>
        <a:xfrm>
          <a:off x="3362509" y="438181"/>
          <a:ext cx="3979164" cy="3979164"/>
        </a:xfrm>
        <a:prstGeom prst="pie">
          <a:avLst>
            <a:gd name="adj1" fmla="val 9000000"/>
            <a:gd name="adj2" fmla="val 162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3788848" y="1219803"/>
        <a:ext cx="1350073" cy="132638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723885" y="436741"/>
          <a:ext cx="3979164" cy="3979164"/>
        </a:xfrm>
        <a:prstGeom prst="pie">
          <a:avLst>
            <a:gd name="adj1" fmla="val 16200000"/>
            <a:gd name="adj2" fmla="val 18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87319" y="1170992"/>
        <a:ext cx="1350073" cy="1326388"/>
      </dsp:txXfrm>
    </dsp:sp>
    <dsp:sp modelId="{515CA450-A41E-874D-A2A6-C9E0D9BDF8B7}">
      <dsp:nvSpPr>
        <dsp:cNvPr id="0" name=""/>
        <dsp:cNvSpPr/>
      </dsp:nvSpPr>
      <dsp:spPr>
        <a:xfrm>
          <a:off x="71927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808812" y="2948844"/>
        <a:ext cx="1800098" cy="1231646"/>
      </dsp:txXfrm>
    </dsp:sp>
    <dsp:sp modelId="{3CAD5B22-C6ED-9148-91A5-38F015A17F2F}">
      <dsp:nvSpPr>
        <dsp:cNvPr id="0" name=""/>
        <dsp:cNvSpPr/>
      </dsp:nvSpPr>
      <dsp:spPr>
        <a:xfrm>
          <a:off x="719279" y="438181"/>
          <a:ext cx="3979164" cy="3979164"/>
        </a:xfrm>
        <a:prstGeom prst="pie">
          <a:avLst>
            <a:gd name="adj1" fmla="val 9000000"/>
            <a:gd name="adj2" fmla="val 162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45618" y="1219803"/>
        <a:ext cx="1350073" cy="132638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CCFA6C8-AC77-CF47-ABC8-944906880A59}">
      <dsp:nvSpPr>
        <dsp:cNvPr id="0" name=""/>
        <dsp:cNvSpPr/>
      </dsp:nvSpPr>
      <dsp:spPr>
        <a:xfrm>
          <a:off x="723885" y="436741"/>
          <a:ext cx="3979164" cy="3979164"/>
        </a:xfrm>
        <a:prstGeom prst="pie">
          <a:avLst>
            <a:gd name="adj1" fmla="val 16200000"/>
            <a:gd name="adj2" fmla="val 1800000"/>
          </a:avLst>
        </a:prstGeom>
        <a:solidFill>
          <a:schemeClr val="bg1">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Shared Policies</a:t>
          </a:r>
          <a:endParaRPr lang="en-US" sz="2100" kern="1200" dirty="0"/>
        </a:p>
      </dsp:txBody>
      <dsp:txXfrm>
        <a:off x="2887319" y="1170992"/>
        <a:ext cx="1350073" cy="1326388"/>
      </dsp:txXfrm>
    </dsp:sp>
    <dsp:sp modelId="{515CA450-A41E-874D-A2A6-C9E0D9BDF8B7}">
      <dsp:nvSpPr>
        <dsp:cNvPr id="0" name=""/>
        <dsp:cNvSpPr/>
      </dsp:nvSpPr>
      <dsp:spPr>
        <a:xfrm>
          <a:off x="719279" y="438181"/>
          <a:ext cx="3979164" cy="3979164"/>
        </a:xfrm>
        <a:prstGeom prst="pie">
          <a:avLst>
            <a:gd name="adj1" fmla="val 1800000"/>
            <a:gd name="adj2" fmla="val 9000000"/>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Trust</a:t>
          </a:r>
          <a:endParaRPr lang="en-US" sz="2100" kern="1200" dirty="0"/>
        </a:p>
      </dsp:txBody>
      <dsp:txXfrm>
        <a:off x="1808812" y="2948844"/>
        <a:ext cx="1800098" cy="1231646"/>
      </dsp:txXfrm>
    </dsp:sp>
    <dsp:sp modelId="{3CAD5B22-C6ED-9148-91A5-38F015A17F2F}">
      <dsp:nvSpPr>
        <dsp:cNvPr id="0" name=""/>
        <dsp:cNvSpPr/>
      </dsp:nvSpPr>
      <dsp:spPr>
        <a:xfrm>
          <a:off x="719279" y="438181"/>
          <a:ext cx="3979164" cy="3979164"/>
        </a:xfrm>
        <a:prstGeom prst="pie">
          <a:avLst>
            <a:gd name="adj1" fmla="val 9000000"/>
            <a:gd name="adj2" fmla="val 16200000"/>
          </a:avLst>
        </a:prstGeom>
        <a:solidFill>
          <a:srgbClr val="BFBFBF"/>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26670" rIns="26670" bIns="26670" numCol="1" spcCol="1270" anchor="ctr" anchorCtr="0">
          <a:noAutofit/>
        </a:bodyPr>
        <a:lstStyle/>
        <a:p>
          <a:pPr lvl="0" algn="ctr" defTabSz="933450">
            <a:lnSpc>
              <a:spcPct val="90000"/>
            </a:lnSpc>
            <a:spcBef>
              <a:spcPct val="0"/>
            </a:spcBef>
            <a:spcAft>
              <a:spcPct val="35000"/>
            </a:spcAft>
          </a:pPr>
          <a:r>
            <a:rPr lang="en-US" sz="2100" kern="1200" dirty="0" smtClean="0"/>
            <a:t>Operational Support</a:t>
          </a:r>
          <a:endParaRPr lang="en-US" sz="2100" kern="1200" dirty="0"/>
        </a:p>
      </dsp:txBody>
      <dsp:txXfrm>
        <a:off x="1145618" y="1219803"/>
        <a:ext cx="1350073" cy="1326388"/>
      </dsp:txXfrm>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10.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3.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14.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3.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8.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layout9.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E41D8A83-A817-41E3-A602-3B517E18334E}" type="datetimeFigureOut">
              <a:rPr lang="en-GB" smtClean="0"/>
              <a:t>26.03.17</a:t>
            </a:fld>
            <a:endParaRPr lang="en-GB"/>
          </a:p>
        </p:txBody>
      </p:sp>
      <p:sp>
        <p:nvSpPr>
          <p:cNvPr id="4" name="Slide Image Placeholder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1" kern="1200" dirty="0" err="1" smtClean="0">
                <a:solidFill>
                  <a:schemeClr val="tx1"/>
                </a:solidFill>
                <a:effectLst/>
                <a:latin typeface="+mn-lt"/>
                <a:ea typeface="+mn-ea"/>
                <a:cs typeface="+mn-cs"/>
              </a:rPr>
              <a:t>eduGAIN</a:t>
            </a:r>
            <a:r>
              <a:rPr lang="en-US" sz="1200" b="0" i="1" kern="1200" dirty="0" smtClean="0">
                <a:solidFill>
                  <a:schemeClr val="tx1"/>
                </a:solidFill>
                <a:effectLst/>
                <a:latin typeface="+mn-lt"/>
                <a:ea typeface="+mn-ea"/>
                <a:cs typeface="+mn-cs"/>
              </a:rPr>
              <a:t> aggregates metadata from participating federations (metadata service). This aggregate is consumed by all participating federations, such that Identity Providers and Service Providers can find each other.</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Technically, this aggregate works as follows: 'export metadata aggregate’,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a:t>
            </a:r>
          </a:p>
          <a:p>
            <a:r>
              <a:rPr lang="en-US" sz="1200" b="0" i="0" kern="1200" dirty="0" smtClean="0">
                <a:solidFill>
                  <a:schemeClr val="tx1"/>
                </a:solidFill>
                <a:effectLst/>
                <a:latin typeface="+mn-lt"/>
                <a:ea typeface="+mn-ea"/>
                <a:cs typeface="+mn-cs"/>
              </a:rPr>
              <a:t>Each participating federation produces a so called 'export metadata aggregate'; a file that contains the metadata of local Identity Providers and Service Providers that participate in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Note that this is often a subset of all Identity Providers and Service Providers from that federation.</a:t>
            </a:r>
          </a:p>
          <a:p>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combines all export metadata aggregates and generates an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a file that combines all metadata from all participating federations.</a:t>
            </a:r>
          </a:p>
          <a:p>
            <a:r>
              <a:rPr lang="en-US" sz="1200" b="0" i="0" kern="1200" dirty="0" smtClean="0">
                <a:solidFill>
                  <a:schemeClr val="tx1"/>
                </a:solidFill>
                <a:effectLst/>
                <a:latin typeface="+mn-lt"/>
                <a:ea typeface="+mn-ea"/>
                <a:cs typeface="+mn-cs"/>
              </a:rPr>
              <a:t>This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is signed by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and published on the internet, thereby making it available to all participating federations.</a:t>
            </a:r>
          </a:p>
          <a:p>
            <a:r>
              <a:rPr lang="en-US" sz="1200" b="0" i="0" kern="1200" dirty="0" smtClean="0">
                <a:solidFill>
                  <a:schemeClr val="tx1"/>
                </a:solidFill>
                <a:effectLst/>
                <a:latin typeface="+mn-lt"/>
                <a:ea typeface="+mn-ea"/>
                <a:cs typeface="+mn-cs"/>
              </a:rPr>
              <a:t>Each participating federation must consume this </a:t>
            </a:r>
            <a:r>
              <a:rPr lang="en-US" sz="1200" b="0" i="0" kern="1200" dirty="0" err="1" smtClean="0">
                <a:solidFill>
                  <a:schemeClr val="tx1"/>
                </a:solidFill>
                <a:effectLst/>
                <a:latin typeface="+mn-lt"/>
                <a:ea typeface="+mn-ea"/>
                <a:cs typeface="+mn-cs"/>
              </a:rPr>
              <a:t>eduGAIN</a:t>
            </a:r>
            <a:r>
              <a:rPr lang="en-US" sz="1200" b="0" i="0" kern="1200" dirty="0" smtClean="0">
                <a:solidFill>
                  <a:schemeClr val="tx1"/>
                </a:solidFill>
                <a:effectLst/>
                <a:latin typeface="+mn-lt"/>
                <a:ea typeface="+mn-ea"/>
                <a:cs typeface="+mn-cs"/>
              </a:rPr>
              <a:t> aggregate and supply it to their local Identity Providers and Service Providers.</a:t>
            </a:r>
            <a:endParaRPr lang="en-US" dirty="0"/>
          </a:p>
        </p:txBody>
      </p:sp>
      <p:sp>
        <p:nvSpPr>
          <p:cNvPr id="4" name="Slide Number Placeholder 3"/>
          <p:cNvSpPr>
            <a:spLocks noGrp="1"/>
          </p:cNvSpPr>
          <p:nvPr>
            <p:ph type="sldNum" sz="quarter" idx="10"/>
          </p:nvPr>
        </p:nvSpPr>
        <p:spPr/>
        <p:txBody>
          <a:bodyPr/>
          <a:lstStyle/>
          <a:p>
            <a:fld id="{9CBC110B-1C27-4A5B-8007-E6BF4BB6C5F7}" type="slidenum">
              <a:rPr lang="en-GB" smtClean="0"/>
              <a:t>13</a:t>
            </a:fld>
            <a:endParaRPr lang="en-GB"/>
          </a:p>
        </p:txBody>
      </p:sp>
    </p:spTree>
    <p:extLst>
      <p:ext uri="{BB962C8B-B14F-4D97-AF65-F5344CB8AC3E}">
        <p14:creationId xmlns:p14="http://schemas.microsoft.com/office/powerpoint/2010/main" val="15649956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1" name="Rectangle 20"/>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p:cNvSpPr/>
          <p:nvPr userDrawn="1"/>
        </p:nvSpPr>
        <p:spPr>
          <a:xfrm>
            <a:off x="0" y="0"/>
            <a:ext cx="1625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4"/>
          <p:cNvSpPr>
            <a:spLocks noGrp="1"/>
          </p:cNvSpPr>
          <p:nvPr>
            <p:ph type="body" sz="quarter" idx="11" hasCustomPrompt="1"/>
          </p:nvPr>
        </p:nvSpPr>
        <p:spPr>
          <a:xfrm>
            <a:off x="1240257" y="3625009"/>
            <a:ext cx="6795911" cy="375289"/>
          </a:xfrm>
        </p:spPr>
        <p:txBody>
          <a:bodyPr>
            <a:normAutofit/>
          </a:bodyPr>
          <a:lstStyle>
            <a:lvl1pPr marL="0" indent="0">
              <a:buNone/>
              <a:defRPr sz="2000" b="1" baseline="0"/>
            </a:lvl1pPr>
          </a:lstStyle>
          <a:p>
            <a:pPr lvl="0"/>
            <a:r>
              <a:rPr lang="en-US" dirty="0" smtClean="0"/>
              <a:t>Presenter</a:t>
            </a:r>
          </a:p>
        </p:txBody>
      </p:sp>
      <p:sp>
        <p:nvSpPr>
          <p:cNvPr id="7" name="Text Placeholder 6"/>
          <p:cNvSpPr>
            <a:spLocks noGrp="1"/>
          </p:cNvSpPr>
          <p:nvPr>
            <p:ph type="body" sz="quarter" idx="12" hasCustomPrompt="1"/>
          </p:nvPr>
        </p:nvSpPr>
        <p:spPr>
          <a:xfrm>
            <a:off x="1240256" y="5484095"/>
            <a:ext cx="6671027" cy="436340"/>
          </a:xfrm>
        </p:spPr>
        <p:txBody>
          <a:bodyPr>
            <a:normAutofit/>
          </a:bodyPr>
          <a:lstStyle>
            <a:lvl1pPr marL="0" indent="0">
              <a:buNone/>
              <a:defRPr sz="1800"/>
            </a:lvl1pPr>
          </a:lstStyle>
          <a:p>
            <a:pPr lvl="0"/>
            <a:r>
              <a:rPr lang="en-US" dirty="0" smtClean="0"/>
              <a:t>Event, Location</a:t>
            </a:r>
            <a:endParaRPr lang="en-GB" dirty="0"/>
          </a:p>
        </p:txBody>
      </p:sp>
      <p:sp>
        <p:nvSpPr>
          <p:cNvPr id="12" name="Text Placeholder 10"/>
          <p:cNvSpPr>
            <a:spLocks noGrp="1"/>
          </p:cNvSpPr>
          <p:nvPr>
            <p:ph type="body" sz="quarter" idx="17" hasCustomPrompt="1"/>
          </p:nvPr>
        </p:nvSpPr>
        <p:spPr>
          <a:xfrm>
            <a:off x="1240257" y="2804346"/>
            <a:ext cx="6683727" cy="503459"/>
          </a:xfrm>
        </p:spPr>
        <p:txBody>
          <a:bodyPr>
            <a:normAutofit/>
          </a:bodyPr>
          <a:lstStyle>
            <a:lvl1pPr marL="0" indent="0">
              <a:buNone/>
              <a:defRPr sz="1950">
                <a:solidFill>
                  <a:srgbClr val="F6791C"/>
                </a:solidFill>
              </a:defRPr>
            </a:lvl1pPr>
          </a:lstStyle>
          <a:p>
            <a:pPr lvl="0"/>
            <a:r>
              <a:rPr lang="en-US" dirty="0" smtClean="0"/>
              <a:t>Subtitle</a:t>
            </a:r>
          </a:p>
        </p:txBody>
      </p:sp>
      <p:sp>
        <p:nvSpPr>
          <p:cNvPr id="11" name="Text Placeholder 10"/>
          <p:cNvSpPr>
            <a:spLocks noGrp="1"/>
          </p:cNvSpPr>
          <p:nvPr>
            <p:ph type="body" sz="quarter" idx="14" hasCustomPrompt="1"/>
          </p:nvPr>
        </p:nvSpPr>
        <p:spPr>
          <a:xfrm>
            <a:off x="1240257" y="2398309"/>
            <a:ext cx="6683727" cy="473242"/>
          </a:xfrm>
        </p:spPr>
        <p:txBody>
          <a:bodyPr>
            <a:noAutofit/>
          </a:bodyPr>
          <a:lstStyle>
            <a:lvl1pPr marL="0" indent="0">
              <a:buNone/>
              <a:defRPr sz="2400" b="1"/>
            </a:lvl1pPr>
          </a:lstStyle>
          <a:p>
            <a:pPr lvl="0"/>
            <a:r>
              <a:rPr lang="en-US" dirty="0" smtClean="0"/>
              <a:t>Title</a:t>
            </a:r>
          </a:p>
        </p:txBody>
      </p:sp>
      <p:sp>
        <p:nvSpPr>
          <p:cNvPr id="13" name="Text Placeholder 6"/>
          <p:cNvSpPr>
            <a:spLocks noGrp="1"/>
          </p:cNvSpPr>
          <p:nvPr>
            <p:ph type="body" sz="quarter" idx="18" hasCustomPrompt="1"/>
          </p:nvPr>
        </p:nvSpPr>
        <p:spPr>
          <a:xfrm>
            <a:off x="1240256" y="5785332"/>
            <a:ext cx="6671027" cy="428319"/>
          </a:xfrm>
        </p:spPr>
        <p:txBody>
          <a:bodyPr>
            <a:normAutofit/>
          </a:bodyPr>
          <a:lstStyle>
            <a:lvl1pPr marL="0" indent="0">
              <a:buNone/>
              <a:defRPr sz="1800"/>
            </a:lvl1pPr>
          </a:lstStyle>
          <a:p>
            <a:pPr lvl="0"/>
            <a:r>
              <a:rPr lang="en-US" dirty="0" smtClean="0"/>
              <a:t>Date</a:t>
            </a:r>
            <a:endParaRPr lang="en-GB" dirty="0"/>
          </a:p>
        </p:txBody>
      </p:sp>
      <p:sp>
        <p:nvSpPr>
          <p:cNvPr id="16" name="Text Placeholder 4"/>
          <p:cNvSpPr>
            <a:spLocks noGrp="1"/>
          </p:cNvSpPr>
          <p:nvPr>
            <p:ph type="body" sz="quarter" idx="19" hasCustomPrompt="1"/>
          </p:nvPr>
        </p:nvSpPr>
        <p:spPr>
          <a:xfrm>
            <a:off x="1240257" y="3947187"/>
            <a:ext cx="6795911" cy="347215"/>
          </a:xfrm>
        </p:spPr>
        <p:txBody>
          <a:bodyPr>
            <a:normAutofit/>
          </a:bodyPr>
          <a:lstStyle>
            <a:lvl1pPr marL="0" indent="0">
              <a:buNone/>
              <a:defRPr sz="1800" b="0" baseline="0"/>
            </a:lvl1pPr>
          </a:lstStyle>
          <a:p>
            <a:pPr lvl="0"/>
            <a:r>
              <a:rPr lang="en-US" dirty="0" smtClean="0"/>
              <a:t>Role in Project, AARC (if applicable)</a:t>
            </a:r>
          </a:p>
        </p:txBody>
      </p:sp>
      <p:sp>
        <p:nvSpPr>
          <p:cNvPr id="18" name="Text Placeholder 4"/>
          <p:cNvSpPr>
            <a:spLocks noGrp="1"/>
          </p:cNvSpPr>
          <p:nvPr>
            <p:ph type="body" sz="quarter" idx="20" hasCustomPrompt="1"/>
          </p:nvPr>
        </p:nvSpPr>
        <p:spPr>
          <a:xfrm>
            <a:off x="1240257" y="4249757"/>
            <a:ext cx="8818145" cy="347215"/>
          </a:xfrm>
        </p:spPr>
        <p:txBody>
          <a:bodyPr>
            <a:normAutofit/>
          </a:bodyPr>
          <a:lstStyle>
            <a:lvl1pPr marL="0" indent="0">
              <a:buNone/>
              <a:defRPr sz="1800" b="0" baseline="0"/>
            </a:lvl1pPr>
          </a:lstStyle>
          <a:p>
            <a:pPr lvl="0"/>
            <a:r>
              <a:rPr lang="en-US" dirty="0" smtClean="0"/>
              <a:t>Role in Organisation, Organisation Name (if Applicable)</a:t>
            </a:r>
          </a:p>
        </p:txBody>
      </p:sp>
      <p:sp>
        <p:nvSpPr>
          <p:cNvPr id="4" name="Text Placeholder 3"/>
          <p:cNvSpPr>
            <a:spLocks noGrp="1"/>
          </p:cNvSpPr>
          <p:nvPr>
            <p:ph type="body" sz="quarter" idx="21" hasCustomPrompt="1"/>
          </p:nvPr>
        </p:nvSpPr>
        <p:spPr>
          <a:xfrm>
            <a:off x="1486792" y="4765917"/>
            <a:ext cx="1219200" cy="190399"/>
          </a:xfrm>
        </p:spPr>
        <p:txBody>
          <a:bodyPr>
            <a:normAutofit/>
          </a:bodyPr>
          <a:lstStyle>
            <a:lvl1pPr marL="0" indent="0">
              <a:buNone/>
              <a:defRPr sz="600"/>
            </a:lvl1pPr>
          </a:lstStyle>
          <a:p>
            <a:pPr lvl="0"/>
            <a:r>
              <a:rPr lang="en-US" dirty="0" smtClean="0"/>
              <a:t>Logo (optional)</a:t>
            </a:r>
            <a:endParaRPr lang="en-GB" dirty="0"/>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56358" y="-42332"/>
            <a:ext cx="4389920" cy="6942667"/>
          </a:xfrm>
          <a:prstGeom prst="rect">
            <a:avLst/>
          </a:prstGeom>
        </p:spPr>
      </p:pic>
      <p:pic>
        <p:nvPicPr>
          <p:cNvPr id="22" name="Picture 2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77682" y="480622"/>
            <a:ext cx="1482776" cy="1339714"/>
          </a:xfrm>
          <a:prstGeom prst="rect">
            <a:avLst/>
          </a:prstGeom>
        </p:spPr>
      </p:pic>
      <p:sp>
        <p:nvSpPr>
          <p:cNvPr id="23" name="TextBox 22"/>
          <p:cNvSpPr txBox="1"/>
          <p:nvPr userDrawn="1"/>
        </p:nvSpPr>
        <p:spPr>
          <a:xfrm>
            <a:off x="2818932" y="927797"/>
            <a:ext cx="5918159" cy="353943"/>
          </a:xfrm>
          <a:prstGeom prst="rect">
            <a:avLst/>
          </a:prstGeom>
          <a:noFill/>
        </p:spPr>
        <p:txBody>
          <a:bodyPr wrap="none" rtlCol="0">
            <a:spAutoFit/>
          </a:bodyPr>
          <a:lstStyle/>
          <a:p>
            <a:r>
              <a:rPr lang="en-GB" sz="1700" dirty="0" smtClean="0">
                <a:solidFill>
                  <a:srgbClr val="003F5E"/>
                </a:solidFill>
              </a:rPr>
              <a:t>Authentication and Authorisation for Research and Collaboration</a:t>
            </a:r>
            <a:endParaRPr lang="en-GB" sz="1700" dirty="0">
              <a:solidFill>
                <a:srgbClr val="003F5E"/>
              </a:solidFill>
            </a:endParaRPr>
          </a:p>
        </p:txBody>
      </p:sp>
    </p:spTree>
    <p:extLst>
      <p:ext uri="{BB962C8B-B14F-4D97-AF65-F5344CB8AC3E}">
        <p14:creationId xmlns:p14="http://schemas.microsoft.com/office/powerpoint/2010/main" val="4164422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83188" y="1716837"/>
            <a:ext cx="6172200" cy="4144217"/>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GB"/>
          </a:p>
        </p:txBody>
      </p:sp>
      <p:sp>
        <p:nvSpPr>
          <p:cNvPr id="4" name="Text Placeholder 3"/>
          <p:cNvSpPr>
            <a:spLocks noGrp="1"/>
          </p:cNvSpPr>
          <p:nvPr>
            <p:ph type="body" sz="half" idx="2"/>
          </p:nvPr>
        </p:nvSpPr>
        <p:spPr>
          <a:xfrm>
            <a:off x="457202" y="1716837"/>
            <a:ext cx="4314825" cy="415215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yle Guide">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2" name="TextBox 1"/>
          <p:cNvSpPr txBox="1"/>
          <p:nvPr userDrawn="1"/>
        </p:nvSpPr>
        <p:spPr>
          <a:xfrm>
            <a:off x="652382" y="304802"/>
            <a:ext cx="4220451" cy="646331"/>
          </a:xfrm>
          <a:prstGeom prst="rect">
            <a:avLst/>
          </a:prstGeom>
          <a:noFill/>
        </p:spPr>
        <p:txBody>
          <a:bodyPr wrap="none" rtlCol="0">
            <a:spAutoFit/>
          </a:bodyPr>
          <a:lstStyle/>
          <a:p>
            <a:r>
              <a:rPr lang="en-GB" sz="1800" b="1" dirty="0" smtClean="0">
                <a:solidFill>
                  <a:srgbClr val="003F5D"/>
                </a:solidFill>
              </a:rPr>
              <a:t>Style</a:t>
            </a:r>
            <a:r>
              <a:rPr lang="en-GB" sz="1800" b="1" baseline="0" dirty="0" smtClean="0">
                <a:solidFill>
                  <a:srgbClr val="003F5D"/>
                </a:solidFill>
              </a:rPr>
              <a:t> Guide</a:t>
            </a:r>
          </a:p>
          <a:p>
            <a:r>
              <a:rPr lang="en-GB" sz="1800" baseline="0" dirty="0" smtClean="0">
                <a:solidFill>
                  <a:srgbClr val="F57A1E"/>
                </a:solidFill>
              </a:rPr>
              <a:t>A Guide to Using the New GÉANT Template</a:t>
            </a:r>
            <a:endParaRPr lang="en-GB" sz="1800" dirty="0">
              <a:solidFill>
                <a:srgbClr val="F57A1E"/>
              </a:solidFill>
            </a:endParaRPr>
          </a:p>
        </p:txBody>
      </p:sp>
      <p:sp>
        <p:nvSpPr>
          <p:cNvPr id="4" name="TextBox 3"/>
          <p:cNvSpPr txBox="1"/>
          <p:nvPr userDrawn="1"/>
        </p:nvSpPr>
        <p:spPr>
          <a:xfrm>
            <a:off x="780366" y="2025770"/>
            <a:ext cx="10149657" cy="2862322"/>
          </a:xfrm>
          <a:prstGeom prst="rect">
            <a:avLst/>
          </a:prstGeom>
          <a:noFill/>
        </p:spPr>
        <p:txBody>
          <a:bodyPr wrap="square" rtlCol="0">
            <a:spAutoFit/>
          </a:bodyPr>
          <a:lstStyle/>
          <a:p>
            <a:pPr marL="214313" indent="-214313">
              <a:buFont typeface="Arial" panose="020B0604020202020204" pitchFamily="34" charset="0"/>
              <a:buChar char="•"/>
            </a:pPr>
            <a:r>
              <a:rPr lang="en-GB" sz="1800" dirty="0" smtClean="0">
                <a:solidFill>
                  <a:srgbClr val="003F5D"/>
                </a:solidFill>
              </a:rPr>
              <a:t>This template is to</a:t>
            </a:r>
            <a:r>
              <a:rPr lang="en-GB" sz="1800" baseline="0" dirty="0" smtClean="0">
                <a:solidFill>
                  <a:srgbClr val="003F5D"/>
                </a:solidFill>
              </a:rPr>
              <a:t> present information on behalf of the AARC Project</a:t>
            </a:r>
          </a:p>
          <a:p>
            <a:pPr marL="214313" indent="-214313">
              <a:buFont typeface="Arial" panose="020B0604020202020204" pitchFamily="34" charset="0"/>
              <a:buChar char="•"/>
            </a:pPr>
            <a:r>
              <a:rPr lang="en-GB" sz="1800" baseline="0" dirty="0" smtClean="0">
                <a:solidFill>
                  <a:srgbClr val="003F5D"/>
                </a:solidFill>
              </a:rPr>
              <a:t>Font is Calibri and will auto-size. Avoid using a font size less than 18pt.  Main font colour is Teal, </a:t>
            </a:r>
            <a:r>
              <a:rPr lang="en-GB" sz="1800" baseline="0" dirty="0" smtClean="0">
                <a:solidFill>
                  <a:srgbClr val="F57B20"/>
                </a:solidFill>
              </a:rPr>
              <a:t>Subtitle colour is Orange and should be used sparingly.</a:t>
            </a:r>
            <a:r>
              <a:rPr lang="en-GB" sz="1800" baseline="0" dirty="0" smtClean="0">
                <a:solidFill>
                  <a:srgbClr val="ED1556"/>
                </a:solidFill>
              </a:rPr>
              <a:t> </a:t>
            </a:r>
            <a:r>
              <a:rPr lang="en-GB" sz="1800" baseline="0" dirty="0" smtClean="0">
                <a:solidFill>
                  <a:srgbClr val="003F5D"/>
                </a:solidFill>
              </a:rPr>
              <a:t>If the colours are not shown in PowerPoint use the colour picker to select the correct colour from the logo or these samples</a:t>
            </a:r>
            <a:endParaRPr lang="en-GB" sz="1800" baseline="0" dirty="0" smtClean="0">
              <a:solidFill>
                <a:srgbClr val="ED1556"/>
              </a:solidFill>
            </a:endParaRPr>
          </a:p>
          <a:p>
            <a:pPr marL="214313" indent="-214313">
              <a:buFont typeface="Arial" panose="020B0604020202020204" pitchFamily="34" charset="0"/>
              <a:buChar char="•"/>
            </a:pPr>
            <a:endParaRPr lang="en-GB" sz="1800" baseline="0" dirty="0" smtClean="0">
              <a:solidFill>
                <a:srgbClr val="ED1556"/>
              </a:solidFill>
            </a:endParaRPr>
          </a:p>
          <a:p>
            <a:pPr marL="214313" indent="-214313">
              <a:buFont typeface="Arial" panose="020B0604020202020204" pitchFamily="34" charset="0"/>
              <a:buChar char="•"/>
            </a:pPr>
            <a:r>
              <a:rPr lang="en-GB" sz="1800" baseline="0" dirty="0" smtClean="0">
                <a:solidFill>
                  <a:srgbClr val="003F5D"/>
                </a:solidFill>
              </a:rPr>
              <a:t>The title slide has space for the speaker’s own organisation logo which should be no larger than the main AARC logo </a:t>
            </a:r>
          </a:p>
          <a:p>
            <a:pPr marL="214313" indent="-214313">
              <a:buFont typeface="Arial" panose="020B0604020202020204" pitchFamily="34" charset="0"/>
              <a:buChar char="•"/>
            </a:pPr>
            <a:endParaRPr lang="en-GB" sz="1800" baseline="0" dirty="0" smtClean="0">
              <a:solidFill>
                <a:srgbClr val="003F5D"/>
              </a:solidFill>
            </a:endParaRPr>
          </a:p>
          <a:p>
            <a:pPr marL="214313" indent="-214313">
              <a:buFont typeface="Arial" panose="020B0604020202020204" pitchFamily="34" charset="0"/>
              <a:buChar char="•"/>
            </a:pPr>
            <a:r>
              <a:rPr lang="en-GB" sz="1800" baseline="0" dirty="0" smtClean="0">
                <a:solidFill>
                  <a:srgbClr val="003F5D"/>
                </a:solidFill>
              </a:rPr>
              <a:t>The end slide includes EU logo, copyright, and funding statement and must be included in any slide packs distributed or printed.</a:t>
            </a:r>
          </a:p>
        </p:txBody>
      </p:sp>
      <p:sp>
        <p:nvSpPr>
          <p:cNvPr id="5" name="Oval 4"/>
          <p:cNvSpPr/>
          <p:nvPr userDrawn="1"/>
        </p:nvSpPr>
        <p:spPr>
          <a:xfrm>
            <a:off x="10890209" y="5560973"/>
            <a:ext cx="727243" cy="529390"/>
          </a:xfrm>
          <a:prstGeom prst="ellipse">
            <a:avLst/>
          </a:prstGeom>
          <a:solidFill>
            <a:srgbClr val="003F5D"/>
          </a:solidFill>
          <a:ln>
            <a:solidFill>
              <a:srgbClr val="003F5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9" name="Oval 8"/>
          <p:cNvSpPr/>
          <p:nvPr userDrawn="1"/>
        </p:nvSpPr>
        <p:spPr>
          <a:xfrm>
            <a:off x="9884901" y="5560973"/>
            <a:ext cx="727243" cy="529390"/>
          </a:xfrm>
          <a:prstGeom prst="ellipse">
            <a:avLst/>
          </a:prstGeom>
          <a:solidFill>
            <a:srgbClr val="F6791C"/>
          </a:solidFill>
          <a:ln>
            <a:solidFill>
              <a:srgbClr val="F679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Tree>
    <p:extLst>
      <p:ext uri="{BB962C8B-B14F-4D97-AF65-F5344CB8AC3E}">
        <p14:creationId xmlns:p14="http://schemas.microsoft.com/office/powerpoint/2010/main" val="31780453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losing Slide (Must be included)">
    <p:spTree>
      <p:nvGrpSpPr>
        <p:cNvPr id="1" name=""/>
        <p:cNvGrpSpPr/>
        <p:nvPr/>
      </p:nvGrpSpPr>
      <p:grpSpPr>
        <a:xfrm>
          <a:off x="0" y="0"/>
          <a:ext cx="0" cy="0"/>
          <a:chOff x="0" y="0"/>
          <a:chExt cx="0" cy="0"/>
        </a:xfrm>
      </p:grpSpPr>
      <p:sp>
        <p:nvSpPr>
          <p:cNvPr id="4" name="Rectangle 3"/>
          <p:cNvSpPr/>
          <p:nvPr userDrawn="1"/>
        </p:nvSpPr>
        <p:spPr>
          <a:xfrm>
            <a:off x="-1" y="2"/>
            <a:ext cx="12192001" cy="6858001"/>
          </a:xfrm>
          <a:prstGeom prst="rect">
            <a:avLst/>
          </a:prstGeom>
          <a:solidFill>
            <a:srgbClr val="003F5E"/>
          </a:solidFill>
          <a:ln w="2857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GB" sz="1800" dirty="0"/>
          </a:p>
        </p:txBody>
      </p:sp>
      <p:sp>
        <p:nvSpPr>
          <p:cNvPr id="18" name="TextBox 17"/>
          <p:cNvSpPr txBox="1"/>
          <p:nvPr userDrawn="1"/>
        </p:nvSpPr>
        <p:spPr>
          <a:xfrm>
            <a:off x="3042660" y="6296425"/>
            <a:ext cx="5886548" cy="276999"/>
          </a:xfrm>
          <a:prstGeom prst="rect">
            <a:avLst/>
          </a:prstGeom>
          <a:noFill/>
        </p:spPr>
        <p:txBody>
          <a:bodyPr wrap="none" rtlCol="0">
            <a:spAutoFit/>
          </a:bodyPr>
          <a:lstStyle/>
          <a:p>
            <a:pPr algn="ctr"/>
            <a:r>
              <a:rPr lang="en-GB" sz="600" kern="1200" dirty="0" smtClean="0">
                <a:solidFill>
                  <a:schemeClr val="bg1"/>
                </a:solidFill>
                <a:effectLst/>
                <a:latin typeface="+mn-lt"/>
                <a:ea typeface="+mn-ea"/>
                <a:cs typeface="+mn-cs"/>
              </a:rPr>
              <a:t>© GEANT  on behalf of the AARC project.</a:t>
            </a:r>
          </a:p>
          <a:p>
            <a:pPr algn="ctr"/>
            <a:r>
              <a:rPr lang="en-GB" sz="600" kern="1200" dirty="0" smtClean="0">
                <a:solidFill>
                  <a:schemeClr val="bg1"/>
                </a:solidFill>
                <a:effectLst/>
                <a:latin typeface="+mn-lt"/>
                <a:ea typeface="+mn-ea"/>
                <a:cs typeface="+mn-cs"/>
              </a:rPr>
              <a:t>The research leading to these results has received funding from the European Union’s Horizon 2020 research and innovation programme under Grant Agreement No. 653965 (AARC).</a:t>
            </a:r>
            <a:endParaRPr lang="en-GB" sz="600" dirty="0">
              <a:solidFill>
                <a:schemeClr val="bg1"/>
              </a:solidFill>
            </a:endParaRPr>
          </a:p>
        </p:txBody>
      </p:sp>
      <p:pic>
        <p:nvPicPr>
          <p:cNvPr id="7" name="Picture 6"/>
          <p:cNvPicPr>
            <a:picLocks noChangeAspect="1"/>
          </p:cNvPicPr>
          <p:nvPr userDrawn="1"/>
        </p:nvPicPr>
        <p:blipFill>
          <a:blip r:embed="rId2"/>
          <a:stretch>
            <a:fillRect/>
          </a:stretch>
        </p:blipFill>
        <p:spPr>
          <a:xfrm>
            <a:off x="5217067" y="4837092"/>
            <a:ext cx="1385319" cy="1129286"/>
          </a:xfrm>
          <a:prstGeom prst="rect">
            <a:avLst/>
          </a:prstGeom>
        </p:spPr>
      </p:pic>
      <p:pic>
        <p:nvPicPr>
          <p:cNvPr id="20" name="Picture 1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769095" y="5966378"/>
            <a:ext cx="433675" cy="294664"/>
          </a:xfrm>
          <a:prstGeom prst="rect">
            <a:avLst/>
          </a:prstGeom>
        </p:spPr>
      </p:pic>
      <p:sp>
        <p:nvSpPr>
          <p:cNvPr id="8" name="TextBox 7"/>
          <p:cNvSpPr txBox="1"/>
          <p:nvPr userDrawn="1"/>
        </p:nvSpPr>
        <p:spPr>
          <a:xfrm>
            <a:off x="4111444" y="2395574"/>
            <a:ext cx="3748975" cy="1446550"/>
          </a:xfrm>
          <a:prstGeom prst="rect">
            <a:avLst/>
          </a:prstGeom>
          <a:noFill/>
        </p:spPr>
        <p:txBody>
          <a:bodyPr wrap="none" rtlCol="0">
            <a:spAutoFit/>
          </a:bodyPr>
          <a:lstStyle/>
          <a:p>
            <a:pPr algn="ctr"/>
            <a:r>
              <a:rPr lang="en-GB" sz="4400" dirty="0" smtClean="0">
                <a:solidFill>
                  <a:schemeClr val="bg1"/>
                </a:solidFill>
              </a:rPr>
              <a:t>Thank you</a:t>
            </a:r>
          </a:p>
          <a:p>
            <a:pPr algn="ctr"/>
            <a:r>
              <a:rPr lang="en-GB" sz="4400" dirty="0" smtClean="0">
                <a:solidFill>
                  <a:srgbClr val="F6791C"/>
                </a:solidFill>
              </a:rPr>
              <a:t>Any</a:t>
            </a:r>
            <a:r>
              <a:rPr lang="en-GB" sz="4400" baseline="0" dirty="0" smtClean="0">
                <a:solidFill>
                  <a:srgbClr val="F6791C"/>
                </a:solidFill>
              </a:rPr>
              <a:t> Questions?</a:t>
            </a:r>
            <a:endParaRPr lang="en-GB" sz="4400" dirty="0">
              <a:solidFill>
                <a:srgbClr val="F6791C"/>
              </a:solidFill>
            </a:endParaRPr>
          </a:p>
        </p:txBody>
      </p:sp>
      <p:pic>
        <p:nvPicPr>
          <p:cNvPr id="9" name="Picture 8"/>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56357" y="-50222"/>
            <a:ext cx="4394909" cy="6950557"/>
          </a:xfrm>
          <a:prstGeom prst="rect">
            <a:avLst/>
          </a:prstGeom>
        </p:spPr>
      </p:pic>
      <p:sp>
        <p:nvSpPr>
          <p:cNvPr id="25" name="Content Placeholder 24"/>
          <p:cNvSpPr>
            <a:spLocks noGrp="1"/>
          </p:cNvSpPr>
          <p:nvPr>
            <p:ph sz="quarter" idx="11" hasCustomPrompt="1"/>
          </p:nvPr>
        </p:nvSpPr>
        <p:spPr>
          <a:xfrm>
            <a:off x="3763166" y="4113541"/>
            <a:ext cx="4445529" cy="373710"/>
          </a:xfrm>
        </p:spPr>
        <p:txBody>
          <a:bodyPr>
            <a:normAutofit/>
          </a:bodyPr>
          <a:lstStyle>
            <a:lvl1pPr marL="0" indent="0" algn="ctr">
              <a:buNone/>
              <a:defRPr sz="1800">
                <a:solidFill>
                  <a:schemeClr val="bg1"/>
                </a:solidFill>
              </a:defRPr>
            </a:lvl1pPr>
          </a:lstStyle>
          <a:p>
            <a:pPr lvl="0"/>
            <a:r>
              <a:rPr lang="en-US" dirty="0" smtClean="0"/>
              <a:t>Presenter email address</a:t>
            </a:r>
            <a:endParaRPr lang="en-GB" dirty="0"/>
          </a:p>
        </p:txBody>
      </p:sp>
    </p:spTree>
    <p:extLst>
      <p:ext uri="{BB962C8B-B14F-4D97-AF65-F5344CB8AC3E}">
        <p14:creationId xmlns:p14="http://schemas.microsoft.com/office/powerpoint/2010/main" val="35123395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200">
                <a:latin typeface="+mn-lt"/>
              </a:defRPr>
            </a:lvl1pPr>
            <a:lvl2pPr>
              <a:defRPr sz="1800">
                <a:solidFill>
                  <a:srgbClr val="004361"/>
                </a:solidFill>
                <a:latin typeface="+mn-lt"/>
              </a:defRPr>
            </a:lvl2pPr>
            <a:lvl3pPr>
              <a:defRPr sz="1800">
                <a:solidFill>
                  <a:srgbClr val="003F5E"/>
                </a:solidFill>
                <a:latin typeface="+mn-lt"/>
              </a:defRPr>
            </a:lvl3pPr>
            <a:lvl4pPr>
              <a:defRPr sz="1800">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825625"/>
            <a:ext cx="5562600" cy="4351338"/>
          </a:xfrm>
        </p:spPr>
        <p:txBody>
          <a:bodyPr/>
          <a:lstStyle>
            <a:lvl1pPr>
              <a:defRPr>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Content Placeholder 3"/>
          <p:cNvSpPr>
            <a:spLocks noGrp="1"/>
          </p:cNvSpPr>
          <p:nvPr>
            <p:ph sz="half" idx="2"/>
          </p:nvPr>
        </p:nvSpPr>
        <p:spPr>
          <a:xfrm>
            <a:off x="6172200" y="1825625"/>
            <a:ext cx="5181600" cy="4351338"/>
          </a:xfrm>
        </p:spPr>
        <p:txBody>
          <a:bodyPr/>
          <a:lstStyle>
            <a:lvl1pPr>
              <a:defRPr sz="1500">
                <a:latin typeface="+mn-lt"/>
              </a:defRPr>
            </a:lvl1pPr>
            <a:lvl2pPr>
              <a:defRPr>
                <a:latin typeface="+mn-lt"/>
              </a:defRPr>
            </a:lvl2pPr>
            <a:lvl3pPr>
              <a:defRPr>
                <a:latin typeface="+mn-lt"/>
              </a:defRPr>
            </a:lvl3pPr>
            <a:lvl4pPr>
              <a:defRPr>
                <a:latin typeface="+mn-lt"/>
              </a:defRPr>
            </a:lvl4pPr>
            <a:lvl5pPr>
              <a:defRPr>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2" name="Title 1"/>
          <p:cNvSpPr>
            <a:spLocks noGrp="1"/>
          </p:cNvSpPr>
          <p:nvPr>
            <p:ph type="title"/>
          </p:nvPr>
        </p:nvSpPr>
        <p:spPr/>
        <p:txBody>
          <a:bodyPr/>
          <a:lstStyle/>
          <a:p>
            <a:r>
              <a:rPr lang="en-US" smtClean="0"/>
              <a:t>Click to edit Master title style</a:t>
            </a:r>
            <a:endParaRPr lang="en-GB"/>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82603" y="1681163"/>
            <a:ext cx="5514975"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82601" y="2489204"/>
            <a:ext cx="5553075"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6172202"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6:33 Text Image Slide">
    <p:spTree>
      <p:nvGrpSpPr>
        <p:cNvPr id="1" name=""/>
        <p:cNvGrpSpPr/>
        <p:nvPr/>
      </p:nvGrpSpPr>
      <p:grpSpPr>
        <a:xfrm>
          <a:off x="0" y="0"/>
          <a:ext cx="0" cy="0"/>
          <a:chOff x="0" y="0"/>
          <a:chExt cx="0" cy="0"/>
        </a:xfrm>
      </p:grpSpPr>
      <p:sp>
        <p:nvSpPr>
          <p:cNvPr id="3" name="Content Placeholder 2"/>
          <p:cNvSpPr>
            <a:spLocks noGrp="1"/>
          </p:cNvSpPr>
          <p:nvPr>
            <p:ph idx="1"/>
          </p:nvPr>
        </p:nvSpPr>
        <p:spPr>
          <a:xfrm>
            <a:off x="444501" y="1524003"/>
            <a:ext cx="7864123" cy="4652963"/>
          </a:xfrm>
        </p:spPr>
        <p:txBody>
          <a:bodyPr/>
          <a:lstStyle>
            <a:lvl1pPr>
              <a:defRPr sz="1500">
                <a:latin typeface="+mn-lt"/>
              </a:defRPr>
            </a:lvl1pPr>
            <a:lvl2pPr>
              <a:defRPr>
                <a:solidFill>
                  <a:srgbClr val="004361"/>
                </a:solidFill>
                <a:latin typeface="+mn-lt"/>
              </a:defRPr>
            </a:lvl2pPr>
            <a:lvl3pPr>
              <a:defRPr>
                <a:solidFill>
                  <a:srgbClr val="003F5E"/>
                </a:solidFill>
                <a:latin typeface="+mn-lt"/>
              </a:defRPr>
            </a:lvl3pPr>
            <a:lvl4pPr>
              <a:defRPr>
                <a:latin typeface="+mn-lt"/>
              </a:defRPr>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cxnSp>
        <p:nvCxnSpPr>
          <p:cNvPr id="4" name="Straight Connector 3"/>
          <p:cNvCxnSpPr/>
          <p:nvPr userDrawn="1"/>
        </p:nvCxnSpPr>
        <p:spPr>
          <a:xfrm>
            <a:off x="8319911" y="1532467"/>
            <a:ext cx="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7" name="Straight Connector 6"/>
          <p:cNvCxnSpPr/>
          <p:nvPr userDrawn="1"/>
        </p:nvCxnSpPr>
        <p:spPr>
          <a:xfrm>
            <a:off x="8602125" y="1532467"/>
            <a:ext cx="3" cy="4682066"/>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6513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op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
        <p:nvSpPr>
          <p:cNvPr id="2" name="Rectangle 1"/>
          <p:cNvSpPr/>
          <p:nvPr userDrawn="1"/>
        </p:nvSpPr>
        <p:spPr>
          <a:xfrm>
            <a:off x="0" y="1676400"/>
            <a:ext cx="12192000" cy="2165684"/>
          </a:xfrm>
          <a:prstGeom prst="rect">
            <a:avLst/>
          </a:prstGeom>
          <a:solidFill>
            <a:srgbClr val="013F5E"/>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 Placeholder 5"/>
          <p:cNvSpPr>
            <a:spLocks noGrp="1"/>
          </p:cNvSpPr>
          <p:nvPr>
            <p:ph type="body" sz="quarter" idx="13"/>
          </p:nvPr>
        </p:nvSpPr>
        <p:spPr>
          <a:xfrm>
            <a:off x="470572" y="4083050"/>
            <a:ext cx="11208083" cy="218139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ottom Image Bar with Text">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6" name="Rectangle 5"/>
          <p:cNvSpPr/>
          <p:nvPr userDrawn="1"/>
        </p:nvSpPr>
        <p:spPr>
          <a:xfrm>
            <a:off x="0" y="3858126"/>
            <a:ext cx="12192000" cy="2165684"/>
          </a:xfrm>
          <a:prstGeom prst="rect">
            <a:avLst/>
          </a:prstGeom>
          <a:solidFill>
            <a:srgbClr val="004361"/>
          </a:solidFill>
          <a:ln>
            <a:solidFill>
              <a:srgbClr val="013F5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7" name="Text Placeholder 6"/>
          <p:cNvSpPr>
            <a:spLocks noGrp="1"/>
          </p:cNvSpPr>
          <p:nvPr>
            <p:ph type="body" sz="quarter" idx="13"/>
          </p:nvPr>
        </p:nvSpPr>
        <p:spPr>
          <a:xfrm>
            <a:off x="448287" y="1524586"/>
            <a:ext cx="11315924" cy="210093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extLst>
      <p:ext uri="{BB962C8B-B14F-4D97-AF65-F5344CB8AC3E}">
        <p14:creationId xmlns:p14="http://schemas.microsoft.com/office/powerpoint/2010/main" val="2397252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3188" y="1651518"/>
            <a:ext cx="6172200" cy="4209532"/>
          </a:xfrm>
        </p:spPr>
        <p:txBody>
          <a:bodyPr/>
          <a:lstStyle>
            <a:lvl1pPr>
              <a:defRPr sz="1800"/>
            </a:lvl1pPr>
            <a:lvl2pPr>
              <a:defRPr sz="1650"/>
            </a:lvl2pPr>
            <a:lvl3pPr>
              <a:defRPr sz="15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457202" y="1642188"/>
            <a:ext cx="4314825" cy="4226800"/>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455646" y="74649"/>
            <a:ext cx="9612087" cy="1325563"/>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4" Type="http://schemas.openxmlformats.org/officeDocument/2006/relationships/image" Target="../media/image1.png"/><Relationship Id="rId15"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6935" y="203200"/>
            <a:ext cx="9040688" cy="927768"/>
          </a:xfrm>
          <a:prstGeom prst="rect">
            <a:avLst/>
          </a:prstGeom>
        </p:spPr>
        <p:txBody>
          <a:bodyPr vert="horz" lIns="91440" tIns="45720" rIns="91440" bIns="45720" rtlCol="0" anchor="ctr">
            <a:normAutofit/>
          </a:bodyPr>
          <a:lstStyle/>
          <a:p>
            <a:r>
              <a:rPr lang="en-US" dirty="0" smtClean="0"/>
              <a:t>Slide Title</a:t>
            </a:r>
            <a:br>
              <a:rPr lang="en-US" dirty="0" smtClean="0"/>
            </a:br>
            <a:r>
              <a:rPr lang="en-US" dirty="0" smtClean="0"/>
              <a:t>subtitle</a:t>
            </a:r>
            <a:endParaRPr lang="en-GB" dirty="0"/>
          </a:p>
        </p:txBody>
      </p:sp>
      <p:sp>
        <p:nvSpPr>
          <p:cNvPr id="3" name="Text Placeholder 2"/>
          <p:cNvSpPr>
            <a:spLocks noGrp="1"/>
          </p:cNvSpPr>
          <p:nvPr>
            <p:ph type="body" idx="1"/>
          </p:nvPr>
        </p:nvSpPr>
        <p:spPr>
          <a:xfrm>
            <a:off x="444502" y="1439333"/>
            <a:ext cx="10909300" cy="473763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11061812" y="6406019"/>
            <a:ext cx="741021" cy="274873"/>
          </a:xfrm>
          <a:prstGeom prst="rect">
            <a:avLst/>
          </a:prstGeom>
        </p:spPr>
        <p:txBody>
          <a:bodyPr vert="horz" lIns="91440" tIns="45720" rIns="91440" bIns="45720" rtlCol="0" anchor="ctr"/>
          <a:lstStyle>
            <a:lvl1pPr algn="r">
              <a:defRPr sz="675">
                <a:solidFill>
                  <a:schemeClr val="tx1">
                    <a:tint val="75000"/>
                  </a:schemeClr>
                </a:solidFill>
              </a:defRPr>
            </a:lvl1pPr>
          </a:lstStyle>
          <a:p>
            <a:fld id="{6F576E6A-F32A-4612-884C-86870357C6B4}" type="slidenum">
              <a:rPr lang="en-GB" smtClean="0"/>
              <a:pPr/>
              <a:t>‹#›</a:t>
            </a:fld>
            <a:endParaRPr lang="en-GB" dirty="0"/>
          </a:p>
        </p:txBody>
      </p:sp>
      <p:cxnSp>
        <p:nvCxnSpPr>
          <p:cNvPr id="13" name="Straight Connector 12"/>
          <p:cNvCxnSpPr/>
          <p:nvPr userDrawn="1"/>
        </p:nvCxnSpPr>
        <p:spPr>
          <a:xfrm>
            <a:off x="444502" y="6406019"/>
            <a:ext cx="11274749" cy="7229"/>
          </a:xfrm>
          <a:prstGeom prst="line">
            <a:avLst/>
          </a:prstGeom>
          <a:ln w="12700" cap="rnd">
            <a:solidFill>
              <a:srgbClr val="F57B20"/>
            </a:solidFill>
          </a:ln>
        </p:spPr>
        <p:style>
          <a:lnRef idx="1">
            <a:schemeClr val="accent1"/>
          </a:lnRef>
          <a:fillRef idx="0">
            <a:schemeClr val="accent1"/>
          </a:fillRef>
          <a:effectRef idx="0">
            <a:schemeClr val="accent1"/>
          </a:effectRef>
          <a:fontRef idx="minor">
            <a:schemeClr val="tx1"/>
          </a:fontRef>
        </p:style>
      </p:cxnSp>
      <p:sp>
        <p:nvSpPr>
          <p:cNvPr id="5" name="TextBox 4"/>
          <p:cNvSpPr txBox="1"/>
          <p:nvPr userDrawn="1"/>
        </p:nvSpPr>
        <p:spPr>
          <a:xfrm>
            <a:off x="25400" y="6481610"/>
            <a:ext cx="1817512" cy="207749"/>
          </a:xfrm>
          <a:prstGeom prst="rect">
            <a:avLst/>
          </a:prstGeom>
          <a:noFill/>
        </p:spPr>
        <p:txBody>
          <a:bodyPr wrap="square" rtlCol="0">
            <a:spAutoFit/>
          </a:bodyPr>
          <a:lstStyle/>
          <a:p>
            <a:pPr marL="0" marR="0" indent="0" algn="r" defTabSz="685800" rtl="0" eaLnBrk="1" fontAlgn="auto" latinLnBrk="0" hangingPunct="1">
              <a:lnSpc>
                <a:spcPct val="100000"/>
              </a:lnSpc>
              <a:spcBef>
                <a:spcPts val="0"/>
              </a:spcBef>
              <a:spcAft>
                <a:spcPts val="0"/>
              </a:spcAft>
              <a:buClrTx/>
              <a:buSzTx/>
              <a:buFontTx/>
              <a:buNone/>
              <a:tabLst/>
              <a:defRPr/>
            </a:pPr>
            <a:r>
              <a:rPr lang="en-GB" sz="750" baseline="0" dirty="0" smtClean="0">
                <a:solidFill>
                  <a:srgbClr val="003F5E"/>
                </a:solidFill>
              </a:rPr>
              <a:t>http://aarc-project.eu</a:t>
            </a:r>
            <a:endParaRPr lang="en-GB" sz="750" dirty="0">
              <a:solidFill>
                <a:srgbClr val="003F5E"/>
              </a:solidFill>
            </a:endParaRPr>
          </a:p>
        </p:txBody>
      </p:sp>
      <p:cxnSp>
        <p:nvCxnSpPr>
          <p:cNvPr id="8" name="Straight Connector 7"/>
          <p:cNvCxnSpPr/>
          <p:nvPr userDrawn="1"/>
        </p:nvCxnSpPr>
        <p:spPr>
          <a:xfrm flipH="1">
            <a:off x="444503" y="1224327"/>
            <a:ext cx="10274297" cy="2887"/>
          </a:xfrm>
          <a:prstGeom prst="line">
            <a:avLst/>
          </a:prstGeom>
          <a:ln w="12700">
            <a:solidFill>
              <a:srgbClr val="003959"/>
            </a:solidFill>
          </a:ln>
        </p:spPr>
        <p:style>
          <a:lnRef idx="1">
            <a:schemeClr val="accent1"/>
          </a:lnRef>
          <a:fillRef idx="0">
            <a:schemeClr val="accent1"/>
          </a:fillRef>
          <a:effectRef idx="0">
            <a:schemeClr val="accent1"/>
          </a:effectRef>
          <a:fontRef idx="minor">
            <a:schemeClr val="tx1"/>
          </a:fontRef>
        </p:style>
      </p:cxnSp>
      <p:pic>
        <p:nvPicPr>
          <p:cNvPr id="21" name="Picture 20"/>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658149" y="143931"/>
            <a:ext cx="1144684" cy="1034242"/>
          </a:xfrm>
          <a:prstGeom prst="rect">
            <a:avLst/>
          </a:prstGeom>
        </p:spPr>
      </p:pic>
      <p:pic>
        <p:nvPicPr>
          <p:cNvPr id="22" name="Picture 21"/>
          <p:cNvPicPr>
            <a:picLocks noChangeAspect="1"/>
          </p:cNvPicPr>
          <p:nvPr userDrawn="1"/>
        </p:nvPicPr>
        <p:blipFill>
          <a:blip r:embed="rId15" cstate="print">
            <a:extLst>
              <a:ext uri="{28A0092B-C50C-407E-A947-70E740481C1C}">
                <a14:useLocalDpi xmlns:a14="http://schemas.microsoft.com/office/drawing/2010/main" val="0"/>
              </a:ext>
            </a:extLst>
          </a:blip>
          <a:stretch>
            <a:fillRect/>
          </a:stretch>
        </p:blipFill>
        <p:spPr>
          <a:xfrm>
            <a:off x="468543" y="6460279"/>
            <a:ext cx="331798" cy="299785"/>
          </a:xfrm>
          <a:prstGeom prst="rect">
            <a:avLst/>
          </a:prstGeom>
        </p:spPr>
      </p:pic>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58" r:id="rId1"/>
    <p:sldLayoutId id="2147483650" r:id="rId2"/>
    <p:sldLayoutId id="2147483652" r:id="rId3"/>
    <p:sldLayoutId id="2147483653" r:id="rId4"/>
    <p:sldLayoutId id="2147483660" r:id="rId5"/>
    <p:sldLayoutId id="2147483654" r:id="rId6"/>
    <p:sldLayoutId id="2147483655" r:id="rId7"/>
    <p:sldLayoutId id="2147483659" r:id="rId8"/>
    <p:sldLayoutId id="2147483656" r:id="rId9"/>
    <p:sldLayoutId id="2147483657" r:id="rId10"/>
    <p:sldLayoutId id="2147483663" r:id="rId11"/>
    <p:sldLayoutId id="2147483662" r:id="rId12"/>
  </p:sldLayoutIdLst>
  <p:hf hdr="0" ftr="0" dt="0"/>
  <p:txStyles>
    <p:titleStyle>
      <a:lvl1pPr algn="l" defTabSz="685800" rtl="0" eaLnBrk="1" latinLnBrk="0" hangingPunct="1">
        <a:lnSpc>
          <a:spcPct val="90000"/>
        </a:lnSpc>
        <a:spcBef>
          <a:spcPct val="0"/>
        </a:spcBef>
        <a:buNone/>
        <a:defRPr sz="2400" b="1" kern="1200">
          <a:solidFill>
            <a:srgbClr val="004361"/>
          </a:solidFill>
          <a:latin typeface="+mn-lt"/>
          <a:ea typeface="Verdana" panose="020B0604030504040204" pitchFamily="34" charset="0"/>
          <a:cs typeface="Verdana" panose="020B060403050404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200" kern="1200">
          <a:solidFill>
            <a:srgbClr val="004360"/>
          </a:solidFill>
          <a:latin typeface="+mn-lt"/>
          <a:ea typeface="Verdana" panose="020B0604030504040204" pitchFamily="34" charset="0"/>
          <a:cs typeface="Verdana" panose="020B060403050404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rgbClr val="004361"/>
          </a:solidFill>
          <a:latin typeface="+mn-lt"/>
          <a:ea typeface="Verdana" panose="020B0604030504040204" pitchFamily="34" charset="0"/>
          <a:cs typeface="Verdana" panose="020B060403050404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800" kern="1200">
          <a:solidFill>
            <a:srgbClr val="003F5E"/>
          </a:solidFill>
          <a:latin typeface="+mn-lt"/>
          <a:ea typeface="Verdana" panose="020B0604030504040204" pitchFamily="34" charset="0"/>
          <a:cs typeface="Verdana" panose="020B060403050404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800" kern="1200">
          <a:solidFill>
            <a:srgbClr val="004360"/>
          </a:solidFill>
          <a:latin typeface="+mn-lt"/>
          <a:ea typeface="Verdana" panose="020B0604030504040204" pitchFamily="34" charset="0"/>
          <a:cs typeface="Verdana" panose="020B060403050404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5.xml"/><Relationship Id="rId4" Type="http://schemas.openxmlformats.org/officeDocument/2006/relationships/diagramQuickStyle" Target="../diagrams/quickStyle5.xml"/><Relationship Id="rId5" Type="http://schemas.openxmlformats.org/officeDocument/2006/relationships/diagramColors" Target="../diagrams/colors5.xml"/><Relationship Id="rId6" Type="http://schemas.microsoft.com/office/2007/relationships/diagramDrawing" Target="../diagrams/drawing5.xml"/><Relationship Id="rId7" Type="http://schemas.openxmlformats.org/officeDocument/2006/relationships/diagramData" Target="../diagrams/data6.xml"/><Relationship Id="rId8" Type="http://schemas.openxmlformats.org/officeDocument/2006/relationships/diagramLayout" Target="../diagrams/layout6.xml"/><Relationship Id="rId9" Type="http://schemas.openxmlformats.org/officeDocument/2006/relationships/diagramQuickStyle" Target="../diagrams/quickStyle6.xml"/><Relationship Id="rId10" Type="http://schemas.openxmlformats.org/officeDocument/2006/relationships/diagramColors" Target="../diagrams/colors6.xml"/><Relationship Id="rId11" Type="http://schemas.microsoft.com/office/2007/relationships/diagramDrawing" Target="../diagrams/drawing6.xml"/><Relationship Id="rId1" Type="http://schemas.openxmlformats.org/officeDocument/2006/relationships/slideLayout" Target="../slideLayouts/slideLayout2.xml"/><Relationship Id="rId2" Type="http://schemas.openxmlformats.org/officeDocument/2006/relationships/diagramData" Target="../diagrams/data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hyperlink" Target="https://www.switch.ch/aai/about/federation/"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1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1" Type="http://schemas.openxmlformats.org/officeDocument/2006/relationships/slideLayout" Target="../slideLayouts/slideLayout2.xml"/><Relationship Id="rId2" Type="http://schemas.openxmlformats.org/officeDocument/2006/relationships/diagramData" Target="../diagrams/data7.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8.xml"/><Relationship Id="rId4" Type="http://schemas.openxmlformats.org/officeDocument/2006/relationships/diagramQuickStyle" Target="../diagrams/quickStyle8.xml"/><Relationship Id="rId5" Type="http://schemas.openxmlformats.org/officeDocument/2006/relationships/diagramColors" Target="../diagrams/colors8.xml"/><Relationship Id="rId6" Type="http://schemas.microsoft.com/office/2007/relationships/diagramDrawing" Target="../diagrams/drawing8.xml"/><Relationship Id="rId1" Type="http://schemas.openxmlformats.org/officeDocument/2006/relationships/slideLayout" Target="../slideLayouts/slideLayout2.xml"/><Relationship Id="rId2" Type="http://schemas.openxmlformats.org/officeDocument/2006/relationships/diagramData" Target="../diagrams/data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9.xml"/><Relationship Id="rId4" Type="http://schemas.openxmlformats.org/officeDocument/2006/relationships/diagramQuickStyle" Target="../diagrams/quickStyle9.xml"/><Relationship Id="rId5" Type="http://schemas.openxmlformats.org/officeDocument/2006/relationships/diagramColors" Target="../diagrams/colors9.xml"/><Relationship Id="rId6" Type="http://schemas.microsoft.com/office/2007/relationships/diagramDrawing" Target="../diagrams/drawing9.xml"/><Relationship Id="rId1" Type="http://schemas.openxmlformats.org/officeDocument/2006/relationships/slideLayout" Target="../slideLayouts/slideLayout2.xml"/><Relationship Id="rId2" Type="http://schemas.openxmlformats.org/officeDocument/2006/relationships/diagramData" Target="../diagrams/data9.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0.xml"/><Relationship Id="rId4" Type="http://schemas.openxmlformats.org/officeDocument/2006/relationships/diagramQuickStyle" Target="../diagrams/quickStyle10.xml"/><Relationship Id="rId5" Type="http://schemas.openxmlformats.org/officeDocument/2006/relationships/diagramColors" Target="../diagrams/colors10.xml"/><Relationship Id="rId6" Type="http://schemas.microsoft.com/office/2007/relationships/diagramDrawing" Target="../diagrams/drawing10.xml"/><Relationship Id="rId1" Type="http://schemas.openxmlformats.org/officeDocument/2006/relationships/slideLayout" Target="../slideLayouts/slideLayout2.xml"/><Relationship Id="rId2" Type="http://schemas.openxmlformats.org/officeDocument/2006/relationships/diagramData" Target="../diagrams/data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cdsweb.cern.ch/record/1442597"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www.iana.org/assignments/loa-profiles/loa-profiles.xhtml" TargetMode="Externa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11.xml"/><Relationship Id="rId4" Type="http://schemas.openxmlformats.org/officeDocument/2006/relationships/diagramQuickStyle" Target="../diagrams/quickStyle11.xml"/><Relationship Id="rId5" Type="http://schemas.openxmlformats.org/officeDocument/2006/relationships/diagramColors" Target="../diagrams/colors11.xml"/><Relationship Id="rId6" Type="http://schemas.microsoft.com/office/2007/relationships/diagramDrawing" Target="../diagrams/drawing11.xml"/><Relationship Id="rId1" Type="http://schemas.openxmlformats.org/officeDocument/2006/relationships/slideLayout" Target="../slideLayouts/slideLayout2.xml"/><Relationship Id="rId2" Type="http://schemas.openxmlformats.org/officeDocument/2006/relationships/diagramData" Target="../diagrams/data11.xml"/></Relationships>
</file>

<file path=ppt/slides/_rels/slide24.xml.rels><?xml version="1.0" encoding="UTF-8" standalone="yes"?>
<Relationships xmlns="http://schemas.openxmlformats.org/package/2006/relationships"><Relationship Id="rId3" Type="http://schemas.openxmlformats.org/officeDocument/2006/relationships/image" Target="../media/image14.png"/><Relationship Id="rId4" Type="http://schemas.microsoft.com/office/2007/relationships/hdphoto" Target="../media/hdphoto1.wdp"/><Relationship Id="rId5" Type="http://schemas.openxmlformats.org/officeDocument/2006/relationships/package" Target="../embeddings/Microsoft_Excel_Sheet1.xlsx"/><Relationship Id="rId6" Type="http://schemas.openxmlformats.org/officeDocument/2006/relationships/image" Target="../media/image13.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2.xml"/><Relationship Id="rId4" Type="http://schemas.openxmlformats.org/officeDocument/2006/relationships/diagramQuickStyle" Target="../diagrams/quickStyle12.xml"/><Relationship Id="rId5" Type="http://schemas.openxmlformats.org/officeDocument/2006/relationships/diagramColors" Target="../diagrams/colors12.xml"/><Relationship Id="rId6" Type="http://schemas.microsoft.com/office/2007/relationships/diagramDrawing" Target="../diagrams/drawing12.xml"/><Relationship Id="rId1" Type="http://schemas.openxmlformats.org/officeDocument/2006/relationships/slideLayout" Target="../slideLayouts/slideLayout2.xml"/><Relationship Id="rId2" Type="http://schemas.openxmlformats.org/officeDocument/2006/relationships/diagramData" Target="../diagrams/data12.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13.xml"/><Relationship Id="rId4" Type="http://schemas.openxmlformats.org/officeDocument/2006/relationships/diagramQuickStyle" Target="../diagrams/quickStyle13.xml"/><Relationship Id="rId5" Type="http://schemas.openxmlformats.org/officeDocument/2006/relationships/diagramColors" Target="../diagrams/colors13.xml"/><Relationship Id="rId6" Type="http://schemas.microsoft.com/office/2007/relationships/diagramDrawing" Target="../diagrams/drawing13.xml"/><Relationship Id="rId1" Type="http://schemas.openxmlformats.org/officeDocument/2006/relationships/slideLayout" Target="../slideLayouts/slideLayout2.xml"/><Relationship Id="rId2" Type="http://schemas.openxmlformats.org/officeDocument/2006/relationships/diagramData" Target="../diagrams/data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diagramLayout" Target="../diagrams/layout14.xml"/><Relationship Id="rId4" Type="http://schemas.openxmlformats.org/officeDocument/2006/relationships/diagramQuickStyle" Target="../diagrams/quickStyle14.xml"/><Relationship Id="rId5" Type="http://schemas.openxmlformats.org/officeDocument/2006/relationships/diagramColors" Target="../diagrams/colors14.xml"/><Relationship Id="rId6" Type="http://schemas.microsoft.com/office/2007/relationships/diagramDrawing" Target="../diagrams/drawing14.xml"/><Relationship Id="rId1" Type="http://schemas.openxmlformats.org/officeDocument/2006/relationships/slideLayout" Target="../slideLayouts/slideLayout2.xml"/><Relationship Id="rId2" Type="http://schemas.openxmlformats.org/officeDocument/2006/relationships/diagramData" Target="../diagrams/data14.xml"/></Relationships>
</file>

<file path=ppt/slides/_rels/slide32.xml.rels><?xml version="1.0" encoding="UTF-8" standalone="yes"?>
<Relationships xmlns="http://schemas.openxmlformats.org/package/2006/relationships"><Relationship Id="rId3" Type="http://schemas.openxmlformats.org/officeDocument/2006/relationships/diagramLayout" Target="../diagrams/layout15.xml"/><Relationship Id="rId4" Type="http://schemas.openxmlformats.org/officeDocument/2006/relationships/diagramQuickStyle" Target="../diagrams/quickStyle15.xml"/><Relationship Id="rId5" Type="http://schemas.openxmlformats.org/officeDocument/2006/relationships/diagramColors" Target="../diagrams/colors15.xml"/><Relationship Id="rId6" Type="http://schemas.microsoft.com/office/2007/relationships/diagramDrawing" Target="../diagrams/drawing15.xml"/><Relationship Id="rId1" Type="http://schemas.openxmlformats.org/officeDocument/2006/relationships/slideLayout" Target="../slideLayouts/slideLayout2.xml"/><Relationship Id="rId2" Type="http://schemas.openxmlformats.org/officeDocument/2006/relationships/diagramData" Target="../diagrams/data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2.xml"/><Relationship Id="rId4" Type="http://schemas.openxmlformats.org/officeDocument/2006/relationships/diagramQuickStyle" Target="../diagrams/quickStyle2.xml"/><Relationship Id="rId5" Type="http://schemas.openxmlformats.org/officeDocument/2006/relationships/diagramColors" Target="../diagrams/colors2.xml"/><Relationship Id="rId6" Type="http://schemas.microsoft.com/office/2007/relationships/diagramDrawing" Target="../diagrams/drawing2.xml"/><Relationship Id="rId1" Type="http://schemas.openxmlformats.org/officeDocument/2006/relationships/slideLayout" Target="../slideLayouts/slideLayout2.xml"/><Relationship Id="rId2"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3.xml"/><Relationship Id="rId4" Type="http://schemas.openxmlformats.org/officeDocument/2006/relationships/diagramQuickStyle" Target="../diagrams/quickStyle3.xml"/><Relationship Id="rId5" Type="http://schemas.openxmlformats.org/officeDocument/2006/relationships/diagramColors" Target="../diagrams/colors3.xml"/><Relationship Id="rId6" Type="http://schemas.microsoft.com/office/2007/relationships/diagramDrawing" Target="../diagrams/drawing3.xml"/><Relationship Id="rId7" Type="http://schemas.openxmlformats.org/officeDocument/2006/relationships/diagramData" Target="../diagrams/data4.xml"/><Relationship Id="rId8" Type="http://schemas.openxmlformats.org/officeDocument/2006/relationships/diagramLayout" Target="../diagrams/layout4.xml"/><Relationship Id="rId9" Type="http://schemas.openxmlformats.org/officeDocument/2006/relationships/diagramQuickStyle" Target="../diagrams/quickStyle4.xml"/><Relationship Id="rId10" Type="http://schemas.openxmlformats.org/officeDocument/2006/relationships/diagramColors" Target="../diagrams/colors4.xml"/><Relationship Id="rId11"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diagramData" Target="../diagrams/data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normAutofit/>
          </a:bodyPr>
          <a:lstStyle/>
          <a:p>
            <a:r>
              <a:rPr lang="en-GB" dirty="0" smtClean="0"/>
              <a:t>Hannah </a:t>
            </a:r>
            <a:r>
              <a:rPr lang="en-GB" dirty="0" smtClean="0"/>
              <a:t>Short</a:t>
            </a:r>
            <a:endParaRPr lang="en-GB" dirty="0"/>
          </a:p>
        </p:txBody>
      </p:sp>
      <p:sp>
        <p:nvSpPr>
          <p:cNvPr id="3" name="Text Placeholder 2"/>
          <p:cNvSpPr>
            <a:spLocks noGrp="1"/>
          </p:cNvSpPr>
          <p:nvPr>
            <p:ph type="body" sz="quarter" idx="12"/>
          </p:nvPr>
        </p:nvSpPr>
        <p:spPr/>
        <p:txBody>
          <a:bodyPr/>
          <a:lstStyle/>
          <a:p>
            <a:r>
              <a:rPr lang="en-GB" dirty="0" smtClean="0"/>
              <a:t>WISE</a:t>
            </a:r>
            <a:endParaRPr lang="en-GB" dirty="0"/>
          </a:p>
        </p:txBody>
      </p:sp>
      <p:sp>
        <p:nvSpPr>
          <p:cNvPr id="4" name="Text Placeholder 3"/>
          <p:cNvSpPr>
            <a:spLocks noGrp="1"/>
          </p:cNvSpPr>
          <p:nvPr>
            <p:ph type="body" sz="quarter" idx="17"/>
          </p:nvPr>
        </p:nvSpPr>
        <p:spPr/>
        <p:txBody>
          <a:bodyPr>
            <a:normAutofit/>
          </a:bodyPr>
          <a:lstStyle/>
          <a:p>
            <a:r>
              <a:rPr lang="en-GB" dirty="0" smtClean="0"/>
              <a:t>Sirtfi and Beyond</a:t>
            </a:r>
            <a:endParaRPr lang="en-GB" dirty="0"/>
          </a:p>
        </p:txBody>
      </p:sp>
      <p:sp>
        <p:nvSpPr>
          <p:cNvPr id="5" name="Text Placeholder 4"/>
          <p:cNvSpPr>
            <a:spLocks noGrp="1"/>
          </p:cNvSpPr>
          <p:nvPr>
            <p:ph type="body" sz="quarter" idx="14"/>
          </p:nvPr>
        </p:nvSpPr>
        <p:spPr/>
        <p:txBody>
          <a:bodyPr/>
          <a:lstStyle/>
          <a:p>
            <a:r>
              <a:rPr lang="en-GB" dirty="0" smtClean="0"/>
              <a:t>Incident Response</a:t>
            </a:r>
            <a:endParaRPr lang="en-GB" dirty="0"/>
          </a:p>
        </p:txBody>
      </p:sp>
      <p:sp>
        <p:nvSpPr>
          <p:cNvPr id="6" name="Text Placeholder 5"/>
          <p:cNvSpPr>
            <a:spLocks noGrp="1"/>
          </p:cNvSpPr>
          <p:nvPr>
            <p:ph type="body" sz="quarter" idx="18"/>
          </p:nvPr>
        </p:nvSpPr>
        <p:spPr/>
        <p:txBody>
          <a:bodyPr/>
          <a:lstStyle/>
          <a:p>
            <a:r>
              <a:rPr lang="en-GB" dirty="0" smtClean="0"/>
              <a:t>March </a:t>
            </a:r>
            <a:r>
              <a:rPr lang="en-GB" dirty="0" smtClean="0"/>
              <a:t>27</a:t>
            </a:r>
            <a:r>
              <a:rPr lang="en-GB" baseline="30000" dirty="0" smtClean="0"/>
              <a:t>th</a:t>
            </a:r>
            <a:r>
              <a:rPr lang="en-GB" dirty="0" smtClean="0"/>
              <a:t> 2017</a:t>
            </a:r>
            <a:endParaRPr lang="en-GB" dirty="0"/>
          </a:p>
        </p:txBody>
      </p:sp>
      <p:sp>
        <p:nvSpPr>
          <p:cNvPr id="8" name="Text Placeholder 7"/>
          <p:cNvSpPr>
            <a:spLocks noGrp="1"/>
          </p:cNvSpPr>
          <p:nvPr>
            <p:ph type="body" sz="quarter" idx="20"/>
          </p:nvPr>
        </p:nvSpPr>
        <p:spPr>
          <a:xfrm>
            <a:off x="1240257" y="3910796"/>
            <a:ext cx="8818145" cy="1003020"/>
          </a:xfrm>
        </p:spPr>
        <p:txBody>
          <a:bodyPr>
            <a:normAutofit/>
          </a:bodyPr>
          <a:lstStyle/>
          <a:p>
            <a:r>
              <a:rPr lang="en-GB" dirty="0" smtClean="0"/>
              <a:t>CERN Computer Security</a:t>
            </a:r>
          </a:p>
          <a:p>
            <a:r>
              <a:rPr lang="en-GB" dirty="0" smtClean="0"/>
              <a:t>AARC NA3</a:t>
            </a:r>
            <a:endParaRPr lang="en-GB" dirty="0"/>
          </a:p>
        </p:txBody>
      </p:sp>
    </p:spTree>
    <p:extLst>
      <p:ext uri="{BB962C8B-B14F-4D97-AF65-F5344CB8AC3E}">
        <p14:creationId xmlns:p14="http://schemas.microsoft.com/office/powerpoint/2010/main" val="274237484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10</a:t>
            </a:fld>
            <a:endParaRPr lang="en-GB"/>
          </a:p>
        </p:txBody>
      </p:sp>
      <p:sp>
        <p:nvSpPr>
          <p:cNvPr id="4" name="Title 3"/>
          <p:cNvSpPr>
            <a:spLocks noGrp="1"/>
          </p:cNvSpPr>
          <p:nvPr>
            <p:ph type="title"/>
          </p:nvPr>
        </p:nvSpPr>
        <p:spPr/>
        <p:txBody>
          <a:bodyPr/>
          <a:lstStyle/>
          <a:p>
            <a:r>
              <a:rPr lang="en-US" dirty="0" smtClean="0"/>
              <a:t>Hub and Spoke</a:t>
            </a:r>
            <a:endParaRPr lang="en-US" dirty="0"/>
          </a:p>
        </p:txBody>
      </p:sp>
      <p:graphicFrame>
        <p:nvGraphicFramePr>
          <p:cNvPr id="6" name="Diagram 5"/>
          <p:cNvGraphicFramePr/>
          <p:nvPr>
            <p:extLst>
              <p:ext uri="{D42A27DB-BD31-4B8C-83A1-F6EECF244321}">
                <p14:modId xmlns:p14="http://schemas.microsoft.com/office/powerpoint/2010/main" val="731757935"/>
              </p:ext>
            </p:extLst>
          </p:nvPr>
        </p:nvGraphicFramePr>
        <p:xfrm>
          <a:off x="127773" y="1662298"/>
          <a:ext cx="6191250" cy="3868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p:cNvGraphicFramePr/>
          <p:nvPr>
            <p:extLst>
              <p:ext uri="{D42A27DB-BD31-4B8C-83A1-F6EECF244321}">
                <p14:modId xmlns:p14="http://schemas.microsoft.com/office/powerpoint/2010/main" val="1493318761"/>
              </p:ext>
            </p:extLst>
          </p:nvPr>
        </p:nvGraphicFramePr>
        <p:xfrm>
          <a:off x="5677853" y="1728603"/>
          <a:ext cx="6191250" cy="386820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p:cNvSpPr txBox="1"/>
          <p:nvPr/>
        </p:nvSpPr>
        <p:spPr>
          <a:xfrm>
            <a:off x="1937373" y="5574642"/>
            <a:ext cx="2580341" cy="369332"/>
          </a:xfrm>
          <a:prstGeom prst="rect">
            <a:avLst/>
          </a:prstGeom>
          <a:noFill/>
        </p:spPr>
        <p:txBody>
          <a:bodyPr wrap="none" rtlCol="0">
            <a:spAutoFit/>
          </a:bodyPr>
          <a:lstStyle/>
          <a:p>
            <a:r>
              <a:rPr lang="en-US" dirty="0" smtClean="0"/>
              <a:t>During Incident Response</a:t>
            </a:r>
            <a:endParaRPr lang="en-US" dirty="0"/>
          </a:p>
        </p:txBody>
      </p:sp>
      <p:sp>
        <p:nvSpPr>
          <p:cNvPr id="9" name="TextBox 8"/>
          <p:cNvSpPr txBox="1"/>
          <p:nvPr/>
        </p:nvSpPr>
        <p:spPr>
          <a:xfrm>
            <a:off x="7406794" y="5597900"/>
            <a:ext cx="2893791" cy="369332"/>
          </a:xfrm>
          <a:prstGeom prst="rect">
            <a:avLst/>
          </a:prstGeom>
          <a:noFill/>
        </p:spPr>
        <p:txBody>
          <a:bodyPr wrap="none" rtlCol="0">
            <a:spAutoFit/>
          </a:bodyPr>
          <a:lstStyle/>
          <a:p>
            <a:r>
              <a:rPr lang="en-US" dirty="0" smtClean="0"/>
              <a:t>Post-Incident-Report Sharing</a:t>
            </a:r>
            <a:endParaRPr lang="en-US" dirty="0"/>
          </a:p>
        </p:txBody>
      </p:sp>
      <p:sp>
        <p:nvSpPr>
          <p:cNvPr id="10" name="TextBox 9"/>
          <p:cNvSpPr txBox="1"/>
          <p:nvPr/>
        </p:nvSpPr>
        <p:spPr>
          <a:xfrm>
            <a:off x="1013461" y="5899232"/>
            <a:ext cx="4890594" cy="369332"/>
          </a:xfrm>
          <a:prstGeom prst="rect">
            <a:avLst/>
          </a:prstGeom>
          <a:noFill/>
        </p:spPr>
        <p:txBody>
          <a:bodyPr wrap="none" rtlCol="0">
            <a:spAutoFit/>
          </a:bodyPr>
          <a:lstStyle/>
          <a:p>
            <a:r>
              <a:rPr lang="en-US" i="1" dirty="0" smtClean="0"/>
              <a:t>Information shared between affected participants</a:t>
            </a:r>
            <a:endParaRPr lang="en-US" i="1" dirty="0"/>
          </a:p>
        </p:txBody>
      </p:sp>
      <p:sp>
        <p:nvSpPr>
          <p:cNvPr id="11" name="TextBox 10"/>
          <p:cNvSpPr txBox="1"/>
          <p:nvPr/>
        </p:nvSpPr>
        <p:spPr>
          <a:xfrm>
            <a:off x="6719658" y="5900965"/>
            <a:ext cx="4314001" cy="369332"/>
          </a:xfrm>
          <a:prstGeom prst="rect">
            <a:avLst/>
          </a:prstGeom>
          <a:noFill/>
        </p:spPr>
        <p:txBody>
          <a:bodyPr wrap="none" rtlCol="0">
            <a:spAutoFit/>
          </a:bodyPr>
          <a:lstStyle/>
          <a:p>
            <a:r>
              <a:rPr lang="en-US" i="1" dirty="0" smtClean="0"/>
              <a:t>Information shared between all participants</a:t>
            </a:r>
            <a:endParaRPr lang="en-US" i="1" dirty="0"/>
          </a:p>
        </p:txBody>
      </p:sp>
    </p:spTree>
    <p:extLst>
      <p:ext uri="{BB962C8B-B14F-4D97-AF65-F5344CB8AC3E}">
        <p14:creationId xmlns:p14="http://schemas.microsoft.com/office/powerpoint/2010/main" val="794757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11</a:t>
            </a:fld>
            <a:endParaRPr lang="en-GB"/>
          </a:p>
        </p:txBody>
      </p:sp>
      <p:sp>
        <p:nvSpPr>
          <p:cNvPr id="7" name="TextBox 6"/>
          <p:cNvSpPr txBox="1"/>
          <p:nvPr/>
        </p:nvSpPr>
        <p:spPr>
          <a:xfrm>
            <a:off x="987713" y="2240427"/>
            <a:ext cx="10821104" cy="1107996"/>
          </a:xfrm>
          <a:prstGeom prst="rect">
            <a:avLst/>
          </a:prstGeom>
          <a:noFill/>
        </p:spPr>
        <p:txBody>
          <a:bodyPr wrap="none" rtlCol="0">
            <a:spAutoFit/>
          </a:bodyPr>
          <a:lstStyle/>
          <a:p>
            <a:r>
              <a:rPr lang="en-US" sz="6600" b="1" dirty="0" smtClean="0">
                <a:solidFill>
                  <a:schemeClr val="bg1"/>
                </a:solidFill>
              </a:rPr>
              <a:t>Impact of Identity Federations</a:t>
            </a:r>
            <a:endParaRPr lang="en-US" sz="6600" b="1" dirty="0">
              <a:solidFill>
                <a:schemeClr val="bg1"/>
              </a:solidFill>
            </a:endParaRPr>
          </a:p>
        </p:txBody>
      </p:sp>
    </p:spTree>
    <p:extLst>
      <p:ext uri="{BB962C8B-B14F-4D97-AF65-F5344CB8AC3E}">
        <p14:creationId xmlns:p14="http://schemas.microsoft.com/office/powerpoint/2010/main" val="13430522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pPr marL="285750" indent="-285750"/>
            <a:r>
              <a:rPr lang="en-US" sz="2400" dirty="0" smtClean="0"/>
              <a:t>Federated Identity </a:t>
            </a:r>
            <a:r>
              <a:rPr lang="en-US" sz="2400" dirty="0" err="1" smtClean="0"/>
              <a:t>Mangement</a:t>
            </a:r>
            <a:r>
              <a:rPr lang="en-US" sz="2400" dirty="0" smtClean="0"/>
              <a:t> (</a:t>
            </a:r>
            <a:r>
              <a:rPr lang="en-US" sz="2400" dirty="0" smtClean="0">
                <a:solidFill>
                  <a:srgbClr val="F6791C"/>
                </a:solidFill>
              </a:rPr>
              <a:t>FIM</a:t>
            </a:r>
            <a:r>
              <a:rPr lang="en-US" sz="2400" dirty="0" smtClean="0"/>
              <a:t>) is the concept of groups of Service Providers (</a:t>
            </a:r>
            <a:r>
              <a:rPr lang="en-US" sz="2400" dirty="0" smtClean="0">
                <a:solidFill>
                  <a:srgbClr val="F6791C"/>
                </a:solidFill>
              </a:rPr>
              <a:t>SPs</a:t>
            </a:r>
            <a:r>
              <a:rPr lang="en-US" sz="2400" dirty="0" smtClean="0"/>
              <a:t>) and Identity Providers (</a:t>
            </a:r>
            <a:r>
              <a:rPr lang="en-US" sz="2400" dirty="0" err="1" smtClean="0">
                <a:solidFill>
                  <a:srgbClr val="F6791C"/>
                </a:solidFill>
              </a:rPr>
              <a:t>IdPs</a:t>
            </a:r>
            <a:r>
              <a:rPr lang="en-US" sz="2400" dirty="0" smtClean="0"/>
              <a:t>) agreeing to interoperate under a set of policies. </a:t>
            </a:r>
          </a:p>
          <a:p>
            <a:pPr marL="285750" indent="-285750"/>
            <a:r>
              <a:rPr lang="en-US" sz="2400" dirty="0" smtClean="0"/>
              <a:t>Federations are typically established nationally and use the SAML2 protocol for information exchange</a:t>
            </a:r>
          </a:p>
          <a:p>
            <a:pPr marL="285750" indent="-285750"/>
            <a:r>
              <a:rPr lang="en-US" sz="2400" dirty="0" smtClean="0"/>
              <a:t>Each entity within the federation is described by metadata</a:t>
            </a:r>
            <a:endParaRPr lang="en-US" sz="2000"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4" name="Title 3"/>
          <p:cNvSpPr>
            <a:spLocks noGrp="1"/>
          </p:cNvSpPr>
          <p:nvPr>
            <p:ph type="title"/>
          </p:nvPr>
        </p:nvSpPr>
        <p:spPr/>
        <p:txBody>
          <a:bodyPr>
            <a:normAutofit/>
          </a:bodyPr>
          <a:lstStyle/>
          <a:p>
            <a:r>
              <a:rPr lang="en-US" dirty="0" smtClean="0"/>
              <a:t>Federated Identity Management Worldwide</a:t>
            </a:r>
            <a:br>
              <a:rPr lang="en-US" dirty="0" smtClean="0"/>
            </a:br>
            <a:r>
              <a:rPr lang="en-US" dirty="0" smtClean="0">
                <a:solidFill>
                  <a:srgbClr val="F57B20"/>
                </a:solidFill>
              </a:rPr>
              <a:t>What is a Federation?</a:t>
            </a:r>
            <a:endParaRPr lang="en-US" dirty="0">
              <a:solidFill>
                <a:srgbClr val="F57B20"/>
              </a:solidFill>
            </a:endParaRPr>
          </a:p>
        </p:txBody>
      </p:sp>
      <p:pic>
        <p:nvPicPr>
          <p:cNvPr id="8" name="Picture 7"/>
          <p:cNvPicPr>
            <a:picLocks noChangeAspect="1"/>
          </p:cNvPicPr>
          <p:nvPr/>
        </p:nvPicPr>
        <p:blipFill>
          <a:blip r:embed="rId2"/>
          <a:stretch>
            <a:fillRect/>
          </a:stretch>
        </p:blipFill>
        <p:spPr>
          <a:xfrm>
            <a:off x="3284567" y="3818478"/>
            <a:ext cx="5263325" cy="2448349"/>
          </a:xfrm>
          <a:prstGeom prst="rect">
            <a:avLst/>
          </a:prstGeom>
        </p:spPr>
      </p:pic>
      <p:sp>
        <p:nvSpPr>
          <p:cNvPr id="9" name="TextBox 8"/>
          <p:cNvSpPr txBox="1"/>
          <p:nvPr/>
        </p:nvSpPr>
        <p:spPr>
          <a:xfrm>
            <a:off x="8355985" y="5937187"/>
            <a:ext cx="3581712" cy="369332"/>
          </a:xfrm>
          <a:prstGeom prst="rect">
            <a:avLst/>
          </a:prstGeom>
          <a:noFill/>
        </p:spPr>
        <p:txBody>
          <a:bodyPr wrap="square" rtlCol="0">
            <a:spAutoFit/>
          </a:bodyPr>
          <a:lstStyle/>
          <a:p>
            <a:r>
              <a:rPr lang="en-US" sz="900" dirty="0" smtClean="0">
                <a:hlinkClick r:id="rId3"/>
              </a:rPr>
              <a:t>https</a:t>
            </a:r>
            <a:r>
              <a:rPr lang="en-US" sz="900" dirty="0">
                <a:hlinkClick r:id="rId3"/>
              </a:rPr>
              <a:t>://www.switch.ch/aai/about/federation/</a:t>
            </a:r>
            <a:r>
              <a:rPr lang="en-US" sz="900" dirty="0"/>
              <a:t> </a:t>
            </a:r>
          </a:p>
          <a:p>
            <a:endParaRPr lang="en-US" sz="900" dirty="0"/>
          </a:p>
        </p:txBody>
      </p:sp>
      <p:sp>
        <p:nvSpPr>
          <p:cNvPr id="7" name="TextBox 6"/>
          <p:cNvSpPr txBox="1"/>
          <p:nvPr/>
        </p:nvSpPr>
        <p:spPr>
          <a:xfrm>
            <a:off x="4366618" y="6400522"/>
            <a:ext cx="7179300" cy="369332"/>
          </a:xfrm>
          <a:prstGeom prst="rect">
            <a:avLst/>
          </a:prstGeom>
          <a:noFill/>
        </p:spPr>
        <p:txBody>
          <a:bodyPr wrap="square" rtlCol="0">
            <a:spAutoFit/>
          </a:bodyPr>
          <a:lstStyle/>
          <a:p>
            <a:r>
              <a:rPr lang="en-US" dirty="0" smtClean="0"/>
              <a:t>Credit to Alessandra </a:t>
            </a:r>
            <a:r>
              <a:rPr lang="en-US" dirty="0" err="1" smtClean="0"/>
              <a:t>Scicchitano</a:t>
            </a:r>
            <a:r>
              <a:rPr lang="en-US" dirty="0" smtClean="0"/>
              <a:t> – GEANT for this slide </a:t>
            </a:r>
            <a:endParaRPr lang="en-US" dirty="0"/>
          </a:p>
        </p:txBody>
      </p:sp>
    </p:spTree>
    <p:extLst>
      <p:ext uri="{BB962C8B-B14F-4D97-AF65-F5344CB8AC3E}">
        <p14:creationId xmlns:p14="http://schemas.microsoft.com/office/powerpoint/2010/main" val="45202354"/>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t>eduGAIN is a form of </a:t>
            </a:r>
            <a:r>
              <a:rPr lang="en-US" dirty="0" err="1" smtClean="0"/>
              <a:t>interfederation</a:t>
            </a:r>
            <a:endParaRPr lang="en-US" dirty="0" smtClean="0"/>
          </a:p>
          <a:p>
            <a:r>
              <a:rPr lang="en-US" dirty="0" smtClean="0"/>
              <a:t>Participating </a:t>
            </a:r>
            <a:r>
              <a:rPr lang="en-US" dirty="0"/>
              <a:t>federations share information (metadata) about entities from their own federation with </a:t>
            </a:r>
            <a:r>
              <a:rPr lang="en-US" dirty="0" smtClean="0"/>
              <a:t>eduGAIN</a:t>
            </a:r>
          </a:p>
          <a:p>
            <a:r>
              <a:rPr lang="en-US" dirty="0" smtClean="0"/>
              <a:t>eduGAIN </a:t>
            </a:r>
            <a:r>
              <a:rPr lang="en-US" dirty="0"/>
              <a:t>bundles </a:t>
            </a:r>
            <a:r>
              <a:rPr lang="en-US" dirty="0" smtClean="0"/>
              <a:t>this </a:t>
            </a:r>
            <a:r>
              <a:rPr lang="en-US" dirty="0"/>
              <a:t>metadata and publishes it </a:t>
            </a:r>
            <a:r>
              <a:rPr lang="en-US" dirty="0" smtClean="0"/>
              <a:t>in </a:t>
            </a:r>
            <a:r>
              <a:rPr lang="en-US" dirty="0"/>
              <a:t>a central location.</a:t>
            </a:r>
          </a:p>
          <a:p>
            <a:pPr marL="0" indent="0">
              <a:buNone/>
            </a:pPr>
            <a:r>
              <a:rPr lang="en-US" dirty="0"/>
              <a:t/>
            </a:r>
            <a:br>
              <a:rPr lang="en-US" dirty="0"/>
            </a:br>
            <a:endParaRPr lang="en-US" dirty="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normAutofit/>
          </a:bodyPr>
          <a:lstStyle/>
          <a:p>
            <a:r>
              <a:rPr lang="en-US" dirty="0"/>
              <a:t>Federated Identity Management </a:t>
            </a:r>
            <a:r>
              <a:rPr lang="en-US" dirty="0" smtClean="0"/>
              <a:t>Worldwide</a:t>
            </a:r>
            <a:br>
              <a:rPr lang="en-US" dirty="0" smtClean="0"/>
            </a:br>
            <a:r>
              <a:rPr lang="nl-NL" dirty="0" smtClean="0">
                <a:solidFill>
                  <a:srgbClr val="F57B20"/>
                </a:solidFill>
              </a:rPr>
              <a:t>eduGAIN</a:t>
            </a:r>
            <a:endParaRPr lang="en-US" dirty="0">
              <a:solidFill>
                <a:srgbClr val="F57B20"/>
              </a:solidFill>
            </a:endParaRP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37315" y="3202356"/>
            <a:ext cx="6722845" cy="3098800"/>
          </a:xfrm>
          <a:prstGeom prst="rect">
            <a:avLst/>
          </a:prstGeom>
        </p:spPr>
      </p:pic>
      <p:sp>
        <p:nvSpPr>
          <p:cNvPr id="6" name="TextBox 5"/>
          <p:cNvSpPr txBox="1"/>
          <p:nvPr/>
        </p:nvSpPr>
        <p:spPr>
          <a:xfrm>
            <a:off x="4366618" y="6400522"/>
            <a:ext cx="7179300" cy="369332"/>
          </a:xfrm>
          <a:prstGeom prst="rect">
            <a:avLst/>
          </a:prstGeom>
          <a:noFill/>
        </p:spPr>
        <p:txBody>
          <a:bodyPr wrap="square" rtlCol="0">
            <a:spAutoFit/>
          </a:bodyPr>
          <a:lstStyle/>
          <a:p>
            <a:r>
              <a:rPr lang="en-US" dirty="0" smtClean="0"/>
              <a:t>Credit to Alessandra </a:t>
            </a:r>
            <a:r>
              <a:rPr lang="en-US" dirty="0" err="1" smtClean="0"/>
              <a:t>Scicchitano</a:t>
            </a:r>
            <a:r>
              <a:rPr lang="en-US" dirty="0" smtClean="0"/>
              <a:t> – GEANT for this slide </a:t>
            </a:r>
            <a:endParaRPr lang="en-US" dirty="0"/>
          </a:p>
        </p:txBody>
      </p:sp>
    </p:spTree>
    <p:extLst>
      <p:ext uri="{BB962C8B-B14F-4D97-AF65-F5344CB8AC3E}">
        <p14:creationId xmlns:p14="http://schemas.microsoft.com/office/powerpoint/2010/main" val="172869649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4198087" cy="4737633"/>
          </a:xfrm>
        </p:spPr>
        <p:txBody>
          <a:bodyPr/>
          <a:lstStyle/>
          <a:p>
            <a:r>
              <a:rPr lang="en-US" dirty="0" smtClean="0"/>
              <a:t>Research Communities typically join through an SP-IdP proxy</a:t>
            </a:r>
          </a:p>
          <a:p>
            <a:pPr lvl="1"/>
            <a:r>
              <a:rPr lang="en-US" dirty="0" smtClean="0"/>
              <a:t>From the outside (eduGAIN) it looks like an SP</a:t>
            </a:r>
          </a:p>
          <a:p>
            <a:pPr lvl="1"/>
            <a:r>
              <a:rPr lang="en-US" dirty="0" smtClean="0"/>
              <a:t>From the inside it looks like an IdP</a:t>
            </a:r>
          </a:p>
          <a:p>
            <a:r>
              <a:rPr lang="en-US" dirty="0" smtClean="0"/>
              <a:t>We depend on the stability of eduGAIN as an authentication infrastructure!</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sp>
        <p:nvSpPr>
          <p:cNvPr id="4" name="Title 3"/>
          <p:cNvSpPr>
            <a:spLocks noGrp="1"/>
          </p:cNvSpPr>
          <p:nvPr>
            <p:ph type="title"/>
          </p:nvPr>
        </p:nvSpPr>
        <p:spPr/>
        <p:txBody>
          <a:bodyPr/>
          <a:lstStyle/>
          <a:p>
            <a:r>
              <a:rPr lang="en-US" dirty="0" smtClean="0"/>
              <a:t>Our Interaction with Identity Federations</a:t>
            </a:r>
            <a:endParaRPr lang="en-US" dirty="0"/>
          </a:p>
        </p:txBody>
      </p:sp>
      <p:pic>
        <p:nvPicPr>
          <p:cNvPr id="5" name="Picture 4"/>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38495" y="1603236"/>
            <a:ext cx="7171837" cy="3678977"/>
          </a:xfrm>
          <a:prstGeom prst="rect">
            <a:avLst/>
          </a:prstGeom>
          <a:noFill/>
          <a:ln>
            <a:noFill/>
          </a:ln>
        </p:spPr>
      </p:pic>
      <p:sp>
        <p:nvSpPr>
          <p:cNvPr id="6" name="Rectangle 5"/>
          <p:cNvSpPr/>
          <p:nvPr/>
        </p:nvSpPr>
        <p:spPr>
          <a:xfrm>
            <a:off x="5088239" y="5541921"/>
            <a:ext cx="6096000" cy="369332"/>
          </a:xfrm>
          <a:prstGeom prst="rect">
            <a:avLst/>
          </a:prstGeom>
        </p:spPr>
        <p:txBody>
          <a:bodyPr>
            <a:spAutoFit/>
          </a:bodyPr>
          <a:lstStyle/>
          <a:p>
            <a:r>
              <a:rPr lang="it-IT" i="1" dirty="0" smtClean="0"/>
              <a:t>The </a:t>
            </a:r>
            <a:r>
              <a:rPr lang="it-IT" i="1" dirty="0"/>
              <a:t>SP-IdP Proxy Model. Source: GEANT, GN3PLUS13-642-23</a:t>
            </a:r>
            <a:endParaRPr lang="en-US" i="1" dirty="0"/>
          </a:p>
        </p:txBody>
      </p:sp>
    </p:spTree>
    <p:extLst>
      <p:ext uri="{BB962C8B-B14F-4D97-AF65-F5344CB8AC3E}">
        <p14:creationId xmlns:p14="http://schemas.microsoft.com/office/powerpoint/2010/main" val="24696604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155228814"/>
              </p:ext>
            </p:extLst>
          </p:nvPr>
        </p:nvGraphicFramePr>
        <p:xfrm>
          <a:off x="444503" y="1439863"/>
          <a:ext cx="10909300"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a:p>
        </p:txBody>
      </p:sp>
      <p:sp>
        <p:nvSpPr>
          <p:cNvPr id="4" name="Title 3"/>
          <p:cNvSpPr>
            <a:spLocks noGrp="1"/>
          </p:cNvSpPr>
          <p:nvPr>
            <p:ph type="title"/>
          </p:nvPr>
        </p:nvSpPr>
        <p:spPr/>
        <p:txBody>
          <a:bodyPr/>
          <a:lstStyle/>
          <a:p>
            <a:r>
              <a:rPr lang="en-US" dirty="0" smtClean="0"/>
              <a:t>Security Incident Response in Distributed Infrastructures</a:t>
            </a:r>
            <a:endParaRPr lang="en-US" dirty="0"/>
          </a:p>
        </p:txBody>
      </p:sp>
    </p:spTree>
    <p:extLst>
      <p:ext uri="{BB962C8B-B14F-4D97-AF65-F5344CB8AC3E}">
        <p14:creationId xmlns:p14="http://schemas.microsoft.com/office/powerpoint/2010/main" val="1845184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4"/>
          <p:cNvGraphicFramePr>
            <a:graphicFrameLocks/>
          </p:cNvGraphicFramePr>
          <p:nvPr>
            <p:extLst>
              <p:ext uri="{D42A27DB-BD31-4B8C-83A1-F6EECF244321}">
                <p14:modId xmlns:p14="http://schemas.microsoft.com/office/powerpoint/2010/main" val="3823482987"/>
              </p:ext>
            </p:extLst>
          </p:nvPr>
        </p:nvGraphicFramePr>
        <p:xfrm>
          <a:off x="6123819" y="1351657"/>
          <a:ext cx="5622839"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idx="1"/>
          </p:nvPr>
        </p:nvSpPr>
        <p:spPr>
          <a:xfrm>
            <a:off x="444510" y="1439339"/>
            <a:ext cx="5905039" cy="4737633"/>
          </a:xfrm>
        </p:spPr>
        <p:txBody>
          <a:bodyPr/>
          <a:lstStyle/>
          <a:p>
            <a:r>
              <a:rPr lang="en-US" dirty="0" smtClean="0"/>
              <a:t>EduGAIN membership includes 4 policies</a:t>
            </a:r>
            <a:r>
              <a:rPr lang="is-IS" dirty="0" smtClean="0"/>
              <a:t>… </a:t>
            </a:r>
            <a:r>
              <a:rPr lang="en-US" dirty="0" smtClean="0"/>
              <a:t>Security Incident Response is not one</a:t>
            </a:r>
          </a:p>
          <a:p>
            <a:endParaRPr lang="en-US" dirty="0"/>
          </a:p>
          <a:p>
            <a:r>
              <a:rPr lang="en-US" dirty="0" smtClean="0"/>
              <a:t>We have no insight into security practices of each participant</a:t>
            </a:r>
          </a:p>
          <a:p>
            <a:endParaRPr lang="en-US" dirty="0"/>
          </a:p>
          <a:p>
            <a:r>
              <a:rPr lang="en-US" dirty="0"/>
              <a:t>Collaboration between </a:t>
            </a:r>
            <a:r>
              <a:rPr lang="en-US" dirty="0" err="1"/>
              <a:t>IdPs</a:t>
            </a:r>
            <a:r>
              <a:rPr lang="en-US" dirty="0"/>
              <a:t> and SPs is essential to build full </a:t>
            </a:r>
            <a:r>
              <a:rPr lang="en-US" dirty="0" smtClean="0"/>
              <a:t>incident timeline – they have no obligation to collaborate</a:t>
            </a:r>
            <a:endParaRPr lang="en-US" dirty="0"/>
          </a:p>
          <a:p>
            <a:pPr marL="0" indent="0">
              <a:buNone/>
            </a:pP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16</a:t>
            </a:fld>
            <a:endParaRPr lang="en-GB"/>
          </a:p>
        </p:txBody>
      </p:sp>
      <p:sp>
        <p:nvSpPr>
          <p:cNvPr id="4" name="Title 3"/>
          <p:cNvSpPr>
            <a:spLocks noGrp="1"/>
          </p:cNvSpPr>
          <p:nvPr>
            <p:ph type="title"/>
          </p:nvPr>
        </p:nvSpPr>
        <p:spPr/>
        <p:txBody>
          <a:bodyPr/>
          <a:lstStyle/>
          <a:p>
            <a:r>
              <a:rPr lang="en-US" dirty="0" smtClean="0"/>
              <a:t>The challenge of Federated Identity Management</a:t>
            </a:r>
            <a:endParaRPr lang="en-US" dirty="0"/>
          </a:p>
        </p:txBody>
      </p:sp>
    </p:spTree>
    <p:extLst>
      <p:ext uri="{BB962C8B-B14F-4D97-AF65-F5344CB8AC3E}">
        <p14:creationId xmlns:p14="http://schemas.microsoft.com/office/powerpoint/2010/main" val="29168613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4"/>
          <p:cNvGraphicFramePr>
            <a:graphicFrameLocks/>
          </p:cNvGraphicFramePr>
          <p:nvPr>
            <p:extLst>
              <p:ext uri="{D42A27DB-BD31-4B8C-83A1-F6EECF244321}">
                <p14:modId xmlns:p14="http://schemas.microsoft.com/office/powerpoint/2010/main" val="4063696302"/>
              </p:ext>
            </p:extLst>
          </p:nvPr>
        </p:nvGraphicFramePr>
        <p:xfrm>
          <a:off x="6123819" y="1351657"/>
          <a:ext cx="5622839"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idx="1"/>
          </p:nvPr>
        </p:nvSpPr>
        <p:spPr>
          <a:xfrm>
            <a:off x="444504" y="1439339"/>
            <a:ext cx="6151965" cy="4737633"/>
          </a:xfrm>
        </p:spPr>
        <p:txBody>
          <a:bodyPr/>
          <a:lstStyle/>
          <a:p>
            <a:r>
              <a:rPr lang="en-US" dirty="0" smtClean="0"/>
              <a:t>EduGAIN has no central help desk</a:t>
            </a:r>
          </a:p>
          <a:p>
            <a:pPr marL="0" indent="0">
              <a:buNone/>
            </a:pPr>
            <a:endParaRPr lang="en-US" dirty="0" smtClean="0"/>
          </a:p>
          <a:p>
            <a:r>
              <a:rPr lang="en-US" dirty="0" smtClean="0"/>
              <a:t>Few national federations offer central security support</a:t>
            </a:r>
          </a:p>
          <a:p>
            <a:pPr marL="0" indent="0">
              <a:buNone/>
            </a:pPr>
            <a:endParaRPr lang="en-US" dirty="0"/>
          </a:p>
          <a:p>
            <a:r>
              <a:rPr lang="en-US" dirty="0" smtClean="0"/>
              <a:t>No way to block an identity, IdP, or federation </a:t>
            </a:r>
            <a:r>
              <a:rPr lang="en-US" u="sng" dirty="0" smtClean="0"/>
              <a:t>everywhere</a:t>
            </a:r>
            <a:r>
              <a:rPr lang="en-US" dirty="0" smtClean="0"/>
              <a:t> and </a:t>
            </a:r>
            <a:r>
              <a:rPr lang="en-US" u="sng" dirty="0" smtClean="0"/>
              <a:t>immediately </a:t>
            </a:r>
          </a:p>
          <a:p>
            <a:pPr lvl="1"/>
            <a:endParaRPr lang="en-US" dirty="0" smtClean="0"/>
          </a:p>
          <a:p>
            <a:endParaRPr lang="en-US" dirty="0"/>
          </a:p>
          <a:p>
            <a:endParaRPr lang="en-US" dirty="0" smtClean="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17</a:t>
            </a:fld>
            <a:endParaRPr lang="en-GB"/>
          </a:p>
        </p:txBody>
      </p:sp>
      <p:sp>
        <p:nvSpPr>
          <p:cNvPr id="4" name="Title 3"/>
          <p:cNvSpPr>
            <a:spLocks noGrp="1"/>
          </p:cNvSpPr>
          <p:nvPr>
            <p:ph type="title"/>
          </p:nvPr>
        </p:nvSpPr>
        <p:spPr/>
        <p:txBody>
          <a:bodyPr/>
          <a:lstStyle/>
          <a:p>
            <a:r>
              <a:rPr lang="en-US" dirty="0"/>
              <a:t>The challenge of Federated Identity Management</a:t>
            </a:r>
          </a:p>
        </p:txBody>
      </p:sp>
    </p:spTree>
    <p:extLst>
      <p:ext uri="{BB962C8B-B14F-4D97-AF65-F5344CB8AC3E}">
        <p14:creationId xmlns:p14="http://schemas.microsoft.com/office/powerpoint/2010/main" val="3955818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4"/>
          <p:cNvGraphicFramePr>
            <a:graphicFrameLocks/>
          </p:cNvGraphicFramePr>
          <p:nvPr>
            <p:extLst>
              <p:ext uri="{D42A27DB-BD31-4B8C-83A1-F6EECF244321}">
                <p14:modId xmlns:p14="http://schemas.microsoft.com/office/powerpoint/2010/main" val="2731962441"/>
              </p:ext>
            </p:extLst>
          </p:nvPr>
        </p:nvGraphicFramePr>
        <p:xfrm>
          <a:off x="6123819" y="1351657"/>
          <a:ext cx="5622839"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2" name="Content Placeholder 1"/>
          <p:cNvSpPr>
            <a:spLocks noGrp="1"/>
          </p:cNvSpPr>
          <p:nvPr>
            <p:ph idx="1"/>
          </p:nvPr>
        </p:nvSpPr>
        <p:spPr>
          <a:xfrm>
            <a:off x="444505" y="1439339"/>
            <a:ext cx="5993227" cy="4737633"/>
          </a:xfrm>
        </p:spPr>
        <p:txBody>
          <a:bodyPr/>
          <a:lstStyle/>
          <a:p>
            <a:r>
              <a:rPr lang="en-US" dirty="0" smtClean="0"/>
              <a:t>Security is often not priority (or even in skillset) of engaged FIM participants</a:t>
            </a:r>
          </a:p>
          <a:p>
            <a:pPr marL="0" indent="0">
              <a:buNone/>
            </a:pPr>
            <a:endParaRPr lang="en-US" dirty="0" smtClean="0"/>
          </a:p>
          <a:p>
            <a:r>
              <a:rPr lang="en-US" dirty="0" smtClean="0"/>
              <a:t>Simply too big</a:t>
            </a:r>
            <a:r>
              <a:rPr lang="is-IS" dirty="0" smtClean="0"/>
              <a:t>…</a:t>
            </a:r>
            <a:endParaRPr lang="en-US" dirty="0" smtClean="0"/>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18</a:t>
            </a:fld>
            <a:endParaRPr lang="en-GB"/>
          </a:p>
        </p:txBody>
      </p:sp>
      <p:sp>
        <p:nvSpPr>
          <p:cNvPr id="4" name="Title 3"/>
          <p:cNvSpPr>
            <a:spLocks noGrp="1"/>
          </p:cNvSpPr>
          <p:nvPr>
            <p:ph type="title"/>
          </p:nvPr>
        </p:nvSpPr>
        <p:spPr/>
        <p:txBody>
          <a:bodyPr/>
          <a:lstStyle/>
          <a:p>
            <a:r>
              <a:rPr lang="en-US" dirty="0"/>
              <a:t>The challenge of Federated Identity Management</a:t>
            </a:r>
          </a:p>
        </p:txBody>
      </p:sp>
    </p:spTree>
    <p:extLst>
      <p:ext uri="{BB962C8B-B14F-4D97-AF65-F5344CB8AC3E}">
        <p14:creationId xmlns:p14="http://schemas.microsoft.com/office/powerpoint/2010/main" val="35857267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Slide Number Placeholder 2"/>
          <p:cNvSpPr>
            <a:spLocks noGrp="1"/>
          </p:cNvSpPr>
          <p:nvPr>
            <p:ph type="sldNum" sz="quarter" idx="12"/>
          </p:nvPr>
        </p:nvSpPr>
        <p:spPr/>
        <p:txBody>
          <a:bodyPr/>
          <a:lstStyle/>
          <a:p>
            <a:fld id="{6F576E6A-F32A-4612-884C-86870357C6B4}" type="slidenum">
              <a:rPr lang="en-GB" smtClean="0"/>
              <a:pPr/>
              <a:t>19</a:t>
            </a:fld>
            <a:endParaRPr lang="en-GB"/>
          </a:p>
        </p:txBody>
      </p:sp>
      <p:sp>
        <p:nvSpPr>
          <p:cNvPr id="4" name="Title 3"/>
          <p:cNvSpPr>
            <a:spLocks noGrp="1"/>
          </p:cNvSpPr>
          <p:nvPr>
            <p:ph type="title"/>
          </p:nvPr>
        </p:nvSpPr>
        <p:spPr/>
        <p:txBody>
          <a:bodyPr/>
          <a:lstStyle/>
          <a:p>
            <a:endParaRPr lang="en-US"/>
          </a:p>
        </p:txBody>
      </p:sp>
      <p:sp>
        <p:nvSpPr>
          <p:cNvPr id="5" name="Rectangle 4"/>
          <p:cNvSpPr/>
          <p:nvPr/>
        </p:nvSpPr>
        <p:spPr>
          <a:xfrm>
            <a:off x="0" y="0"/>
            <a:ext cx="12192000" cy="6858000"/>
          </a:xfrm>
          <a:prstGeom prst="rect">
            <a:avLst/>
          </a:prstGeom>
          <a:solidFill>
            <a:srgbClr val="1C4161"/>
          </a:solid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sz="11500" dirty="0" smtClean="0"/>
              <a:t>   </a:t>
            </a:r>
            <a:r>
              <a:rPr lang="en-US" sz="11500" dirty="0" smtClean="0"/>
              <a:t>2360 </a:t>
            </a:r>
            <a:r>
              <a:rPr lang="en-US" sz="11500" dirty="0" err="1" smtClean="0"/>
              <a:t>IdPs</a:t>
            </a:r>
            <a:endParaRPr lang="en-US" sz="11500" dirty="0" smtClean="0"/>
          </a:p>
          <a:p>
            <a:r>
              <a:rPr lang="en-US" sz="2800" dirty="0"/>
              <a:t> </a:t>
            </a:r>
            <a:r>
              <a:rPr lang="en-US" sz="2800" dirty="0" smtClean="0"/>
              <a:t>            Potential sources of compromised identities </a:t>
            </a:r>
          </a:p>
          <a:p>
            <a:r>
              <a:rPr lang="en-US" sz="11500" dirty="0" smtClean="0"/>
              <a:t>   </a:t>
            </a:r>
            <a:r>
              <a:rPr lang="en-US" sz="11500" dirty="0" smtClean="0"/>
              <a:t>1493 </a:t>
            </a:r>
            <a:r>
              <a:rPr lang="en-US" sz="11500" dirty="0" smtClean="0"/>
              <a:t>SPs</a:t>
            </a:r>
          </a:p>
          <a:p>
            <a:r>
              <a:rPr lang="en-US" sz="3200" dirty="0" smtClean="0"/>
              <a:t>            </a:t>
            </a:r>
            <a:r>
              <a:rPr lang="en-US" sz="2800" dirty="0" smtClean="0"/>
              <a:t>Potential targets</a:t>
            </a:r>
            <a:endParaRPr lang="en-US" sz="2800" dirty="0"/>
          </a:p>
        </p:txBody>
      </p:sp>
    </p:spTree>
    <p:extLst>
      <p:ext uri="{BB962C8B-B14F-4D97-AF65-F5344CB8AC3E}">
        <p14:creationId xmlns:p14="http://schemas.microsoft.com/office/powerpoint/2010/main" val="9104402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3253841200"/>
              </p:ext>
            </p:extLst>
          </p:nvPr>
        </p:nvGraphicFramePr>
        <p:xfrm>
          <a:off x="444502" y="1439333"/>
          <a:ext cx="10909300" cy="47376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2</a:t>
            </a:fld>
            <a:endParaRPr lang="en-GB"/>
          </a:p>
        </p:txBody>
      </p:sp>
      <p:sp>
        <p:nvSpPr>
          <p:cNvPr id="4" name="Title 3"/>
          <p:cNvSpPr>
            <a:spLocks noGrp="1"/>
          </p:cNvSpPr>
          <p:nvPr>
            <p:ph type="title"/>
          </p:nvPr>
        </p:nvSpPr>
        <p:spPr/>
        <p:txBody>
          <a:bodyPr/>
          <a:lstStyle/>
          <a:p>
            <a:r>
              <a:rPr lang="en-US" dirty="0" smtClean="0"/>
              <a:t>Agenda</a:t>
            </a:r>
            <a:endParaRPr lang="en-US" dirty="0"/>
          </a:p>
        </p:txBody>
      </p:sp>
    </p:spTree>
    <p:extLst>
      <p:ext uri="{BB962C8B-B14F-4D97-AF65-F5344CB8AC3E}">
        <p14:creationId xmlns:p14="http://schemas.microsoft.com/office/powerpoint/2010/main" val="91226615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20</a:t>
            </a:fld>
            <a:endParaRPr lang="en-GB"/>
          </a:p>
        </p:txBody>
      </p:sp>
      <p:sp>
        <p:nvSpPr>
          <p:cNvPr id="4" name="Title 3"/>
          <p:cNvSpPr>
            <a:spLocks noGrp="1"/>
          </p:cNvSpPr>
          <p:nvPr>
            <p:ph type="title"/>
          </p:nvPr>
        </p:nvSpPr>
        <p:spPr/>
        <p:txBody>
          <a:bodyPr/>
          <a:lstStyle/>
          <a:p>
            <a:r>
              <a:rPr lang="en-US" dirty="0" smtClean="0"/>
              <a:t>What can we do?</a:t>
            </a:r>
            <a:endParaRPr lang="en-US" dirty="0">
              <a:solidFill>
                <a:srgbClr val="F6791C"/>
              </a:solidFill>
            </a:endParaRPr>
          </a:p>
        </p:txBody>
      </p:sp>
      <p:grpSp>
        <p:nvGrpSpPr>
          <p:cNvPr id="5" name="Group 4"/>
          <p:cNvGrpSpPr/>
          <p:nvPr/>
        </p:nvGrpSpPr>
        <p:grpSpPr>
          <a:xfrm>
            <a:off x="2610369" y="1874739"/>
            <a:ext cx="6506531" cy="2581452"/>
            <a:chOff x="5463008" y="2297129"/>
            <a:chExt cx="6519884" cy="2717256"/>
          </a:xfrm>
        </p:grpSpPr>
        <p:sp>
          <p:nvSpPr>
            <p:cNvPr id="6" name="TextBox 5"/>
            <p:cNvSpPr txBox="1"/>
            <p:nvPr/>
          </p:nvSpPr>
          <p:spPr>
            <a:xfrm>
              <a:off x="10080913" y="4016779"/>
              <a:ext cx="884943" cy="971904"/>
            </a:xfrm>
            <a:prstGeom prst="rect">
              <a:avLst/>
            </a:prstGeom>
            <a:noFill/>
          </p:spPr>
          <p:txBody>
            <a:bodyPr wrap="square" rtlCol="0">
              <a:spAutoFit/>
            </a:bodyPr>
            <a:lstStyle/>
            <a:p>
              <a:r>
                <a:rPr lang="en-US" sz="5400" dirty="0" smtClean="0">
                  <a:solidFill>
                    <a:srgbClr val="003959"/>
                  </a:solidFill>
                  <a:latin typeface="FontAwesome"/>
                  <a:cs typeface="FontAwesome"/>
                </a:rPr>
                <a:t></a:t>
              </a:r>
              <a:endParaRPr lang="en-US" sz="5400" dirty="0">
                <a:solidFill>
                  <a:srgbClr val="003959"/>
                </a:solidFill>
                <a:latin typeface="FontAwesome"/>
                <a:cs typeface="FontAwesome"/>
              </a:endParaRPr>
            </a:p>
          </p:txBody>
        </p:sp>
        <p:sp>
          <p:nvSpPr>
            <p:cNvPr id="7" name="Cloud Callout 6"/>
            <p:cNvSpPr/>
            <p:nvPr/>
          </p:nvSpPr>
          <p:spPr>
            <a:xfrm>
              <a:off x="10728653" y="3208137"/>
              <a:ext cx="1254239" cy="1024092"/>
            </a:xfrm>
            <a:prstGeom prst="cloudCallout">
              <a:avLst>
                <a:gd name="adj1" fmla="val -41153"/>
                <a:gd name="adj2" fmla="val 63834"/>
              </a:avLst>
            </a:prstGeom>
            <a:noFill/>
            <a:ln>
              <a:solidFill>
                <a:srgbClr val="05304C"/>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All I need is one identity…</a:t>
              </a:r>
              <a:endParaRPr lang="en-US" sz="1050" dirty="0">
                <a:solidFill>
                  <a:srgbClr val="003959"/>
                </a:solidFill>
              </a:endParaRPr>
            </a:p>
          </p:txBody>
        </p:sp>
        <p:sp>
          <p:nvSpPr>
            <p:cNvPr id="8" name="Oval 7"/>
            <p:cNvSpPr/>
            <p:nvPr/>
          </p:nvSpPr>
          <p:spPr>
            <a:xfrm>
              <a:off x="7170093" y="3662585"/>
              <a:ext cx="2567455" cy="1351800"/>
            </a:xfrm>
            <a:prstGeom prst="ellipse">
              <a:avLst/>
            </a:prstGeom>
            <a:solidFill>
              <a:schemeClr val="tx2">
                <a:lumMod val="60000"/>
                <a:lumOff val="40000"/>
              </a:schemeClr>
            </a:solid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b"/>
            <a:lstStyle/>
            <a:p>
              <a:pPr algn="ctr"/>
              <a:r>
                <a:rPr lang="en-US" sz="1050" dirty="0" smtClean="0">
                  <a:solidFill>
                    <a:srgbClr val="003959"/>
                  </a:solidFill>
                </a:rPr>
                <a:t>Federation 3</a:t>
              </a:r>
              <a:endParaRPr lang="en-US" sz="1050" dirty="0">
                <a:solidFill>
                  <a:srgbClr val="003959"/>
                </a:solidFill>
              </a:endParaRPr>
            </a:p>
          </p:txBody>
        </p:sp>
        <p:sp>
          <p:nvSpPr>
            <p:cNvPr id="9" name="Oval 8"/>
            <p:cNvSpPr/>
            <p:nvPr/>
          </p:nvSpPr>
          <p:spPr>
            <a:xfrm>
              <a:off x="5463008" y="2777240"/>
              <a:ext cx="2337470" cy="1294981"/>
            </a:xfrm>
            <a:prstGeom prst="ellipse">
              <a:avLst/>
            </a:prstGeom>
            <a:solidFill>
              <a:schemeClr val="tx2">
                <a:lumMod val="40000"/>
                <a:lumOff val="60000"/>
              </a:schemeClr>
            </a:solid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t"/>
            <a:lstStyle/>
            <a:p>
              <a:r>
                <a:rPr lang="en-US" sz="1050" dirty="0" smtClean="0">
                  <a:solidFill>
                    <a:srgbClr val="003959"/>
                  </a:solidFill>
                </a:rPr>
                <a:t>Federation 1</a:t>
              </a:r>
              <a:endParaRPr lang="en-US" sz="1050" dirty="0">
                <a:solidFill>
                  <a:srgbClr val="003959"/>
                </a:solidFill>
              </a:endParaRPr>
            </a:p>
          </p:txBody>
        </p:sp>
        <p:sp>
          <p:nvSpPr>
            <p:cNvPr id="10" name="Oval 9"/>
            <p:cNvSpPr/>
            <p:nvPr/>
          </p:nvSpPr>
          <p:spPr>
            <a:xfrm>
              <a:off x="8676680" y="2297129"/>
              <a:ext cx="2303625" cy="1342547"/>
            </a:xfrm>
            <a:prstGeom prst="ellipse">
              <a:avLst/>
            </a:prstGeom>
            <a:solidFill>
              <a:schemeClr val="tx2">
                <a:lumMod val="20000"/>
                <a:lumOff val="80000"/>
              </a:schemeClr>
            </a:solid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t"/>
            <a:lstStyle/>
            <a:p>
              <a:pPr algn="r"/>
              <a:r>
                <a:rPr lang="en-US" sz="1050" dirty="0" smtClean="0">
                  <a:solidFill>
                    <a:srgbClr val="003959"/>
                  </a:solidFill>
                </a:rPr>
                <a:t>Federation 2</a:t>
              </a:r>
              <a:endParaRPr lang="en-US" sz="1050" dirty="0">
                <a:solidFill>
                  <a:srgbClr val="003959"/>
                </a:solidFill>
              </a:endParaRPr>
            </a:p>
          </p:txBody>
        </p:sp>
        <p:sp>
          <p:nvSpPr>
            <p:cNvPr id="11" name="Oval 10"/>
            <p:cNvSpPr/>
            <p:nvPr/>
          </p:nvSpPr>
          <p:spPr>
            <a:xfrm>
              <a:off x="6842333" y="3020821"/>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2" name="Oval 11"/>
            <p:cNvSpPr/>
            <p:nvPr/>
          </p:nvSpPr>
          <p:spPr>
            <a:xfrm>
              <a:off x="9261741" y="2408565"/>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3" name="Oval 12"/>
            <p:cNvSpPr/>
            <p:nvPr/>
          </p:nvSpPr>
          <p:spPr>
            <a:xfrm>
              <a:off x="7243166" y="3311968"/>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4" name="Oval 13"/>
            <p:cNvSpPr/>
            <p:nvPr/>
          </p:nvSpPr>
          <p:spPr>
            <a:xfrm>
              <a:off x="7449756" y="4324603"/>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5" name="Oval 14"/>
            <p:cNvSpPr/>
            <p:nvPr/>
          </p:nvSpPr>
          <p:spPr>
            <a:xfrm>
              <a:off x="8858571" y="2824802"/>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6" name="Oval 15"/>
            <p:cNvSpPr/>
            <p:nvPr/>
          </p:nvSpPr>
          <p:spPr>
            <a:xfrm>
              <a:off x="9147537" y="4083220"/>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7" name="Oval 16"/>
            <p:cNvSpPr/>
            <p:nvPr/>
          </p:nvSpPr>
          <p:spPr>
            <a:xfrm>
              <a:off x="5653604" y="3279802"/>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8" name="Oval 17"/>
            <p:cNvSpPr/>
            <p:nvPr/>
          </p:nvSpPr>
          <p:spPr>
            <a:xfrm>
              <a:off x="9957634" y="3104492"/>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19" name="Oval 18"/>
            <p:cNvSpPr/>
            <p:nvPr/>
          </p:nvSpPr>
          <p:spPr>
            <a:xfrm>
              <a:off x="9126754" y="3161311"/>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20" name="Oval 19"/>
            <p:cNvSpPr/>
            <p:nvPr/>
          </p:nvSpPr>
          <p:spPr>
            <a:xfrm>
              <a:off x="7708636" y="3832584"/>
              <a:ext cx="47798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SP</a:t>
              </a:r>
              <a:endParaRPr lang="en-US" sz="1050" dirty="0">
                <a:solidFill>
                  <a:srgbClr val="003959"/>
                </a:solidFill>
              </a:endParaRPr>
            </a:p>
          </p:txBody>
        </p:sp>
        <p:sp>
          <p:nvSpPr>
            <p:cNvPr id="21" name="Oval 20"/>
            <p:cNvSpPr/>
            <p:nvPr/>
          </p:nvSpPr>
          <p:spPr>
            <a:xfrm>
              <a:off x="9687276" y="2724821"/>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2" name="Oval 21"/>
            <p:cNvSpPr/>
            <p:nvPr/>
          </p:nvSpPr>
          <p:spPr>
            <a:xfrm>
              <a:off x="8542291" y="4215368"/>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3" name="Oval 22"/>
            <p:cNvSpPr/>
            <p:nvPr/>
          </p:nvSpPr>
          <p:spPr>
            <a:xfrm>
              <a:off x="6755442" y="3589458"/>
              <a:ext cx="578531"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4" name="Oval 23"/>
            <p:cNvSpPr/>
            <p:nvPr/>
          </p:nvSpPr>
          <p:spPr>
            <a:xfrm>
              <a:off x="8177913" y="3700895"/>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5" name="Oval 24"/>
            <p:cNvSpPr/>
            <p:nvPr/>
          </p:nvSpPr>
          <p:spPr>
            <a:xfrm>
              <a:off x="10378815" y="2774584"/>
              <a:ext cx="571404" cy="355018"/>
            </a:xfrm>
            <a:prstGeom prst="ellipse">
              <a:avLst/>
            </a:prstGeom>
            <a:noFill/>
            <a:ln>
              <a:solidFill>
                <a:srgbClr val="003959"/>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50" dirty="0" smtClean="0">
                  <a:solidFill>
                    <a:srgbClr val="003959"/>
                  </a:solidFill>
                </a:rPr>
                <a:t>IdP</a:t>
              </a:r>
              <a:endParaRPr lang="en-US" sz="1050" dirty="0">
                <a:solidFill>
                  <a:srgbClr val="003959"/>
                </a:solidFill>
              </a:endParaRPr>
            </a:p>
          </p:txBody>
        </p:sp>
        <p:sp>
          <p:nvSpPr>
            <p:cNvPr id="26" name="Cloud 25"/>
            <p:cNvSpPr/>
            <p:nvPr/>
          </p:nvSpPr>
          <p:spPr>
            <a:xfrm>
              <a:off x="6378150" y="2774604"/>
              <a:ext cx="3482453" cy="1542965"/>
            </a:xfrm>
            <a:prstGeom prst="cloud">
              <a:avLst/>
            </a:prstGeom>
            <a:solidFill>
              <a:schemeClr val="accent2">
                <a:lumMod val="40000"/>
                <a:lumOff val="60000"/>
                <a:alpha val="47000"/>
              </a:schemeClr>
            </a:solidFill>
            <a:ln>
              <a:solidFill>
                <a:srgbClr val="003959"/>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sz="1400">
                <a:solidFill>
                  <a:srgbClr val="003959"/>
                </a:solidFill>
              </a:endParaRPr>
            </a:p>
          </p:txBody>
        </p:sp>
        <p:pic>
          <p:nvPicPr>
            <p:cNvPr id="27" name="Picture 26"/>
            <p:cNvPicPr>
              <a:picLocks noChangeAspect="1"/>
            </p:cNvPicPr>
            <p:nvPr/>
          </p:nvPicPr>
          <p:blipFill>
            <a:blip r:embed="rId2"/>
            <a:stretch>
              <a:fillRect/>
            </a:stretch>
          </p:blipFill>
          <p:spPr>
            <a:xfrm>
              <a:off x="7851324" y="3357050"/>
              <a:ext cx="1042957" cy="229451"/>
            </a:xfrm>
            <a:prstGeom prst="rect">
              <a:avLst/>
            </a:prstGeom>
          </p:spPr>
        </p:pic>
      </p:grpSp>
      <p:sp>
        <p:nvSpPr>
          <p:cNvPr id="28" name="Content Placeholder 27"/>
          <p:cNvSpPr>
            <a:spLocks noGrp="1"/>
          </p:cNvSpPr>
          <p:nvPr>
            <p:ph idx="1"/>
          </p:nvPr>
        </p:nvSpPr>
        <p:spPr>
          <a:xfrm>
            <a:off x="444503" y="5204141"/>
            <a:ext cx="10909300" cy="972831"/>
          </a:xfrm>
          <a:solidFill>
            <a:srgbClr val="ED7D31"/>
          </a:solidFill>
        </p:spPr>
        <p:txBody>
          <a:bodyPr>
            <a:normAutofit/>
          </a:bodyPr>
          <a:lstStyle/>
          <a:p>
            <a:pPr marL="0" indent="0" algn="ctr">
              <a:buNone/>
            </a:pPr>
            <a:r>
              <a:rPr lang="en-US" sz="3200" dirty="0">
                <a:solidFill>
                  <a:schemeClr val="bg1"/>
                </a:solidFill>
              </a:rPr>
              <a:t>Clearly an inviting </a:t>
            </a:r>
            <a:r>
              <a:rPr lang="en-US" sz="3200" dirty="0" smtClean="0">
                <a:solidFill>
                  <a:schemeClr val="bg1"/>
                </a:solidFill>
              </a:rPr>
              <a:t>attack surface</a:t>
            </a:r>
            <a:r>
              <a:rPr lang="is-IS" sz="3200" dirty="0" smtClean="0">
                <a:solidFill>
                  <a:schemeClr val="bg1"/>
                </a:solidFill>
              </a:rPr>
              <a:t>… </a:t>
            </a:r>
            <a:r>
              <a:rPr lang="en-US" sz="3200" dirty="0">
                <a:solidFill>
                  <a:schemeClr val="bg1"/>
                </a:solidFill>
              </a:rPr>
              <a:t>l</a:t>
            </a:r>
            <a:r>
              <a:rPr lang="en-US" sz="3200" dirty="0" smtClean="0">
                <a:solidFill>
                  <a:schemeClr val="bg1"/>
                </a:solidFill>
              </a:rPr>
              <a:t>uckily</a:t>
            </a:r>
            <a:r>
              <a:rPr lang="en-US" sz="3200" dirty="0">
                <a:solidFill>
                  <a:schemeClr val="bg1"/>
                </a:solidFill>
              </a:rPr>
              <a:t>, this was noticed several years ago!</a:t>
            </a:r>
          </a:p>
          <a:p>
            <a:pPr algn="ctr"/>
            <a:endParaRPr lang="en-US" sz="3200" dirty="0">
              <a:solidFill>
                <a:schemeClr val="bg1"/>
              </a:solidFill>
            </a:endParaRPr>
          </a:p>
          <a:p>
            <a:pPr algn="ctr"/>
            <a:endParaRPr lang="en-US" sz="3200" dirty="0">
              <a:solidFill>
                <a:schemeClr val="bg1"/>
              </a:solidFill>
            </a:endParaRPr>
          </a:p>
        </p:txBody>
      </p:sp>
    </p:spTree>
    <p:extLst>
      <p:ext uri="{BB962C8B-B14F-4D97-AF65-F5344CB8AC3E}">
        <p14:creationId xmlns:p14="http://schemas.microsoft.com/office/powerpoint/2010/main" val="212386292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Issues </a:t>
            </a:r>
            <a:r>
              <a:rPr lang="en-US" dirty="0"/>
              <a:t>of </a:t>
            </a:r>
            <a:r>
              <a:rPr lang="en-US" dirty="0" err="1"/>
              <a:t>IdM</a:t>
            </a:r>
            <a:r>
              <a:rPr lang="en-US" dirty="0"/>
              <a:t> raised by IT leaders from </a:t>
            </a:r>
            <a:r>
              <a:rPr lang="en-US" dirty="0" err="1"/>
              <a:t>EIROforum</a:t>
            </a:r>
            <a:r>
              <a:rPr lang="en-US" dirty="0"/>
              <a:t> labs (Jan 2011) </a:t>
            </a:r>
            <a:endParaRPr lang="en-US" dirty="0" smtClean="0"/>
          </a:p>
          <a:p>
            <a:pPr lvl="1"/>
            <a:r>
              <a:rPr lang="en-US" dirty="0" smtClean="0"/>
              <a:t>CERN</a:t>
            </a:r>
            <a:r>
              <a:rPr lang="en-US" dirty="0"/>
              <a:t>, EFDA-JET, EMBL, ESA, ESO, ESRF, European XFEL and ILL</a:t>
            </a:r>
          </a:p>
          <a:p>
            <a:pPr lvl="1"/>
            <a:r>
              <a:rPr lang="en-US" dirty="0" smtClean="0"/>
              <a:t>These </a:t>
            </a:r>
            <a:r>
              <a:rPr lang="en-US" dirty="0"/>
              <a:t>laboratories, as well as national and regional research organizations, </a:t>
            </a:r>
            <a:r>
              <a:rPr lang="en-US" dirty="0" smtClean="0"/>
              <a:t>face similar challenges</a:t>
            </a:r>
          </a:p>
          <a:p>
            <a:pPr marL="0" indent="0">
              <a:buNone/>
            </a:pPr>
            <a:endParaRPr lang="en-US" dirty="0"/>
          </a:p>
          <a:p>
            <a:r>
              <a:rPr lang="en-US" dirty="0" smtClean="0"/>
              <a:t>Prepared a paper that documents </a:t>
            </a:r>
            <a:r>
              <a:rPr lang="en-US" dirty="0"/>
              <a:t>common requirements </a:t>
            </a:r>
            <a:r>
              <a:rPr lang="en-US" dirty="0">
                <a:hlinkClick r:id="rId2"/>
              </a:rPr>
              <a:t>https://cdsweb.cern.ch/record/</a:t>
            </a:r>
            <a:r>
              <a:rPr lang="en-US" dirty="0" smtClean="0">
                <a:hlinkClick r:id="rId2"/>
              </a:rPr>
              <a:t>1442597</a:t>
            </a:r>
            <a:r>
              <a:rPr lang="en-US" dirty="0" smtClean="0"/>
              <a:t> </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21</a:t>
            </a:fld>
            <a:endParaRPr lang="en-GB"/>
          </a:p>
        </p:txBody>
      </p:sp>
      <p:sp>
        <p:nvSpPr>
          <p:cNvPr id="4" name="Title 3"/>
          <p:cNvSpPr>
            <a:spLocks noGrp="1"/>
          </p:cNvSpPr>
          <p:nvPr>
            <p:ph type="title"/>
          </p:nvPr>
        </p:nvSpPr>
        <p:spPr/>
        <p:txBody>
          <a:bodyPr/>
          <a:lstStyle/>
          <a:p>
            <a:r>
              <a:rPr lang="en-US" dirty="0" smtClean="0"/>
              <a:t>Beginnings</a:t>
            </a:r>
            <a:endParaRPr lang="en-US" dirty="0">
              <a:solidFill>
                <a:srgbClr val="F6791C"/>
              </a:solidFill>
            </a:endParaRPr>
          </a:p>
        </p:txBody>
      </p:sp>
      <p:sp>
        <p:nvSpPr>
          <p:cNvPr id="5" name="TextBox 4"/>
          <p:cNvSpPr txBox="1"/>
          <p:nvPr/>
        </p:nvSpPr>
        <p:spPr>
          <a:xfrm>
            <a:off x="5859302" y="6488668"/>
            <a:ext cx="4381015" cy="369332"/>
          </a:xfrm>
          <a:prstGeom prst="rect">
            <a:avLst/>
          </a:prstGeom>
          <a:noFill/>
        </p:spPr>
        <p:txBody>
          <a:bodyPr wrap="none" rtlCol="0">
            <a:spAutoFit/>
          </a:bodyPr>
          <a:lstStyle/>
          <a:p>
            <a:r>
              <a:rPr lang="en-US" dirty="0" smtClean="0"/>
              <a:t>Credit to David Kelsey (STFC) for this content</a:t>
            </a:r>
            <a:endParaRPr lang="en-US" dirty="0"/>
          </a:p>
        </p:txBody>
      </p:sp>
      <p:sp>
        <p:nvSpPr>
          <p:cNvPr id="6" name="Rectangle 5"/>
          <p:cNvSpPr/>
          <p:nvPr/>
        </p:nvSpPr>
        <p:spPr>
          <a:xfrm>
            <a:off x="7058163" y="3843437"/>
            <a:ext cx="4103452" cy="1938992"/>
          </a:xfrm>
          <a:prstGeom prst="rect">
            <a:avLst/>
          </a:prstGeom>
          <a:solidFill>
            <a:srgbClr val="ED7D31">
              <a:alpha val="30000"/>
            </a:srgbClr>
          </a:solidFill>
          <a:ln>
            <a:noFill/>
          </a:ln>
        </p:spPr>
        <p:txBody>
          <a:bodyPr wrap="square">
            <a:spAutoFit/>
          </a:bodyPr>
          <a:lstStyle/>
          <a:p>
            <a:r>
              <a:rPr lang="en-US" sz="2000" i="1" dirty="0" smtClean="0"/>
              <a:t>“Such </a:t>
            </a:r>
            <a:r>
              <a:rPr lang="en-US" sz="2000" i="1" dirty="0"/>
              <a:t>an identity federation in the High Energy Physics (HEP) community would rely on:</a:t>
            </a:r>
          </a:p>
          <a:p>
            <a:r>
              <a:rPr lang="en-US" sz="2000" i="1" dirty="0"/>
              <a:t>• A well-defined </a:t>
            </a:r>
            <a:r>
              <a:rPr lang="en-US" sz="2000" b="1" i="1" dirty="0"/>
              <a:t>framework</a:t>
            </a:r>
            <a:r>
              <a:rPr lang="en-US" sz="2000" i="1" dirty="0"/>
              <a:t> to ensure sufficient </a:t>
            </a:r>
            <a:r>
              <a:rPr lang="en-US" sz="2000" b="1" i="1" dirty="0"/>
              <a:t>trust</a:t>
            </a:r>
            <a:r>
              <a:rPr lang="en-US" sz="2000" i="1" dirty="0"/>
              <a:t> and </a:t>
            </a:r>
            <a:r>
              <a:rPr lang="en-US" sz="2000" b="1" i="1" dirty="0"/>
              <a:t>security</a:t>
            </a:r>
            <a:r>
              <a:rPr lang="en-US" sz="2000" i="1" dirty="0"/>
              <a:t> among the different </a:t>
            </a:r>
            <a:r>
              <a:rPr lang="en-US" sz="2000" i="1" dirty="0" err="1"/>
              <a:t>IdPs</a:t>
            </a:r>
            <a:r>
              <a:rPr lang="en-US" sz="2000" i="1" dirty="0"/>
              <a:t> and relying parties</a:t>
            </a:r>
            <a:r>
              <a:rPr lang="en-US" sz="2000" i="1" dirty="0" smtClean="0"/>
              <a:t>.“</a:t>
            </a:r>
            <a:endParaRPr lang="en-US" sz="2000" i="1" dirty="0"/>
          </a:p>
        </p:txBody>
      </p:sp>
      <p:sp>
        <p:nvSpPr>
          <p:cNvPr id="7" name="Rectangle 6"/>
          <p:cNvSpPr/>
          <p:nvPr/>
        </p:nvSpPr>
        <p:spPr>
          <a:xfrm>
            <a:off x="641904" y="3840467"/>
            <a:ext cx="6096000" cy="1938992"/>
          </a:xfrm>
          <a:prstGeom prst="rect">
            <a:avLst/>
          </a:prstGeom>
          <a:solidFill>
            <a:srgbClr val="ED7D31">
              <a:alpha val="30000"/>
            </a:srgbClr>
          </a:solidFill>
          <a:ln>
            <a:noFill/>
          </a:ln>
        </p:spPr>
        <p:txBody>
          <a:bodyPr>
            <a:spAutoFit/>
          </a:bodyPr>
          <a:lstStyle/>
          <a:p>
            <a:r>
              <a:rPr lang="en-US" sz="2000" i="1" dirty="0" smtClean="0"/>
              <a:t>“Security </a:t>
            </a:r>
            <a:r>
              <a:rPr lang="en-US" sz="2000" i="1" dirty="0"/>
              <a:t>procedures and incident response would need to be reviewed. Today, each resource provider is for example responsible for terminating access by known compromised identities. With identity federation, this responsibility will be shifted to the IdP though resource providers will insist on the ability to revoke access</a:t>
            </a:r>
            <a:r>
              <a:rPr lang="en-US" sz="2000" i="1" dirty="0" smtClean="0"/>
              <a:t>.”</a:t>
            </a:r>
            <a:endParaRPr lang="en-US" sz="2000" i="1" dirty="0"/>
          </a:p>
        </p:txBody>
      </p:sp>
    </p:spTree>
    <p:extLst>
      <p:ext uri="{BB962C8B-B14F-4D97-AF65-F5344CB8AC3E}">
        <p14:creationId xmlns:p14="http://schemas.microsoft.com/office/powerpoint/2010/main" val="207941932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US" dirty="0" smtClean="0">
                <a:solidFill>
                  <a:srgbClr val="013F5E"/>
                </a:solidFill>
              </a:rPr>
              <a:t>Several years later, 2016 </a:t>
            </a:r>
          </a:p>
          <a:p>
            <a:pPr marL="0" indent="0">
              <a:buNone/>
            </a:pPr>
            <a:r>
              <a:rPr lang="en-US" u="sng" dirty="0" smtClean="0">
                <a:solidFill>
                  <a:srgbClr val="F57B20"/>
                </a:solidFill>
              </a:rPr>
              <a:t>S</a:t>
            </a:r>
            <a:r>
              <a:rPr lang="en-US" dirty="0" smtClean="0"/>
              <a:t>ecurity </a:t>
            </a:r>
            <a:br>
              <a:rPr lang="en-US" dirty="0" smtClean="0"/>
            </a:br>
            <a:r>
              <a:rPr lang="en-US" u="sng" dirty="0" smtClean="0">
                <a:solidFill>
                  <a:srgbClr val="F57B20"/>
                </a:solidFill>
              </a:rPr>
              <a:t>I</a:t>
            </a:r>
            <a:r>
              <a:rPr lang="en-US" dirty="0" smtClean="0"/>
              <a:t>ncident </a:t>
            </a:r>
            <a:br>
              <a:rPr lang="en-US" dirty="0" smtClean="0"/>
            </a:br>
            <a:r>
              <a:rPr lang="en-US" u="sng" dirty="0" smtClean="0">
                <a:solidFill>
                  <a:srgbClr val="F57B20"/>
                </a:solidFill>
              </a:rPr>
              <a:t>R</a:t>
            </a:r>
            <a:r>
              <a:rPr lang="en-US" dirty="0" smtClean="0"/>
              <a:t>esponse </a:t>
            </a:r>
            <a:br>
              <a:rPr lang="en-US" dirty="0" smtClean="0"/>
            </a:br>
            <a:r>
              <a:rPr lang="en-US" u="sng" dirty="0" smtClean="0">
                <a:solidFill>
                  <a:srgbClr val="F57B20"/>
                </a:solidFill>
              </a:rPr>
              <a:t>T</a:t>
            </a:r>
            <a:r>
              <a:rPr lang="en-US" dirty="0" smtClean="0"/>
              <a:t>rust </a:t>
            </a:r>
            <a:r>
              <a:rPr lang="en-US" dirty="0"/>
              <a:t>F</a:t>
            </a:r>
            <a:r>
              <a:rPr lang="en-US" dirty="0" smtClean="0"/>
              <a:t>ramework </a:t>
            </a:r>
            <a:r>
              <a:rPr lang="en-US" dirty="0"/>
              <a:t>for </a:t>
            </a:r>
            <a:r>
              <a:rPr lang="en-US" dirty="0" smtClean="0"/>
              <a:t/>
            </a:r>
            <a:br>
              <a:rPr lang="en-US" dirty="0" smtClean="0"/>
            </a:br>
            <a:r>
              <a:rPr lang="en-US" u="sng" dirty="0" smtClean="0">
                <a:solidFill>
                  <a:srgbClr val="F57B20"/>
                </a:solidFill>
              </a:rPr>
              <a:t>F</a:t>
            </a:r>
            <a:r>
              <a:rPr lang="en-US" dirty="0" smtClean="0"/>
              <a:t>ederated </a:t>
            </a:r>
            <a:br>
              <a:rPr lang="en-US" dirty="0" smtClean="0"/>
            </a:br>
            <a:r>
              <a:rPr lang="en-US" u="sng" dirty="0" smtClean="0">
                <a:solidFill>
                  <a:srgbClr val="F57B20"/>
                </a:solidFill>
              </a:rPr>
              <a:t>I</a:t>
            </a:r>
            <a:r>
              <a:rPr lang="en-US" dirty="0" smtClean="0"/>
              <a:t>dentity</a:t>
            </a:r>
          </a:p>
          <a:p>
            <a:pPr marL="0" indent="0">
              <a:buNone/>
            </a:pPr>
            <a:endParaRPr lang="en-US" dirty="0"/>
          </a:p>
          <a:p>
            <a:pPr>
              <a:buFont typeface="Wingdings" charset="2"/>
              <a:buChar char="ü"/>
            </a:pPr>
            <a:r>
              <a:rPr lang="en-US" dirty="0"/>
              <a:t>A</a:t>
            </a:r>
            <a:r>
              <a:rPr lang="en-US" dirty="0" smtClean="0"/>
              <a:t>pproved by the REFEDS (Research &amp; Education </a:t>
            </a:r>
            <a:r>
              <a:rPr lang="en-US" dirty="0" err="1" smtClean="0"/>
              <a:t>FEDerations</a:t>
            </a:r>
            <a:r>
              <a:rPr lang="en-US" dirty="0" smtClean="0"/>
              <a:t>) Community</a:t>
            </a:r>
          </a:p>
          <a:p>
            <a:pPr>
              <a:buFont typeface="Wingdings" charset="2"/>
              <a:buChar char="ü"/>
            </a:pPr>
            <a:r>
              <a:rPr lang="en-US" dirty="0"/>
              <a:t>R</a:t>
            </a:r>
            <a:r>
              <a:rPr lang="en-US" dirty="0" smtClean="0"/>
              <a:t>egistered Internet Assigned Numbers Authority (IANA) Assurance </a:t>
            </a:r>
            <a:r>
              <a:rPr lang="en-US" dirty="0" err="1" smtClean="0"/>
              <a:t>Profile</a:t>
            </a:r>
            <a:r>
              <a:rPr lang="en-US" dirty="0" err="1" smtClean="0">
                <a:hlinkClick r:id="rId2"/>
              </a:rPr>
              <a:t>https</a:t>
            </a:r>
            <a:r>
              <a:rPr lang="en-US" dirty="0">
                <a:hlinkClick r:id="rId2"/>
              </a:rPr>
              <a:t>://www.iana.org/assignments/loa-profiles/loa-</a:t>
            </a:r>
            <a:r>
              <a:rPr lang="en-US" dirty="0" smtClean="0">
                <a:hlinkClick r:id="rId2"/>
              </a:rPr>
              <a:t>profiles.xhtml</a:t>
            </a:r>
            <a:r>
              <a:rPr lang="en-US" dirty="0"/>
              <a:t> </a:t>
            </a:r>
            <a:endParaRPr lang="en-US" dirty="0" smtClean="0"/>
          </a:p>
          <a:p>
            <a:pPr>
              <a:buFont typeface="Wingdings" charset="2"/>
              <a:buChar char="ü"/>
            </a:pPr>
            <a:endParaRPr lang="en-US" dirty="0" smtClean="0"/>
          </a:p>
          <a:p>
            <a:endParaRPr lang="en-US" dirty="0" smtClean="0"/>
          </a:p>
          <a:p>
            <a:pPr marL="0" indent="0">
              <a:buNone/>
            </a:pPr>
            <a:endParaRPr lang="en-US"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22</a:t>
            </a:fld>
            <a:endParaRPr lang="en-GB"/>
          </a:p>
        </p:txBody>
      </p:sp>
      <p:sp>
        <p:nvSpPr>
          <p:cNvPr id="5" name="Title 4"/>
          <p:cNvSpPr>
            <a:spLocks noGrp="1"/>
          </p:cNvSpPr>
          <p:nvPr>
            <p:ph type="title"/>
          </p:nvPr>
        </p:nvSpPr>
        <p:spPr/>
        <p:txBody>
          <a:bodyPr/>
          <a:lstStyle/>
          <a:p>
            <a:r>
              <a:rPr lang="en-US" dirty="0" smtClean="0"/>
              <a:t>Evolution</a:t>
            </a:r>
            <a:endParaRPr lang="en-US" dirty="0"/>
          </a:p>
        </p:txBody>
      </p:sp>
    </p:spTree>
    <p:extLst>
      <p:ext uri="{BB962C8B-B14F-4D97-AF65-F5344CB8AC3E}">
        <p14:creationId xmlns:p14="http://schemas.microsoft.com/office/powerpoint/2010/main" val="292229984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23</a:t>
            </a:fld>
            <a:endParaRPr lang="en-GB"/>
          </a:p>
        </p:txBody>
      </p:sp>
      <p:sp>
        <p:nvSpPr>
          <p:cNvPr id="4" name="Title 3"/>
          <p:cNvSpPr>
            <a:spLocks noGrp="1"/>
          </p:cNvSpPr>
          <p:nvPr>
            <p:ph type="title"/>
          </p:nvPr>
        </p:nvSpPr>
        <p:spPr/>
        <p:txBody>
          <a:bodyPr/>
          <a:lstStyle/>
          <a:p>
            <a:r>
              <a:rPr lang="en-US" dirty="0" smtClean="0"/>
              <a:t>Sirtfi</a:t>
            </a:r>
            <a:endParaRPr lang="en-US" dirty="0"/>
          </a:p>
        </p:txBody>
      </p:sp>
      <p:graphicFrame>
        <p:nvGraphicFramePr>
          <p:cNvPr id="5" name="Diagram 4"/>
          <p:cNvGraphicFramePr/>
          <p:nvPr>
            <p:extLst>
              <p:ext uri="{D42A27DB-BD31-4B8C-83A1-F6EECF244321}">
                <p14:modId xmlns:p14="http://schemas.microsoft.com/office/powerpoint/2010/main" val="4111094183"/>
              </p:ext>
            </p:extLst>
          </p:nvPr>
        </p:nvGraphicFramePr>
        <p:xfrm>
          <a:off x="2096612" y="1453906"/>
          <a:ext cx="8043333" cy="46675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32702214"/>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24</a:t>
            </a:fld>
            <a:endParaRPr lang="en-GB"/>
          </a:p>
        </p:txBody>
      </p:sp>
      <p:sp>
        <p:nvSpPr>
          <p:cNvPr id="4" name="Title 3"/>
          <p:cNvSpPr>
            <a:spLocks noGrp="1"/>
          </p:cNvSpPr>
          <p:nvPr>
            <p:ph type="title"/>
          </p:nvPr>
        </p:nvSpPr>
        <p:spPr/>
        <p:txBody>
          <a:bodyPr/>
          <a:lstStyle/>
          <a:p>
            <a:r>
              <a:rPr lang="en-US" dirty="0" smtClean="0"/>
              <a:t>Current adoption</a:t>
            </a:r>
            <a:endParaRPr lang="en-US" dirty="0"/>
          </a:p>
        </p:txBody>
      </p:sp>
      <p:pic>
        <p:nvPicPr>
          <p:cNvPr id="5" name="Shape 288" descr="mapa_solido_n-01.png"/>
          <p:cNvPicPr preferRelativeResize="0"/>
          <p:nvPr/>
        </p:nvPicPr>
        <p:blipFill>
          <a:blip r:embed="rId3">
            <a:alphaModFix/>
            <a:duotone>
              <a:prstClr val="black"/>
              <a:srgbClr val="D9C3A5">
                <a:tint val="50000"/>
                <a:satMod val="180000"/>
              </a:srgbClr>
            </a:duotone>
            <a:extLst>
              <a:ext uri="{BEBA8EAE-BF5A-486C-A8C5-ECC9F3942E4B}">
                <a14:imgProps xmlns:a14="http://schemas.microsoft.com/office/drawing/2010/main">
                  <a14:imgLayer r:embed="rId4">
                    <a14:imgEffect>
                      <a14:colorTemperature colorTemp="4700"/>
                    </a14:imgEffect>
                  </a14:imgLayer>
                </a14:imgProps>
              </a:ext>
            </a:extLst>
          </a:blip>
          <a:stretch>
            <a:fillRect/>
          </a:stretch>
        </p:blipFill>
        <p:spPr>
          <a:xfrm>
            <a:off x="656167" y="1270000"/>
            <a:ext cx="11154833" cy="5270500"/>
          </a:xfrm>
          <a:prstGeom prst="rect">
            <a:avLst/>
          </a:prstGeom>
          <a:noFill/>
          <a:ln>
            <a:noFill/>
          </a:ln>
        </p:spPr>
      </p:pic>
      <p:graphicFrame>
        <p:nvGraphicFramePr>
          <p:cNvPr id="2" name="Object 1"/>
          <p:cNvGraphicFramePr>
            <a:graphicFrameLocks noChangeAspect="1"/>
          </p:cNvGraphicFramePr>
          <p:nvPr>
            <p:extLst>
              <p:ext uri="{D42A27DB-BD31-4B8C-83A1-F6EECF244321}">
                <p14:modId xmlns:p14="http://schemas.microsoft.com/office/powerpoint/2010/main" val="4185527829"/>
              </p:ext>
            </p:extLst>
          </p:nvPr>
        </p:nvGraphicFramePr>
        <p:xfrm>
          <a:off x="2430736" y="1532514"/>
          <a:ext cx="6328671" cy="4597820"/>
        </p:xfrm>
        <a:graphic>
          <a:graphicData uri="http://schemas.openxmlformats.org/presentationml/2006/ole">
            <mc:AlternateContent xmlns:mc="http://schemas.openxmlformats.org/markup-compatibility/2006">
              <mc:Choice xmlns:v="urn:schemas-microsoft-com:vml" Requires="v">
                <p:oleObj spid="_x0000_s1030" name="Worksheet" r:id="rId5" imgW="3048000" imgH="2870200" progId="Excel.Sheet.12">
                  <p:embed/>
                </p:oleObj>
              </mc:Choice>
              <mc:Fallback>
                <p:oleObj name="Worksheet" r:id="rId5" imgW="3048000" imgH="2870200" progId="Excel.Sheet.12">
                  <p:embed/>
                  <p:pic>
                    <p:nvPicPr>
                      <p:cNvPr id="0" name=""/>
                      <p:cNvPicPr/>
                      <p:nvPr/>
                    </p:nvPicPr>
                    <p:blipFill>
                      <a:blip r:embed="rId6"/>
                      <a:stretch>
                        <a:fillRect/>
                      </a:stretch>
                    </p:blipFill>
                    <p:spPr>
                      <a:xfrm>
                        <a:off x="2430736" y="1532514"/>
                        <a:ext cx="6328671" cy="4597820"/>
                      </a:xfrm>
                      <a:prstGeom prst="rect">
                        <a:avLst/>
                      </a:prstGeom>
                    </p:spPr>
                  </p:pic>
                </p:oleObj>
              </mc:Fallback>
            </mc:AlternateContent>
          </a:graphicData>
        </a:graphic>
      </p:graphicFrame>
    </p:spTree>
    <p:extLst>
      <p:ext uri="{BB962C8B-B14F-4D97-AF65-F5344CB8AC3E}">
        <p14:creationId xmlns:p14="http://schemas.microsoft.com/office/powerpoint/2010/main" val="1170259176"/>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a:blip r:embed="rId2"/>
          <a:srcRect t="-8698" b="-8698"/>
          <a:stretch>
            <a:fillRect/>
          </a:stretch>
        </p:blipFill>
        <p:spPr>
          <a:xfrm>
            <a:off x="1693216" y="1417026"/>
            <a:ext cx="8567061" cy="4948074"/>
          </a:xfrm>
        </p:spPr>
      </p:pic>
      <p:sp>
        <p:nvSpPr>
          <p:cNvPr id="3" name="Slide Number Placeholder 2"/>
          <p:cNvSpPr>
            <a:spLocks noGrp="1"/>
          </p:cNvSpPr>
          <p:nvPr>
            <p:ph type="sldNum" sz="quarter" idx="12"/>
          </p:nvPr>
        </p:nvSpPr>
        <p:spPr/>
        <p:txBody>
          <a:bodyPr/>
          <a:lstStyle/>
          <a:p>
            <a:fld id="{6F576E6A-F32A-4612-884C-86870357C6B4}" type="slidenum">
              <a:rPr lang="en-GB" smtClean="0"/>
              <a:pPr/>
              <a:t>25</a:t>
            </a:fld>
            <a:endParaRPr lang="en-GB"/>
          </a:p>
        </p:txBody>
      </p:sp>
      <p:sp>
        <p:nvSpPr>
          <p:cNvPr id="4" name="Title 3"/>
          <p:cNvSpPr>
            <a:spLocks noGrp="1"/>
          </p:cNvSpPr>
          <p:nvPr>
            <p:ph type="title"/>
          </p:nvPr>
        </p:nvSpPr>
        <p:spPr/>
        <p:txBody>
          <a:bodyPr/>
          <a:lstStyle/>
          <a:p>
            <a:r>
              <a:rPr lang="en-US" dirty="0" smtClean="0"/>
              <a:t>Find out more</a:t>
            </a:r>
            <a:endParaRPr lang="en-US" dirty="0">
              <a:solidFill>
                <a:srgbClr val="F6791C"/>
              </a:solidFill>
            </a:endParaRPr>
          </a:p>
        </p:txBody>
      </p:sp>
      <p:sp>
        <p:nvSpPr>
          <p:cNvPr id="6" name="TextBox 5"/>
          <p:cNvSpPr txBox="1"/>
          <p:nvPr/>
        </p:nvSpPr>
        <p:spPr>
          <a:xfrm>
            <a:off x="4266361" y="2743269"/>
            <a:ext cx="3988043" cy="461665"/>
          </a:xfrm>
          <a:prstGeom prst="rect">
            <a:avLst/>
          </a:prstGeom>
          <a:noFill/>
        </p:spPr>
        <p:txBody>
          <a:bodyPr wrap="square" rtlCol="0">
            <a:spAutoFit/>
          </a:bodyPr>
          <a:lstStyle/>
          <a:p>
            <a:r>
              <a:rPr lang="en-US" sz="2400" b="1" dirty="0">
                <a:solidFill>
                  <a:srgbClr val="FFFFFF"/>
                </a:solidFill>
              </a:rPr>
              <a:t>https://refeds.org/</a:t>
            </a:r>
            <a:r>
              <a:rPr lang="en-US" sz="2400" b="1" dirty="0" smtClean="0">
                <a:solidFill>
                  <a:srgbClr val="FFFFFF"/>
                </a:solidFill>
              </a:rPr>
              <a:t>sirtfi </a:t>
            </a:r>
            <a:endParaRPr lang="en-US" sz="2400" b="1" dirty="0">
              <a:solidFill>
                <a:srgbClr val="FFFFFF"/>
              </a:solidFill>
            </a:endParaRPr>
          </a:p>
        </p:txBody>
      </p:sp>
    </p:spTree>
    <p:extLst>
      <p:ext uri="{BB962C8B-B14F-4D97-AF65-F5344CB8AC3E}">
        <p14:creationId xmlns:p14="http://schemas.microsoft.com/office/powerpoint/2010/main" val="35883496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26</a:t>
            </a:fld>
            <a:endParaRPr lang="en-GB"/>
          </a:p>
        </p:txBody>
      </p:sp>
      <p:sp>
        <p:nvSpPr>
          <p:cNvPr id="7" name="TextBox 6"/>
          <p:cNvSpPr txBox="1"/>
          <p:nvPr/>
        </p:nvSpPr>
        <p:spPr>
          <a:xfrm>
            <a:off x="987713" y="2240427"/>
            <a:ext cx="7638066" cy="1107996"/>
          </a:xfrm>
          <a:prstGeom prst="rect">
            <a:avLst/>
          </a:prstGeom>
          <a:noFill/>
        </p:spPr>
        <p:txBody>
          <a:bodyPr wrap="none" rtlCol="0">
            <a:spAutoFit/>
          </a:bodyPr>
          <a:lstStyle/>
          <a:p>
            <a:r>
              <a:rPr lang="en-US" sz="6600" b="1" dirty="0" smtClean="0">
                <a:solidFill>
                  <a:schemeClr val="bg1"/>
                </a:solidFill>
              </a:rPr>
              <a:t>How does Sirtfi help?</a:t>
            </a:r>
            <a:endParaRPr lang="en-US" sz="6600" b="1" dirty="0">
              <a:solidFill>
                <a:schemeClr val="bg1"/>
              </a:solidFill>
            </a:endParaRPr>
          </a:p>
        </p:txBody>
      </p:sp>
    </p:spTree>
    <p:extLst>
      <p:ext uri="{BB962C8B-B14F-4D97-AF65-F5344CB8AC3E}">
        <p14:creationId xmlns:p14="http://schemas.microsoft.com/office/powerpoint/2010/main" val="16213265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27</a:t>
            </a:fld>
            <a:endParaRPr lang="en-GB"/>
          </a:p>
        </p:txBody>
      </p:sp>
      <p:sp>
        <p:nvSpPr>
          <p:cNvPr id="4" name="Title 3"/>
          <p:cNvSpPr>
            <a:spLocks noGrp="1"/>
          </p:cNvSpPr>
          <p:nvPr>
            <p:ph type="title"/>
          </p:nvPr>
        </p:nvSpPr>
        <p:spPr/>
        <p:txBody>
          <a:bodyPr/>
          <a:lstStyle/>
          <a:p>
            <a:r>
              <a:rPr lang="en-US" dirty="0" smtClean="0"/>
              <a:t>How does Sirtfi help?</a:t>
            </a:r>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2949602930"/>
              </p:ext>
            </p:extLst>
          </p:nvPr>
        </p:nvGraphicFramePr>
        <p:xfrm>
          <a:off x="3266521" y="1404581"/>
          <a:ext cx="5569923"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TextBox 6"/>
          <p:cNvSpPr txBox="1"/>
          <p:nvPr/>
        </p:nvSpPr>
        <p:spPr>
          <a:xfrm>
            <a:off x="7513623" y="1852323"/>
            <a:ext cx="4109564"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Shared framework fulfills purpose of basic policy</a:t>
            </a:r>
          </a:p>
        </p:txBody>
      </p:sp>
      <p:sp>
        <p:nvSpPr>
          <p:cNvPr id="8" name="TextBox 7"/>
          <p:cNvSpPr txBox="1"/>
          <p:nvPr/>
        </p:nvSpPr>
        <p:spPr>
          <a:xfrm>
            <a:off x="7613112" y="5039004"/>
            <a:ext cx="4204091" cy="646331"/>
          </a:xfrm>
          <a:prstGeom prst="rect">
            <a:avLst/>
          </a:prstGeom>
          <a:noFill/>
        </p:spPr>
        <p:txBody>
          <a:bodyPr wrap="square" rtlCol="0">
            <a:spAutoFit/>
          </a:bodyPr>
          <a:lstStyle/>
          <a:p>
            <a:pPr marL="285750" indent="-285750">
              <a:buFont typeface="Arial"/>
              <a:buChar char="•"/>
            </a:pPr>
            <a:r>
              <a:rPr lang="en-US" dirty="0">
                <a:solidFill>
                  <a:srgbClr val="013F5E"/>
                </a:solidFill>
              </a:rPr>
              <a:t>A</a:t>
            </a:r>
            <a:r>
              <a:rPr lang="en-US" dirty="0" smtClean="0">
                <a:solidFill>
                  <a:srgbClr val="013F5E"/>
                </a:solidFill>
              </a:rPr>
              <a:t>llows us to identify security conscious bodies</a:t>
            </a:r>
            <a:endParaRPr lang="en-US" dirty="0">
              <a:solidFill>
                <a:srgbClr val="013F5E"/>
              </a:solidFill>
            </a:endParaRPr>
          </a:p>
        </p:txBody>
      </p:sp>
      <p:sp>
        <p:nvSpPr>
          <p:cNvPr id="10" name="TextBox 9"/>
          <p:cNvSpPr txBox="1"/>
          <p:nvPr/>
        </p:nvSpPr>
        <p:spPr>
          <a:xfrm>
            <a:off x="7930589" y="2639802"/>
            <a:ext cx="4109564"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Obliged to collaborate</a:t>
            </a:r>
          </a:p>
        </p:txBody>
      </p:sp>
      <p:sp>
        <p:nvSpPr>
          <p:cNvPr id="11" name="TextBox 10"/>
          <p:cNvSpPr txBox="1"/>
          <p:nvPr/>
        </p:nvSpPr>
        <p:spPr>
          <a:xfrm>
            <a:off x="8082437" y="3197951"/>
            <a:ext cx="4109564"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Basic operational security best practices</a:t>
            </a:r>
          </a:p>
        </p:txBody>
      </p:sp>
    </p:spTree>
    <p:extLst>
      <p:ext uri="{BB962C8B-B14F-4D97-AF65-F5344CB8AC3E}">
        <p14:creationId xmlns:p14="http://schemas.microsoft.com/office/powerpoint/2010/main" val="1474380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28</a:t>
            </a:fld>
            <a:endParaRPr lang="en-GB"/>
          </a:p>
        </p:txBody>
      </p:sp>
      <p:sp>
        <p:nvSpPr>
          <p:cNvPr id="4" name="Title 3"/>
          <p:cNvSpPr>
            <a:spLocks noGrp="1"/>
          </p:cNvSpPr>
          <p:nvPr>
            <p:ph type="title"/>
          </p:nvPr>
        </p:nvSpPr>
        <p:spPr/>
        <p:txBody>
          <a:bodyPr/>
          <a:lstStyle/>
          <a:p>
            <a:r>
              <a:rPr lang="en-US" dirty="0" smtClean="0"/>
              <a:t>How does Sirtfi </a:t>
            </a:r>
            <a:r>
              <a:rPr lang="en-US" u="sng" dirty="0" smtClean="0"/>
              <a:t>not</a:t>
            </a:r>
            <a:r>
              <a:rPr lang="en-US" dirty="0" smtClean="0"/>
              <a:t> help?</a:t>
            </a:r>
            <a:endParaRPr lang="en-US" dirty="0"/>
          </a:p>
        </p:txBody>
      </p:sp>
      <p:graphicFrame>
        <p:nvGraphicFramePr>
          <p:cNvPr id="5" name="Content Placeholder 4"/>
          <p:cNvGraphicFramePr>
            <a:graphicFrameLocks/>
          </p:cNvGraphicFramePr>
          <p:nvPr>
            <p:extLst>
              <p:ext uri="{D42A27DB-BD31-4B8C-83A1-F6EECF244321}">
                <p14:modId xmlns:p14="http://schemas.microsoft.com/office/powerpoint/2010/main" val="3818105967"/>
              </p:ext>
            </p:extLst>
          </p:nvPr>
        </p:nvGraphicFramePr>
        <p:xfrm>
          <a:off x="3266521" y="1404581"/>
          <a:ext cx="5569923"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1051937" y="1563696"/>
            <a:ext cx="4204091"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Some Federation Operators unwilling to act as gatekeepers</a:t>
            </a:r>
            <a:endParaRPr lang="en-US" dirty="0">
              <a:solidFill>
                <a:srgbClr val="013F5E"/>
              </a:solidFill>
            </a:endParaRPr>
          </a:p>
        </p:txBody>
      </p:sp>
      <p:sp>
        <p:nvSpPr>
          <p:cNvPr id="10" name="TextBox 9"/>
          <p:cNvSpPr txBox="1"/>
          <p:nvPr/>
        </p:nvSpPr>
        <p:spPr>
          <a:xfrm>
            <a:off x="375353" y="4944430"/>
            <a:ext cx="4204091" cy="646331"/>
          </a:xfrm>
          <a:prstGeom prst="rect">
            <a:avLst/>
          </a:prstGeom>
          <a:noFill/>
        </p:spPr>
        <p:txBody>
          <a:bodyPr wrap="square" rtlCol="0">
            <a:spAutoFit/>
          </a:bodyPr>
          <a:lstStyle/>
          <a:p>
            <a:pPr marL="285750" indent="-285750">
              <a:buFont typeface="Arial"/>
              <a:buChar char="•"/>
            </a:pPr>
            <a:r>
              <a:rPr lang="en-US" dirty="0" smtClean="0">
                <a:solidFill>
                  <a:srgbClr val="013F5E"/>
                </a:solidFill>
              </a:rPr>
              <a:t>Trust tied to </a:t>
            </a:r>
            <a:r>
              <a:rPr lang="en-US" dirty="0" err="1" smtClean="0">
                <a:solidFill>
                  <a:srgbClr val="013F5E"/>
                </a:solidFill>
              </a:rPr>
              <a:t>organisation</a:t>
            </a:r>
            <a:r>
              <a:rPr lang="en-US" dirty="0" smtClean="0">
                <a:solidFill>
                  <a:srgbClr val="013F5E"/>
                </a:solidFill>
              </a:rPr>
              <a:t>/entity, not individual</a:t>
            </a:r>
            <a:endParaRPr lang="en-US" dirty="0">
              <a:solidFill>
                <a:srgbClr val="013F5E"/>
              </a:solidFill>
            </a:endParaRPr>
          </a:p>
        </p:txBody>
      </p:sp>
      <p:sp>
        <p:nvSpPr>
          <p:cNvPr id="11" name="TextBox 10"/>
          <p:cNvSpPr txBox="1"/>
          <p:nvPr/>
        </p:nvSpPr>
        <p:spPr>
          <a:xfrm>
            <a:off x="498817" y="2421742"/>
            <a:ext cx="4204091"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No large-scale blocking mechanism</a:t>
            </a:r>
            <a:endParaRPr lang="en-US" dirty="0">
              <a:solidFill>
                <a:srgbClr val="013F5E"/>
              </a:solidFill>
            </a:endParaRPr>
          </a:p>
        </p:txBody>
      </p:sp>
      <p:sp>
        <p:nvSpPr>
          <p:cNvPr id="12" name="TextBox 11"/>
          <p:cNvSpPr txBox="1"/>
          <p:nvPr/>
        </p:nvSpPr>
        <p:spPr>
          <a:xfrm>
            <a:off x="1727109" y="5643703"/>
            <a:ext cx="4204091"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Difficult to build offline trust</a:t>
            </a:r>
            <a:endParaRPr lang="en-US" dirty="0">
              <a:solidFill>
                <a:srgbClr val="013F5E"/>
              </a:solidFill>
            </a:endParaRPr>
          </a:p>
        </p:txBody>
      </p:sp>
      <p:sp>
        <p:nvSpPr>
          <p:cNvPr id="13" name="TextBox 12"/>
          <p:cNvSpPr txBox="1"/>
          <p:nvPr/>
        </p:nvSpPr>
        <p:spPr>
          <a:xfrm>
            <a:off x="7438141" y="1866220"/>
            <a:ext cx="4204091" cy="369332"/>
          </a:xfrm>
          <a:prstGeom prst="rect">
            <a:avLst/>
          </a:prstGeom>
          <a:noFill/>
        </p:spPr>
        <p:txBody>
          <a:bodyPr wrap="square" rtlCol="0">
            <a:spAutoFit/>
          </a:bodyPr>
          <a:lstStyle/>
          <a:p>
            <a:pPr marL="285750" indent="-285750">
              <a:buFont typeface="Arial"/>
              <a:buChar char="•"/>
            </a:pPr>
            <a:r>
              <a:rPr lang="en-US" dirty="0" smtClean="0">
                <a:solidFill>
                  <a:srgbClr val="013F5E"/>
                </a:solidFill>
              </a:rPr>
              <a:t>No </a:t>
            </a:r>
            <a:r>
              <a:rPr lang="en-US" dirty="0" smtClean="0">
                <a:solidFill>
                  <a:srgbClr val="013F5E"/>
                </a:solidFill>
              </a:rPr>
              <a:t>shared procedures</a:t>
            </a:r>
            <a:endParaRPr lang="en-US" dirty="0">
              <a:solidFill>
                <a:srgbClr val="013F5E"/>
              </a:solidFill>
            </a:endParaRPr>
          </a:p>
        </p:txBody>
      </p:sp>
    </p:spTree>
    <p:extLst>
      <p:ext uri="{BB962C8B-B14F-4D97-AF65-F5344CB8AC3E}">
        <p14:creationId xmlns:p14="http://schemas.microsoft.com/office/powerpoint/2010/main" val="312074699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29</a:t>
            </a:fld>
            <a:endParaRPr lang="en-GB"/>
          </a:p>
        </p:txBody>
      </p:sp>
      <p:sp>
        <p:nvSpPr>
          <p:cNvPr id="7" name="TextBox 6"/>
          <p:cNvSpPr txBox="1"/>
          <p:nvPr/>
        </p:nvSpPr>
        <p:spPr>
          <a:xfrm>
            <a:off x="987713" y="2240427"/>
            <a:ext cx="5427462" cy="1107996"/>
          </a:xfrm>
          <a:prstGeom prst="rect">
            <a:avLst/>
          </a:prstGeom>
          <a:noFill/>
        </p:spPr>
        <p:txBody>
          <a:bodyPr wrap="none" rtlCol="0">
            <a:spAutoFit/>
          </a:bodyPr>
          <a:lstStyle/>
          <a:p>
            <a:r>
              <a:rPr lang="en-US" sz="6600" b="1" dirty="0" smtClean="0">
                <a:solidFill>
                  <a:schemeClr val="bg1"/>
                </a:solidFill>
              </a:rPr>
              <a:t>Filling the gaps</a:t>
            </a:r>
            <a:endParaRPr lang="en-US" sz="6600" b="1" dirty="0">
              <a:solidFill>
                <a:schemeClr val="bg1"/>
              </a:solidFill>
            </a:endParaRPr>
          </a:p>
        </p:txBody>
      </p:sp>
    </p:spTree>
    <p:extLst>
      <p:ext uri="{BB962C8B-B14F-4D97-AF65-F5344CB8AC3E}">
        <p14:creationId xmlns:p14="http://schemas.microsoft.com/office/powerpoint/2010/main" val="42683333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F576E6A-F32A-4612-884C-86870357C6B4}" type="slidenum">
              <a:rPr lang="en-GB" smtClean="0"/>
              <a:t>3</a:t>
            </a:fld>
            <a:endParaRPr lang="en-GB"/>
          </a:p>
        </p:txBody>
      </p:sp>
      <p:sp>
        <p:nvSpPr>
          <p:cNvPr id="7" name="TextBox 6"/>
          <p:cNvSpPr txBox="1"/>
          <p:nvPr/>
        </p:nvSpPr>
        <p:spPr>
          <a:xfrm>
            <a:off x="965814" y="1671207"/>
            <a:ext cx="9961546" cy="2123658"/>
          </a:xfrm>
          <a:prstGeom prst="rect">
            <a:avLst/>
          </a:prstGeom>
          <a:noFill/>
        </p:spPr>
        <p:txBody>
          <a:bodyPr wrap="square" rtlCol="0">
            <a:spAutoFit/>
          </a:bodyPr>
          <a:lstStyle/>
          <a:p>
            <a:r>
              <a:rPr lang="en-US" sz="6600" b="1" dirty="0" smtClean="0">
                <a:solidFill>
                  <a:schemeClr val="bg1"/>
                </a:solidFill>
              </a:rPr>
              <a:t>Incident Response in Distributed Infrastructures</a:t>
            </a:r>
            <a:endParaRPr lang="en-US" sz="6600" b="1" dirty="0">
              <a:solidFill>
                <a:schemeClr val="bg1"/>
              </a:solidFill>
            </a:endParaRPr>
          </a:p>
        </p:txBody>
      </p:sp>
    </p:spTree>
    <p:extLst>
      <p:ext uri="{BB962C8B-B14F-4D97-AF65-F5344CB8AC3E}">
        <p14:creationId xmlns:p14="http://schemas.microsoft.com/office/powerpoint/2010/main" val="134305227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p:cNvSpPr>
            <a:spLocks noGrp="1"/>
          </p:cNvSpPr>
          <p:nvPr>
            <p:ph type="body" idx="1"/>
          </p:nvPr>
        </p:nvSpPr>
        <p:spPr/>
        <p:txBody>
          <a:bodyPr/>
          <a:lstStyle/>
          <a:p>
            <a:r>
              <a:rPr lang="en-US" dirty="0" smtClean="0"/>
              <a:t>Operational Support</a:t>
            </a:r>
            <a:endParaRPr lang="en-US" dirty="0"/>
          </a:p>
        </p:txBody>
      </p:sp>
      <p:sp>
        <p:nvSpPr>
          <p:cNvPr id="8" name="Content Placeholder 7"/>
          <p:cNvSpPr>
            <a:spLocks noGrp="1"/>
          </p:cNvSpPr>
          <p:nvPr>
            <p:ph sz="half" idx="2"/>
          </p:nvPr>
        </p:nvSpPr>
        <p:spPr/>
        <p:txBody>
          <a:bodyPr/>
          <a:lstStyle/>
          <a:p>
            <a:r>
              <a:rPr lang="en-US" dirty="0" smtClean="0"/>
              <a:t>eduGAIN itself announced early this year that they will provide a support platform capable of coping with roughly 200 tickets per year</a:t>
            </a:r>
          </a:p>
          <a:p>
            <a:r>
              <a:rPr lang="en-US" dirty="0" smtClean="0"/>
              <a:t>Security Incidents will be in scope of this team by Autumn</a:t>
            </a:r>
            <a:endParaRPr lang="en-US" dirty="0"/>
          </a:p>
        </p:txBody>
      </p:sp>
      <p:sp>
        <p:nvSpPr>
          <p:cNvPr id="9" name="Text Placeholder 8"/>
          <p:cNvSpPr>
            <a:spLocks noGrp="1"/>
          </p:cNvSpPr>
          <p:nvPr>
            <p:ph type="body" sz="quarter" idx="3"/>
          </p:nvPr>
        </p:nvSpPr>
        <p:spPr/>
        <p:txBody>
          <a:bodyPr/>
          <a:lstStyle/>
          <a:p>
            <a:r>
              <a:rPr lang="en-US" dirty="0" smtClean="0"/>
              <a:t>Trust</a:t>
            </a:r>
            <a:endParaRPr lang="en-US" dirty="0"/>
          </a:p>
        </p:txBody>
      </p:sp>
      <p:sp>
        <p:nvSpPr>
          <p:cNvPr id="10" name="Content Placeholder 9"/>
          <p:cNvSpPr>
            <a:spLocks noGrp="1"/>
          </p:cNvSpPr>
          <p:nvPr>
            <p:ph sz="quarter" idx="4"/>
          </p:nvPr>
        </p:nvSpPr>
        <p:spPr/>
        <p:txBody>
          <a:bodyPr/>
          <a:lstStyle/>
          <a:p>
            <a:r>
              <a:rPr lang="en-US" dirty="0" smtClean="0"/>
              <a:t>Identified need for Trust Portal</a:t>
            </a:r>
          </a:p>
          <a:p>
            <a:r>
              <a:rPr lang="en-US" dirty="0" smtClean="0"/>
              <a:t>Crowd source trust and provide method for identifying confidence in an entity outside metadata </a:t>
            </a:r>
          </a:p>
          <a:p>
            <a:endParaRPr lang="en-US" dirty="0"/>
          </a:p>
        </p:txBody>
      </p:sp>
      <p:sp>
        <p:nvSpPr>
          <p:cNvPr id="2" name="Slide Number Placeholder 1"/>
          <p:cNvSpPr>
            <a:spLocks noGrp="1"/>
          </p:cNvSpPr>
          <p:nvPr>
            <p:ph type="sldNum" sz="quarter" idx="12"/>
          </p:nvPr>
        </p:nvSpPr>
        <p:spPr/>
        <p:txBody>
          <a:bodyPr/>
          <a:lstStyle/>
          <a:p>
            <a:fld id="{6F576E6A-F32A-4612-884C-86870357C6B4}" type="slidenum">
              <a:rPr lang="en-GB" smtClean="0"/>
              <a:t>30</a:t>
            </a:fld>
            <a:endParaRPr lang="en-GB"/>
          </a:p>
        </p:txBody>
      </p:sp>
      <p:sp>
        <p:nvSpPr>
          <p:cNvPr id="5" name="Title 4"/>
          <p:cNvSpPr>
            <a:spLocks noGrp="1"/>
          </p:cNvSpPr>
          <p:nvPr>
            <p:ph type="title"/>
          </p:nvPr>
        </p:nvSpPr>
        <p:spPr/>
        <p:txBody>
          <a:bodyPr/>
          <a:lstStyle/>
          <a:p>
            <a:r>
              <a:rPr lang="en-US" dirty="0" smtClean="0"/>
              <a:t>How can we build the necessary security capability for eduGAIN?</a:t>
            </a:r>
            <a:endParaRPr lang="en-US" dirty="0"/>
          </a:p>
        </p:txBody>
      </p:sp>
    </p:spTree>
    <p:extLst>
      <p:ext uri="{BB962C8B-B14F-4D97-AF65-F5344CB8AC3E}">
        <p14:creationId xmlns:p14="http://schemas.microsoft.com/office/powerpoint/2010/main" val="42515477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idx="1"/>
          </p:nvPr>
        </p:nvSpPr>
        <p:spPr>
          <a:xfrm>
            <a:off x="444503" y="1439333"/>
            <a:ext cx="4197984" cy="4737633"/>
          </a:xfrm>
        </p:spPr>
        <p:txBody>
          <a:bodyPr/>
          <a:lstStyle/>
          <a:p>
            <a:r>
              <a:rPr lang="en-US" dirty="0"/>
              <a:t>DNA3.2 provides template procedures based on EGI/WLCG and inspired by common </a:t>
            </a:r>
            <a:r>
              <a:rPr lang="en-US" dirty="0" smtClean="0"/>
              <a:t>practices</a:t>
            </a:r>
          </a:p>
          <a:p>
            <a:r>
              <a:rPr lang="en-US" dirty="0" smtClean="0"/>
              <a:t>Leverages existing trusted relationships in Identity Federations</a:t>
            </a:r>
          </a:p>
          <a:p>
            <a:pPr lvl="1"/>
            <a:r>
              <a:rPr lang="en-US" dirty="0" smtClean="0"/>
              <a:t>Sort of “nested hub” </a:t>
            </a:r>
            <a:r>
              <a:rPr lang="en-US" dirty="0" smtClean="0">
                <a:sym typeface="Wingdings"/>
              </a:rPr>
              <a:t> </a:t>
            </a:r>
            <a:endParaRPr lang="en-US" dirty="0" smtClean="0"/>
          </a:p>
          <a:p>
            <a:r>
              <a:rPr lang="en-US" dirty="0" smtClean="0"/>
              <a:t>We (RCs) need procedures for two purposes:</a:t>
            </a:r>
          </a:p>
          <a:p>
            <a:pPr lvl="1"/>
            <a:r>
              <a:rPr lang="en-US" dirty="0" smtClean="0"/>
              <a:t>eduGAIN to secure itself </a:t>
            </a:r>
          </a:p>
          <a:p>
            <a:pPr lvl="1"/>
            <a:r>
              <a:rPr lang="en-US" dirty="0" smtClean="0"/>
              <a:t>eduGAIN to cooperate with us during an incident </a:t>
            </a:r>
            <a:endParaRPr lang="en-US" dirty="0"/>
          </a:p>
          <a:p>
            <a:endParaRPr lang="en-US" dirty="0"/>
          </a:p>
        </p:txBody>
      </p:sp>
      <p:sp>
        <p:nvSpPr>
          <p:cNvPr id="6" name="Slide Number Placeholder 5"/>
          <p:cNvSpPr>
            <a:spLocks noGrp="1"/>
          </p:cNvSpPr>
          <p:nvPr>
            <p:ph type="sldNum" sz="quarter" idx="12"/>
          </p:nvPr>
        </p:nvSpPr>
        <p:spPr/>
        <p:txBody>
          <a:bodyPr/>
          <a:lstStyle/>
          <a:p>
            <a:fld id="{6F576E6A-F32A-4612-884C-86870357C6B4}" type="slidenum">
              <a:rPr lang="en-GB" smtClean="0"/>
              <a:t>31</a:t>
            </a:fld>
            <a:endParaRPr lang="en-GB"/>
          </a:p>
        </p:txBody>
      </p:sp>
      <p:sp>
        <p:nvSpPr>
          <p:cNvPr id="8" name="Title 7"/>
          <p:cNvSpPr>
            <a:spLocks noGrp="1"/>
          </p:cNvSpPr>
          <p:nvPr>
            <p:ph type="title"/>
          </p:nvPr>
        </p:nvSpPr>
        <p:spPr/>
        <p:txBody>
          <a:bodyPr/>
          <a:lstStyle/>
          <a:p>
            <a:r>
              <a:rPr lang="en-US" dirty="0" smtClean="0"/>
              <a:t>Incident Response Procedure for Interfederation</a:t>
            </a:r>
            <a:endParaRPr lang="en-US" dirty="0"/>
          </a:p>
        </p:txBody>
      </p:sp>
      <p:sp>
        <p:nvSpPr>
          <p:cNvPr id="10" name="Left-Right Arrow 9"/>
          <p:cNvSpPr/>
          <p:nvPr/>
        </p:nvSpPr>
        <p:spPr>
          <a:xfrm rot="9000000">
            <a:off x="5638756" y="4107048"/>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1" name="Oval 10"/>
          <p:cNvSpPr/>
          <p:nvPr/>
        </p:nvSpPr>
        <p:spPr>
          <a:xfrm>
            <a:off x="4821711" y="4176532"/>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11</a:t>
            </a:r>
            <a:endParaRPr lang="en-US" dirty="0"/>
          </a:p>
        </p:txBody>
      </p:sp>
      <p:sp>
        <p:nvSpPr>
          <p:cNvPr id="12" name="Left-Right Arrow 11"/>
          <p:cNvSpPr/>
          <p:nvPr/>
        </p:nvSpPr>
        <p:spPr>
          <a:xfrm rot="11400000">
            <a:off x="5541290" y="3554292"/>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3" name="Oval 12"/>
          <p:cNvSpPr/>
          <p:nvPr/>
        </p:nvSpPr>
        <p:spPr>
          <a:xfrm>
            <a:off x="4636657" y="3127041"/>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12</a:t>
            </a:r>
            <a:endParaRPr lang="en-US" dirty="0"/>
          </a:p>
        </p:txBody>
      </p:sp>
      <p:sp>
        <p:nvSpPr>
          <p:cNvPr id="14" name="Left-Right Arrow 13"/>
          <p:cNvSpPr/>
          <p:nvPr/>
        </p:nvSpPr>
        <p:spPr>
          <a:xfrm rot="13800000">
            <a:off x="5821931" y="3068207"/>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5" name="Oval 14"/>
          <p:cNvSpPr/>
          <p:nvPr/>
        </p:nvSpPr>
        <p:spPr>
          <a:xfrm>
            <a:off x="5169498" y="2204133"/>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13</a:t>
            </a:r>
            <a:endParaRPr lang="en-US" dirty="0"/>
          </a:p>
        </p:txBody>
      </p:sp>
      <p:sp>
        <p:nvSpPr>
          <p:cNvPr id="16" name="Oval 15"/>
          <p:cNvSpPr/>
          <p:nvPr/>
        </p:nvSpPr>
        <p:spPr>
          <a:xfrm>
            <a:off x="10634248" y="2234681"/>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21</a:t>
            </a:r>
            <a:endParaRPr lang="en-US" dirty="0"/>
          </a:p>
        </p:txBody>
      </p:sp>
      <p:sp>
        <p:nvSpPr>
          <p:cNvPr id="17" name="Oval 16"/>
          <p:cNvSpPr/>
          <p:nvPr/>
        </p:nvSpPr>
        <p:spPr>
          <a:xfrm>
            <a:off x="11167089" y="3157589"/>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22</a:t>
            </a:r>
            <a:endParaRPr lang="en-US" dirty="0"/>
          </a:p>
        </p:txBody>
      </p:sp>
      <p:sp>
        <p:nvSpPr>
          <p:cNvPr id="18" name="Oval 17"/>
          <p:cNvSpPr/>
          <p:nvPr/>
        </p:nvSpPr>
        <p:spPr>
          <a:xfrm>
            <a:off x="10982036" y="4207080"/>
            <a:ext cx="818250" cy="818250"/>
          </a:xfrm>
          <a:prstGeom prst="ellipse">
            <a:avLst/>
          </a:prstGeom>
          <a:ln w="12700" cmpd="sng"/>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dirty="0" smtClean="0"/>
              <a:t>23</a:t>
            </a:r>
            <a:endParaRPr lang="en-US" dirty="0"/>
          </a:p>
        </p:txBody>
      </p:sp>
      <p:sp>
        <p:nvSpPr>
          <p:cNvPr id="19" name="Left-Right Arrow 18"/>
          <p:cNvSpPr/>
          <p:nvPr/>
        </p:nvSpPr>
        <p:spPr>
          <a:xfrm rot="12600000" flipH="1">
            <a:off x="10431307" y="4139330"/>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0" name="Left-Right Arrow 19"/>
          <p:cNvSpPr/>
          <p:nvPr/>
        </p:nvSpPr>
        <p:spPr>
          <a:xfrm rot="10200000" flipH="1">
            <a:off x="10506051" y="3672669"/>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1" name="Left-Right Arrow 20"/>
          <p:cNvSpPr/>
          <p:nvPr/>
        </p:nvSpPr>
        <p:spPr>
          <a:xfrm rot="7800000" flipH="1">
            <a:off x="10313112" y="3229631"/>
            <a:ext cx="461342" cy="219837"/>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graphicFrame>
        <p:nvGraphicFramePr>
          <p:cNvPr id="22" name="Diagram 21"/>
          <p:cNvGraphicFramePr/>
          <p:nvPr>
            <p:extLst>
              <p:ext uri="{D42A27DB-BD31-4B8C-83A1-F6EECF244321}">
                <p14:modId xmlns:p14="http://schemas.microsoft.com/office/powerpoint/2010/main" val="1426410260"/>
              </p:ext>
            </p:extLst>
          </p:nvPr>
        </p:nvGraphicFramePr>
        <p:xfrm>
          <a:off x="5159441" y="2182838"/>
          <a:ext cx="6191250" cy="38682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1296846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854236" y="1439333"/>
            <a:ext cx="4499566" cy="4737633"/>
          </a:xfrm>
        </p:spPr>
        <p:txBody>
          <a:bodyPr/>
          <a:lstStyle/>
          <a:p>
            <a:r>
              <a:rPr lang="en-US" dirty="0" smtClean="0"/>
              <a:t>Typical SPs do not have a mature security capability</a:t>
            </a:r>
          </a:p>
          <a:p>
            <a:r>
              <a:rPr lang="en-US" dirty="0" smtClean="0"/>
              <a:t>RCs have expertise and motivation to lead incident response and should be allowed to do so</a:t>
            </a:r>
          </a:p>
          <a:p>
            <a:r>
              <a:rPr lang="en-US" dirty="0" smtClean="0"/>
              <a:t>Procedures are flexible to allow the most appropriate entity to be the Incident Response Coordinator</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32</a:t>
            </a:fld>
            <a:endParaRPr lang="en-GB"/>
          </a:p>
        </p:txBody>
      </p:sp>
      <p:sp>
        <p:nvSpPr>
          <p:cNvPr id="4" name="Title 3"/>
          <p:cNvSpPr>
            <a:spLocks noGrp="1"/>
          </p:cNvSpPr>
          <p:nvPr>
            <p:ph type="title"/>
          </p:nvPr>
        </p:nvSpPr>
        <p:spPr/>
        <p:txBody>
          <a:bodyPr/>
          <a:lstStyle/>
          <a:p>
            <a:r>
              <a:rPr lang="en-US" dirty="0" smtClean="0"/>
              <a:t>Role of Research Communities</a:t>
            </a:r>
            <a:endParaRPr lang="en-US" dirty="0"/>
          </a:p>
        </p:txBody>
      </p:sp>
      <p:graphicFrame>
        <p:nvGraphicFramePr>
          <p:cNvPr id="5" name="Diagram 4"/>
          <p:cNvGraphicFramePr/>
          <p:nvPr>
            <p:extLst>
              <p:ext uri="{D42A27DB-BD31-4B8C-83A1-F6EECF244321}">
                <p14:modId xmlns:p14="http://schemas.microsoft.com/office/powerpoint/2010/main" val="2205121288"/>
              </p:ext>
            </p:extLst>
          </p:nvPr>
        </p:nvGraphicFramePr>
        <p:xfrm>
          <a:off x="1072876" y="2938947"/>
          <a:ext cx="5071843" cy="284478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Left-Right Arrow 5"/>
          <p:cNvSpPr/>
          <p:nvPr/>
        </p:nvSpPr>
        <p:spPr>
          <a:xfrm rot="9000000">
            <a:off x="1659546" y="4318782"/>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7" name="Oval 6"/>
          <p:cNvSpPr/>
          <p:nvPr/>
        </p:nvSpPr>
        <p:spPr>
          <a:xfrm>
            <a:off x="990227" y="4369882"/>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11</a:t>
            </a:r>
            <a:endParaRPr lang="en-US" sz="1600" dirty="0"/>
          </a:p>
        </p:txBody>
      </p:sp>
      <p:sp>
        <p:nvSpPr>
          <p:cNvPr id="8" name="Left-Right Arrow 7"/>
          <p:cNvSpPr/>
          <p:nvPr/>
        </p:nvSpPr>
        <p:spPr>
          <a:xfrm rot="11400000">
            <a:off x="1579703" y="3912270"/>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9" name="Oval 8"/>
          <p:cNvSpPr/>
          <p:nvPr/>
        </p:nvSpPr>
        <p:spPr>
          <a:xfrm>
            <a:off x="838632" y="3598058"/>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12</a:t>
            </a:r>
            <a:endParaRPr lang="en-US" sz="1600" dirty="0"/>
          </a:p>
        </p:txBody>
      </p:sp>
      <p:sp>
        <p:nvSpPr>
          <p:cNvPr id="10" name="Left-Right Arrow 9"/>
          <p:cNvSpPr/>
          <p:nvPr/>
        </p:nvSpPr>
        <p:spPr>
          <a:xfrm rot="13800000">
            <a:off x="1828925" y="3545582"/>
            <a:ext cx="339284" cy="180089"/>
          </a:xfrm>
          <a:prstGeom prst="leftRightArrow">
            <a:avLst/>
          </a:prstGeom>
          <a:solidFill>
            <a:srgbClr val="70AD47"/>
          </a:solidFill>
          <a:ln w="28575" cmpd="sng">
            <a:solidFill>
              <a:srgbClr val="70AD47"/>
            </a:solidFill>
            <a:prstDash val="solid"/>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1" name="Oval 10"/>
          <p:cNvSpPr/>
          <p:nvPr/>
        </p:nvSpPr>
        <p:spPr>
          <a:xfrm>
            <a:off x="1275132" y="2919326"/>
            <a:ext cx="670307" cy="601763"/>
          </a:xfrm>
          <a:prstGeom prst="ellipse">
            <a:avLst/>
          </a:prstGeom>
          <a:solidFill>
            <a:srgbClr val="FFFFFF"/>
          </a:solidFill>
          <a:ln w="28575" cmpd="sng">
            <a:solidFill>
              <a:srgbClr val="70AD47"/>
            </a:solidFill>
            <a:prstDash val="solid"/>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13</a:t>
            </a:r>
            <a:endParaRPr lang="en-US" sz="1600" dirty="0"/>
          </a:p>
        </p:txBody>
      </p:sp>
      <p:sp>
        <p:nvSpPr>
          <p:cNvPr id="12" name="Oval 11"/>
          <p:cNvSpPr/>
          <p:nvPr/>
        </p:nvSpPr>
        <p:spPr>
          <a:xfrm>
            <a:off x="5434346" y="2888869"/>
            <a:ext cx="670307" cy="601763"/>
          </a:xfrm>
          <a:prstGeom prst="ellipse">
            <a:avLst/>
          </a:prstGeom>
          <a:solidFill>
            <a:srgbClr val="FFFFFF"/>
          </a:solidFill>
          <a:ln w="28575" cmpd="sng">
            <a:solidFill>
              <a:srgbClr val="70AD47"/>
            </a:solidFill>
            <a:prstDash val="solid"/>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21</a:t>
            </a:r>
            <a:endParaRPr lang="en-US" sz="1600" dirty="0"/>
          </a:p>
        </p:txBody>
      </p:sp>
      <p:sp>
        <p:nvSpPr>
          <p:cNvPr id="13" name="Oval 12"/>
          <p:cNvSpPr/>
          <p:nvPr/>
        </p:nvSpPr>
        <p:spPr>
          <a:xfrm>
            <a:off x="5870846" y="3567601"/>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22</a:t>
            </a:r>
            <a:endParaRPr lang="en-US" sz="1600" dirty="0"/>
          </a:p>
        </p:txBody>
      </p:sp>
      <p:sp>
        <p:nvSpPr>
          <p:cNvPr id="14" name="Oval 13"/>
          <p:cNvSpPr/>
          <p:nvPr/>
        </p:nvSpPr>
        <p:spPr>
          <a:xfrm>
            <a:off x="5719252" y="4339425"/>
            <a:ext cx="670307" cy="601763"/>
          </a:xfrm>
          <a:prstGeom prst="ellipse">
            <a:avLst/>
          </a:prstGeom>
          <a:ln w="12700" cmpd="sng">
            <a:solidFill>
              <a:srgbClr val="000000"/>
            </a:solidFill>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nchor="ctr"/>
          <a:lstStyle/>
          <a:p>
            <a:pPr algn="ctr"/>
            <a:r>
              <a:rPr lang="en-US" sz="1600" dirty="0" smtClean="0"/>
              <a:t>23</a:t>
            </a:r>
            <a:endParaRPr lang="en-US" sz="1600" dirty="0"/>
          </a:p>
        </p:txBody>
      </p:sp>
      <p:sp>
        <p:nvSpPr>
          <p:cNvPr id="15" name="Left-Right Arrow 14"/>
          <p:cNvSpPr/>
          <p:nvPr/>
        </p:nvSpPr>
        <p:spPr>
          <a:xfrm rot="12600000" flipH="1">
            <a:off x="5268097" y="4289600"/>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6" name="Left-Right Arrow 15"/>
          <p:cNvSpPr/>
          <p:nvPr/>
        </p:nvSpPr>
        <p:spPr>
          <a:xfrm rot="10200000" flipH="1">
            <a:off x="5329327" y="3946404"/>
            <a:ext cx="377929" cy="161674"/>
          </a:xfrm>
          <a:prstGeom prst="leftRightArrow">
            <a:avLst/>
          </a:prstGeom>
          <a:solidFill>
            <a:srgbClr val="FFFFFF"/>
          </a:solidFill>
          <a:ln w="12700" cmpd="sng">
            <a:solidFill>
              <a:srgbClr val="000000"/>
            </a:solidFill>
            <a:prstDash val="sysDash"/>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17" name="Left-Right Arrow 16"/>
          <p:cNvSpPr/>
          <p:nvPr/>
        </p:nvSpPr>
        <p:spPr>
          <a:xfrm rot="7800000" flipH="1">
            <a:off x="5190595" y="3611375"/>
            <a:ext cx="339284" cy="180089"/>
          </a:xfrm>
          <a:prstGeom prst="leftRightArrow">
            <a:avLst/>
          </a:prstGeom>
          <a:solidFill>
            <a:srgbClr val="70AD47"/>
          </a:solidFill>
          <a:ln w="28575" cmpd="sng">
            <a:solidFill>
              <a:srgbClr val="70AD47"/>
            </a:solidFill>
            <a:prstDash val="solid"/>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grpSp>
        <p:nvGrpSpPr>
          <p:cNvPr id="18" name="Group 17"/>
          <p:cNvGrpSpPr/>
          <p:nvPr/>
        </p:nvGrpSpPr>
        <p:grpSpPr>
          <a:xfrm>
            <a:off x="1008691" y="1590207"/>
            <a:ext cx="4062038" cy="887133"/>
            <a:chOff x="2143248" y="1308"/>
            <a:chExt cx="804857" cy="804857"/>
          </a:xfrm>
        </p:grpSpPr>
        <p:sp>
          <p:nvSpPr>
            <p:cNvPr id="19" name="Oval 18"/>
            <p:cNvSpPr/>
            <p:nvPr/>
          </p:nvSpPr>
          <p:spPr>
            <a:xfrm>
              <a:off x="2143248" y="1308"/>
              <a:ext cx="804857" cy="804857"/>
            </a:xfrm>
            <a:prstGeom prst="ellipse">
              <a:avLst/>
            </a:prstGeom>
            <a:ln>
              <a:prstDash val="dot"/>
            </a:ln>
          </p:spPr>
          <p:style>
            <a:lnRef idx="2">
              <a:schemeClr val="dk1">
                <a:shade val="80000"/>
                <a:hueOff val="0"/>
                <a:satOff val="0"/>
                <a:lumOff val="0"/>
                <a:alphaOff val="0"/>
              </a:schemeClr>
            </a:lnRef>
            <a:fillRef idx="1">
              <a:schemeClr val="lt1">
                <a:hueOff val="0"/>
                <a:satOff val="0"/>
                <a:lumOff val="0"/>
                <a:alphaOff val="0"/>
              </a:schemeClr>
            </a:fillRef>
            <a:effectRef idx="0">
              <a:schemeClr val="lt1">
                <a:hueOff val="0"/>
                <a:satOff val="0"/>
                <a:lumOff val="0"/>
                <a:alphaOff val="0"/>
              </a:schemeClr>
            </a:effectRef>
            <a:fontRef idx="minor">
              <a:schemeClr val="dk1">
                <a:hueOff val="0"/>
                <a:satOff val="0"/>
                <a:lumOff val="0"/>
                <a:alphaOff val="0"/>
              </a:schemeClr>
            </a:fontRef>
          </p:style>
          <p:txBody>
            <a:bodyPr/>
            <a:lstStyle/>
            <a:p>
              <a:endParaRPr lang="en-US" dirty="0"/>
            </a:p>
          </p:txBody>
        </p:sp>
        <p:sp>
          <p:nvSpPr>
            <p:cNvPr id="20" name="Oval 4"/>
            <p:cNvSpPr/>
            <p:nvPr/>
          </p:nvSpPr>
          <p:spPr>
            <a:xfrm>
              <a:off x="2398902" y="119177"/>
              <a:ext cx="441551" cy="569119"/>
            </a:xfrm>
            <a:prstGeom prst="rect">
              <a:avLst/>
            </a:prstGeom>
            <a:ln>
              <a:prstDash val="dot"/>
            </a:ln>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Research Community</a:t>
              </a:r>
              <a:endParaRPr lang="en-US" sz="2400" kern="1200" dirty="0"/>
            </a:p>
          </p:txBody>
        </p:sp>
      </p:grpSp>
      <p:sp>
        <p:nvSpPr>
          <p:cNvPr id="21" name="Left-Right Arrow 20"/>
          <p:cNvSpPr/>
          <p:nvPr/>
        </p:nvSpPr>
        <p:spPr>
          <a:xfrm rot="16200000">
            <a:off x="3458917" y="2642249"/>
            <a:ext cx="339284" cy="180089"/>
          </a:xfrm>
          <a:prstGeom prst="leftRightArrow">
            <a:avLst/>
          </a:prstGeom>
          <a:solidFill>
            <a:srgbClr val="70AD47"/>
          </a:solidFill>
          <a:ln w="12700" cmpd="sng">
            <a:solidFill>
              <a:srgbClr val="70AD47"/>
            </a:solidFill>
            <a:prstDash val="solid"/>
          </a:ln>
        </p:spPr>
        <p:style>
          <a:lnRef idx="0">
            <a:schemeClr val="dk1">
              <a:tint val="60000"/>
              <a:hueOff val="0"/>
              <a:satOff val="0"/>
              <a:lumOff val="0"/>
              <a:alphaOff val="0"/>
            </a:schemeClr>
          </a:lnRef>
          <a:fillRef idx="1">
            <a:schemeClr val="dk1">
              <a:tint val="60000"/>
              <a:hueOff val="0"/>
              <a:satOff val="0"/>
              <a:lumOff val="0"/>
              <a:alphaOff val="0"/>
            </a:schemeClr>
          </a:fillRef>
          <a:effectRef idx="0">
            <a:schemeClr val="dk1">
              <a:tint val="60000"/>
              <a:hueOff val="0"/>
              <a:satOff val="0"/>
              <a:lumOff val="0"/>
              <a:alphaOff val="0"/>
            </a:schemeClr>
          </a:effectRef>
          <a:fontRef idx="minor">
            <a:schemeClr val="dk1">
              <a:hueOff val="0"/>
              <a:satOff val="0"/>
              <a:lumOff val="0"/>
              <a:alphaOff val="0"/>
            </a:schemeClr>
          </a:fontRef>
        </p:style>
      </p:sp>
      <p:sp>
        <p:nvSpPr>
          <p:cNvPr id="22" name="Rectangle 21"/>
          <p:cNvSpPr/>
          <p:nvPr/>
        </p:nvSpPr>
        <p:spPr>
          <a:xfrm>
            <a:off x="1633656" y="1852233"/>
            <a:ext cx="766095" cy="342648"/>
          </a:xfrm>
          <a:prstGeom prst="rect">
            <a:avLst/>
          </a:prstGeom>
          <a:solidFill>
            <a:srgbClr val="FFFFFF"/>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194054"/>
                </a:solidFill>
              </a:rPr>
              <a:t>CERT</a:t>
            </a:r>
            <a:endParaRPr lang="en-US" dirty="0">
              <a:solidFill>
                <a:srgbClr val="194054"/>
              </a:solidFill>
            </a:endParaRPr>
          </a:p>
        </p:txBody>
      </p:sp>
      <p:cxnSp>
        <p:nvCxnSpPr>
          <p:cNvPr id="23" name="Curved Connector 22"/>
          <p:cNvCxnSpPr>
            <a:stCxn id="22" idx="1"/>
            <a:endCxn id="11" idx="2"/>
          </p:cNvCxnSpPr>
          <p:nvPr/>
        </p:nvCxnSpPr>
        <p:spPr>
          <a:xfrm rot="10800000" flipV="1">
            <a:off x="1275132" y="2023556"/>
            <a:ext cx="358524" cy="1196651"/>
          </a:xfrm>
          <a:prstGeom prst="curvedConnector3">
            <a:avLst>
              <a:gd name="adj1" fmla="val 163761"/>
            </a:avLst>
          </a:prstGeom>
          <a:ln w="28575" cmpd="sng">
            <a:solidFill>
              <a:srgbClr val="70AD47"/>
            </a:solidFill>
            <a:tailEnd type="arrow"/>
          </a:ln>
        </p:spPr>
        <p:style>
          <a:lnRef idx="2">
            <a:schemeClr val="accent1"/>
          </a:lnRef>
          <a:fillRef idx="0">
            <a:schemeClr val="accent1"/>
          </a:fillRef>
          <a:effectRef idx="1">
            <a:schemeClr val="accent1"/>
          </a:effectRef>
          <a:fontRef idx="minor">
            <a:schemeClr val="tx1"/>
          </a:fontRef>
        </p:style>
      </p:cxnSp>
      <p:cxnSp>
        <p:nvCxnSpPr>
          <p:cNvPr id="24" name="Curved Connector 23"/>
          <p:cNvCxnSpPr>
            <a:stCxn id="22" idx="0"/>
            <a:endCxn id="12" idx="0"/>
          </p:cNvCxnSpPr>
          <p:nvPr/>
        </p:nvCxnSpPr>
        <p:spPr>
          <a:xfrm rot="16200000" flipH="1">
            <a:off x="3374784" y="494153"/>
            <a:ext cx="1036636" cy="3752796"/>
          </a:xfrm>
          <a:prstGeom prst="curvedConnector3">
            <a:avLst>
              <a:gd name="adj1" fmla="val -39550"/>
            </a:avLst>
          </a:prstGeom>
          <a:ln w="28575" cmpd="sng">
            <a:solidFill>
              <a:srgbClr val="70AD47"/>
            </a:solidFill>
            <a:tailEnd type="arrow"/>
          </a:ln>
        </p:spPr>
        <p:style>
          <a:lnRef idx="2">
            <a:schemeClr val="accent1"/>
          </a:lnRef>
          <a:fillRef idx="0">
            <a:schemeClr val="accent1"/>
          </a:fillRef>
          <a:effectRef idx="1">
            <a:schemeClr val="accent1"/>
          </a:effectRef>
          <a:fontRef idx="minor">
            <a:schemeClr val="tx1"/>
          </a:fontRef>
        </p:style>
      </p:cxnSp>
      <p:cxnSp>
        <p:nvCxnSpPr>
          <p:cNvPr id="25" name="Curved Connector 24"/>
          <p:cNvCxnSpPr>
            <a:stCxn id="22" idx="2"/>
          </p:cNvCxnSpPr>
          <p:nvPr/>
        </p:nvCxnSpPr>
        <p:spPr>
          <a:xfrm rot="16200000" flipH="1">
            <a:off x="1785075" y="2426509"/>
            <a:ext cx="1894653" cy="1431395"/>
          </a:xfrm>
          <a:prstGeom prst="curvedConnector3">
            <a:avLst>
              <a:gd name="adj1" fmla="val 65957"/>
            </a:avLst>
          </a:prstGeom>
          <a:ln w="28575" cmpd="sng">
            <a:solidFill>
              <a:srgbClr val="70AD47"/>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140105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Document has already had input from many sources</a:t>
            </a:r>
          </a:p>
          <a:p>
            <a:pPr lvl="1"/>
            <a:r>
              <a:rPr lang="en-US" dirty="0" smtClean="0"/>
              <a:t>Identity Federations (Germany, US, UK, Sweden, Switzerland)</a:t>
            </a:r>
          </a:p>
          <a:p>
            <a:pPr lvl="1"/>
            <a:r>
              <a:rPr lang="en-US" dirty="0" smtClean="0"/>
              <a:t>SPs (ORCID)</a:t>
            </a:r>
          </a:p>
          <a:p>
            <a:pPr lvl="1"/>
            <a:r>
              <a:rPr lang="en-US" dirty="0" smtClean="0"/>
              <a:t>Research Community Reps (CERN, EGI, KIT)</a:t>
            </a:r>
          </a:p>
          <a:p>
            <a:pPr lvl="1"/>
            <a:r>
              <a:rPr lang="en-US" dirty="0" smtClean="0"/>
              <a:t>Review by Scott </a:t>
            </a:r>
            <a:r>
              <a:rPr lang="en-US" dirty="0" err="1" smtClean="0"/>
              <a:t>Koranda</a:t>
            </a:r>
            <a:r>
              <a:rPr lang="en-US" dirty="0" smtClean="0"/>
              <a:t> (LIGO) and Leif Nixon </a:t>
            </a:r>
          </a:p>
          <a:p>
            <a:r>
              <a:rPr lang="en-US" dirty="0" smtClean="0"/>
              <a:t>Next steps </a:t>
            </a:r>
          </a:p>
          <a:p>
            <a:pPr lvl="1"/>
            <a:r>
              <a:rPr lang="en-US" dirty="0" smtClean="0"/>
              <a:t>Circulate </a:t>
            </a:r>
            <a:r>
              <a:rPr lang="en-US" b="1" i="1" dirty="0" smtClean="0"/>
              <a:t>more</a:t>
            </a:r>
            <a:r>
              <a:rPr lang="en-US" dirty="0" smtClean="0"/>
              <a:t> widely</a:t>
            </a:r>
          </a:p>
          <a:p>
            <a:pPr lvl="1"/>
            <a:r>
              <a:rPr lang="en-US" dirty="0" smtClean="0"/>
              <a:t>Encourage National Identity Federations to adopt similar policies</a:t>
            </a:r>
          </a:p>
          <a:p>
            <a:pPr lvl="1"/>
            <a:r>
              <a:rPr lang="en-US" dirty="0" smtClean="0"/>
              <a:t>Ensure that the eduGAIN support platform is able to effectively play the central role we need</a:t>
            </a:r>
          </a:p>
          <a:p>
            <a:pPr marL="0" indent="0">
              <a:buNone/>
            </a:pPr>
            <a:endParaRPr lang="en-US" dirty="0"/>
          </a:p>
          <a:p>
            <a:pPr marL="0" indent="0">
              <a:buNone/>
            </a:pPr>
            <a:endParaRPr lang="en-US" dirty="0" smtClean="0"/>
          </a:p>
          <a:p>
            <a:pPr lvl="1"/>
            <a:endParaRPr lang="en-US" dirty="0"/>
          </a:p>
          <a:p>
            <a:pPr marL="342900" lvl="1" indent="0">
              <a:buNone/>
            </a:pPr>
            <a:endParaRPr lang="en-US" dirty="0"/>
          </a:p>
          <a:p>
            <a:pPr marL="342900" lvl="1" indent="0">
              <a:buNone/>
            </a:pPr>
            <a:endParaRPr lang="en-US" dirty="0" smtClean="0"/>
          </a:p>
          <a:p>
            <a:pPr marL="342900" lvl="1" indent="0">
              <a:buNone/>
            </a:pP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33</a:t>
            </a:fld>
            <a:endParaRPr lang="en-GB"/>
          </a:p>
        </p:txBody>
      </p:sp>
      <p:sp>
        <p:nvSpPr>
          <p:cNvPr id="4" name="Title 3"/>
          <p:cNvSpPr>
            <a:spLocks noGrp="1"/>
          </p:cNvSpPr>
          <p:nvPr>
            <p:ph type="title"/>
          </p:nvPr>
        </p:nvSpPr>
        <p:spPr/>
        <p:txBody>
          <a:bodyPr/>
          <a:lstStyle/>
          <a:p>
            <a:r>
              <a:rPr lang="en-US" dirty="0" smtClean="0"/>
              <a:t>Next Steps</a:t>
            </a:r>
            <a:endParaRPr lang="en-US" dirty="0"/>
          </a:p>
        </p:txBody>
      </p:sp>
    </p:spTree>
    <p:extLst>
      <p:ext uri="{BB962C8B-B14F-4D97-AF65-F5344CB8AC3E}">
        <p14:creationId xmlns:p14="http://schemas.microsoft.com/office/powerpoint/2010/main" val="856229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1"/>
          </p:nvPr>
        </p:nvSpPr>
        <p:spPr/>
        <p:txBody>
          <a:bodyPr/>
          <a:lstStyle/>
          <a:p>
            <a:r>
              <a:rPr lang="en-GB" dirty="0" err="1"/>
              <a:t>h</a:t>
            </a:r>
            <a:r>
              <a:rPr lang="en-GB" dirty="0" err="1" smtClean="0"/>
              <a:t>annah.short@cern.ch</a:t>
            </a:r>
            <a:endParaRPr lang="en-GB" dirty="0"/>
          </a:p>
          <a:p>
            <a:endParaRPr lang="en-GB" dirty="0"/>
          </a:p>
        </p:txBody>
      </p:sp>
    </p:spTree>
    <p:extLst>
      <p:ext uri="{BB962C8B-B14F-4D97-AF65-F5344CB8AC3E}">
        <p14:creationId xmlns:p14="http://schemas.microsoft.com/office/powerpoint/2010/main" val="3564170716"/>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1729882204"/>
              </p:ext>
            </p:extLst>
          </p:nvPr>
        </p:nvGraphicFramePr>
        <p:xfrm>
          <a:off x="444503" y="1439863"/>
          <a:ext cx="10909300" cy="47371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Slide Number Placeholder 2"/>
          <p:cNvSpPr>
            <a:spLocks noGrp="1"/>
          </p:cNvSpPr>
          <p:nvPr>
            <p:ph type="sldNum" sz="quarter" idx="12"/>
          </p:nvPr>
        </p:nvSpPr>
        <p:spPr/>
        <p:txBody>
          <a:bodyPr/>
          <a:lstStyle/>
          <a:p>
            <a:fld id="{6F576E6A-F32A-4612-884C-86870357C6B4}" type="slidenum">
              <a:rPr lang="en-GB" smtClean="0"/>
              <a:pPr/>
              <a:t>4</a:t>
            </a:fld>
            <a:endParaRPr lang="en-GB"/>
          </a:p>
        </p:txBody>
      </p:sp>
      <p:sp>
        <p:nvSpPr>
          <p:cNvPr id="4" name="Title 3"/>
          <p:cNvSpPr>
            <a:spLocks noGrp="1"/>
          </p:cNvSpPr>
          <p:nvPr>
            <p:ph type="title"/>
          </p:nvPr>
        </p:nvSpPr>
        <p:spPr/>
        <p:txBody>
          <a:bodyPr/>
          <a:lstStyle/>
          <a:p>
            <a:r>
              <a:rPr lang="en-US" dirty="0" smtClean="0"/>
              <a:t>Security Incident Response in Distributed Infrastructures</a:t>
            </a:r>
            <a:endParaRPr lang="en-US" dirty="0"/>
          </a:p>
        </p:txBody>
      </p:sp>
    </p:spTree>
    <p:extLst>
      <p:ext uri="{BB962C8B-B14F-4D97-AF65-F5344CB8AC3E}">
        <p14:creationId xmlns:p14="http://schemas.microsoft.com/office/powerpoint/2010/main" val="1349548445"/>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Written rules, and obligations </a:t>
            </a:r>
          </a:p>
          <a:p>
            <a:r>
              <a:rPr lang="en-US" dirty="0"/>
              <a:t>C</a:t>
            </a:r>
            <a:r>
              <a:rPr lang="en-US" dirty="0" smtClean="0"/>
              <a:t>lear basis for exclusion from infrastructure if not followed</a:t>
            </a:r>
          </a:p>
          <a:p>
            <a:r>
              <a:rPr lang="en-US" dirty="0" smtClean="0"/>
              <a:t>Reasonable likelihood that sites follow best practices in security</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p:txBody>
          <a:bodyPr/>
          <a:lstStyle/>
          <a:p>
            <a:r>
              <a:rPr lang="en-US" dirty="0" smtClean="0"/>
              <a:t>Shared Policies</a:t>
            </a:r>
            <a:endParaRPr lang="en-US" dirty="0"/>
          </a:p>
        </p:txBody>
      </p:sp>
    </p:spTree>
    <p:extLst>
      <p:ext uri="{BB962C8B-B14F-4D97-AF65-F5344CB8AC3E}">
        <p14:creationId xmlns:p14="http://schemas.microsoft.com/office/powerpoint/2010/main" val="26716697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Incident preparation and prevention - cascade advisories, IOCs, patches </a:t>
            </a:r>
            <a:r>
              <a:rPr lang="en-US" dirty="0" err="1" smtClean="0"/>
              <a:t>etc</a:t>
            </a:r>
            <a:r>
              <a:rPr lang="en-US" dirty="0" smtClean="0"/>
              <a:t> </a:t>
            </a:r>
          </a:p>
          <a:p>
            <a:r>
              <a:rPr lang="en-US" dirty="0" smtClean="0"/>
              <a:t>Coordinate incident response across multiple Sites</a:t>
            </a:r>
          </a:p>
          <a:p>
            <a:r>
              <a:rPr lang="en-US" dirty="0" smtClean="0"/>
              <a:t>Power to block problematic Sites &amp; users</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6</a:t>
            </a:fld>
            <a:endParaRPr lang="en-GB"/>
          </a:p>
        </p:txBody>
      </p:sp>
      <p:sp>
        <p:nvSpPr>
          <p:cNvPr id="4" name="Title 3"/>
          <p:cNvSpPr>
            <a:spLocks noGrp="1"/>
          </p:cNvSpPr>
          <p:nvPr>
            <p:ph type="title"/>
          </p:nvPr>
        </p:nvSpPr>
        <p:spPr/>
        <p:txBody>
          <a:bodyPr/>
          <a:lstStyle/>
          <a:p>
            <a:r>
              <a:rPr lang="en-US" dirty="0" smtClean="0"/>
              <a:t>Operational Support</a:t>
            </a:r>
            <a:endParaRPr lang="en-US" dirty="0"/>
          </a:p>
        </p:txBody>
      </p:sp>
    </p:spTree>
    <p:extLst>
      <p:ext uri="{BB962C8B-B14F-4D97-AF65-F5344CB8AC3E}">
        <p14:creationId xmlns:p14="http://schemas.microsoft.com/office/powerpoint/2010/main" val="2540996315"/>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dirty="0" smtClean="0"/>
          </a:p>
          <a:p>
            <a:endParaRPr lang="en-US" dirty="0"/>
          </a:p>
          <a:p>
            <a:r>
              <a:rPr lang="en-US" dirty="0" smtClean="0"/>
              <a:t>Fundamentally, incident response is more successful when the individuals know and trust each other</a:t>
            </a:r>
          </a:p>
          <a:p>
            <a:r>
              <a:rPr lang="en-US" dirty="0" smtClean="0"/>
              <a:t>Online trust </a:t>
            </a:r>
          </a:p>
          <a:p>
            <a:pPr lvl="1"/>
            <a:r>
              <a:rPr lang="en-US" dirty="0" smtClean="0"/>
              <a:t>Consistent, trustworthy </a:t>
            </a:r>
            <a:r>
              <a:rPr lang="en-US" dirty="0" err="1" smtClean="0"/>
              <a:t>behaviour</a:t>
            </a:r>
            <a:endParaRPr lang="en-US" dirty="0" smtClean="0"/>
          </a:p>
          <a:p>
            <a:pPr lvl="1"/>
            <a:r>
              <a:rPr lang="en-US" dirty="0" smtClean="0"/>
              <a:t>Voluntary collaboration</a:t>
            </a:r>
          </a:p>
          <a:p>
            <a:r>
              <a:rPr lang="en-US" dirty="0" smtClean="0"/>
              <a:t>Offline trust</a:t>
            </a:r>
          </a:p>
          <a:p>
            <a:pPr lvl="1"/>
            <a:r>
              <a:rPr lang="en-US" dirty="0" smtClean="0"/>
              <a:t>Key exchange</a:t>
            </a:r>
          </a:p>
          <a:p>
            <a:pPr lvl="1"/>
            <a:r>
              <a:rPr lang="en-US" dirty="0" smtClean="0"/>
              <a:t>Verification that you are a real person </a:t>
            </a:r>
            <a:r>
              <a:rPr lang="en-US" dirty="0" smtClean="0">
                <a:sym typeface="Wingdings"/>
              </a:rPr>
              <a:t></a:t>
            </a:r>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a:p>
        </p:txBody>
      </p:sp>
      <p:sp>
        <p:nvSpPr>
          <p:cNvPr id="4" name="Title 3"/>
          <p:cNvSpPr>
            <a:spLocks noGrp="1"/>
          </p:cNvSpPr>
          <p:nvPr>
            <p:ph type="title"/>
          </p:nvPr>
        </p:nvSpPr>
        <p:spPr/>
        <p:txBody>
          <a:bodyPr/>
          <a:lstStyle/>
          <a:p>
            <a:r>
              <a:rPr lang="en-US" dirty="0" smtClean="0"/>
              <a:t>Trust </a:t>
            </a:r>
            <a:endParaRPr lang="en-US" dirty="0"/>
          </a:p>
        </p:txBody>
      </p:sp>
    </p:spTree>
    <p:extLst>
      <p:ext uri="{BB962C8B-B14F-4D97-AF65-F5344CB8AC3E}">
        <p14:creationId xmlns:p14="http://schemas.microsoft.com/office/powerpoint/2010/main" val="351055160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44502" y="1439333"/>
            <a:ext cx="5426395" cy="4737633"/>
          </a:xfrm>
        </p:spPr>
        <p:txBody>
          <a:bodyPr/>
          <a:lstStyle/>
          <a:p>
            <a:pPr marL="0" indent="0">
              <a:buNone/>
            </a:pPr>
            <a:r>
              <a:rPr lang="en-US" dirty="0" smtClean="0"/>
              <a:t>AARC Project Deliverable DNA3.2 provided opportunity to: </a:t>
            </a:r>
          </a:p>
          <a:p>
            <a:r>
              <a:rPr lang="en-US" dirty="0" err="1" smtClean="0"/>
              <a:t>Analyse</a:t>
            </a:r>
            <a:r>
              <a:rPr lang="en-US" dirty="0" smtClean="0"/>
              <a:t> existing models </a:t>
            </a:r>
          </a:p>
          <a:p>
            <a:r>
              <a:rPr lang="en-US" dirty="0" smtClean="0"/>
              <a:t>Consider Security Incident Response Procedures in the context of eduGAIN (stay tuned for the second part of this talk!)</a:t>
            </a:r>
          </a:p>
          <a:p>
            <a:endParaRPr lang="en-US"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4" name="Title 3"/>
          <p:cNvSpPr>
            <a:spLocks noGrp="1"/>
          </p:cNvSpPr>
          <p:nvPr>
            <p:ph type="title"/>
          </p:nvPr>
        </p:nvSpPr>
        <p:spPr/>
        <p:txBody>
          <a:bodyPr/>
          <a:lstStyle/>
          <a:p>
            <a:r>
              <a:rPr lang="en-US" dirty="0" smtClean="0"/>
              <a:t>Security Incident Response Models</a:t>
            </a:r>
            <a:endParaRPr lang="en-US" dirty="0"/>
          </a:p>
        </p:txBody>
      </p:sp>
      <p:sp>
        <p:nvSpPr>
          <p:cNvPr id="5" name="Rectangle 4"/>
          <p:cNvSpPr/>
          <p:nvPr/>
        </p:nvSpPr>
        <p:spPr>
          <a:xfrm>
            <a:off x="478832" y="5895882"/>
            <a:ext cx="11367056" cy="369332"/>
          </a:xfrm>
          <a:prstGeom prst="rect">
            <a:avLst/>
          </a:prstGeom>
        </p:spPr>
        <p:txBody>
          <a:bodyPr wrap="square">
            <a:spAutoFit/>
          </a:bodyPr>
          <a:lstStyle/>
          <a:p>
            <a:r>
              <a:rPr lang="en-US" dirty="0"/>
              <a:t>https://</a:t>
            </a:r>
            <a:r>
              <a:rPr lang="en-US" dirty="0" err="1"/>
              <a:t>aarc-project.eu</a:t>
            </a:r>
            <a:r>
              <a:rPr lang="en-US" dirty="0"/>
              <a:t>/</a:t>
            </a:r>
            <a:r>
              <a:rPr lang="en-US" dirty="0" err="1"/>
              <a:t>wp</a:t>
            </a:r>
            <a:r>
              <a:rPr lang="en-US" dirty="0"/>
              <a:t>-content/uploads/2017/02/DNA3.2-Security-Incident-Response-Procedure-v1.0.pdf</a:t>
            </a:r>
          </a:p>
        </p:txBody>
      </p:sp>
      <p:pic>
        <p:nvPicPr>
          <p:cNvPr id="6" name="Picture 5"/>
          <p:cNvPicPr>
            <a:picLocks noChangeAspect="1"/>
          </p:cNvPicPr>
          <p:nvPr/>
        </p:nvPicPr>
        <p:blipFill>
          <a:blip r:embed="rId2"/>
          <a:stretch>
            <a:fillRect/>
          </a:stretch>
        </p:blipFill>
        <p:spPr>
          <a:xfrm>
            <a:off x="6789134" y="1386519"/>
            <a:ext cx="3081088" cy="4318506"/>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4867972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848484272"/>
              </p:ext>
            </p:extLst>
          </p:nvPr>
        </p:nvGraphicFramePr>
        <p:xfrm>
          <a:off x="1033240" y="1637662"/>
          <a:ext cx="4638675" cy="370363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p:txBody>
          <a:bodyPr/>
          <a:lstStyle/>
          <a:p>
            <a:r>
              <a:rPr lang="en-US" dirty="0" smtClean="0"/>
              <a:t>Fully Distributed Model</a:t>
            </a:r>
            <a:endParaRPr lang="en-US" dirty="0"/>
          </a:p>
        </p:txBody>
      </p:sp>
      <p:sp>
        <p:nvSpPr>
          <p:cNvPr id="2" name="TextBox 1"/>
          <p:cNvSpPr txBox="1"/>
          <p:nvPr/>
        </p:nvSpPr>
        <p:spPr>
          <a:xfrm>
            <a:off x="1915847" y="5553118"/>
            <a:ext cx="2580341" cy="369332"/>
          </a:xfrm>
          <a:prstGeom prst="rect">
            <a:avLst/>
          </a:prstGeom>
          <a:noFill/>
        </p:spPr>
        <p:txBody>
          <a:bodyPr wrap="none" rtlCol="0">
            <a:spAutoFit/>
          </a:bodyPr>
          <a:lstStyle/>
          <a:p>
            <a:r>
              <a:rPr lang="en-US" dirty="0" smtClean="0"/>
              <a:t>During Incident Response</a:t>
            </a:r>
            <a:endParaRPr lang="en-US" dirty="0"/>
          </a:p>
        </p:txBody>
      </p:sp>
      <p:sp>
        <p:nvSpPr>
          <p:cNvPr id="8" name="TextBox 7"/>
          <p:cNvSpPr txBox="1"/>
          <p:nvPr/>
        </p:nvSpPr>
        <p:spPr>
          <a:xfrm>
            <a:off x="7385268" y="5576376"/>
            <a:ext cx="2893791" cy="369332"/>
          </a:xfrm>
          <a:prstGeom prst="rect">
            <a:avLst/>
          </a:prstGeom>
          <a:noFill/>
        </p:spPr>
        <p:txBody>
          <a:bodyPr wrap="none" rtlCol="0">
            <a:spAutoFit/>
          </a:bodyPr>
          <a:lstStyle/>
          <a:p>
            <a:r>
              <a:rPr lang="en-US" dirty="0" smtClean="0"/>
              <a:t>Post-Incident-Report Sharing</a:t>
            </a:r>
            <a:endParaRPr lang="en-US" dirty="0"/>
          </a:p>
        </p:txBody>
      </p:sp>
      <p:sp>
        <p:nvSpPr>
          <p:cNvPr id="11" name="TextBox 10"/>
          <p:cNvSpPr txBox="1"/>
          <p:nvPr/>
        </p:nvSpPr>
        <p:spPr>
          <a:xfrm>
            <a:off x="1379403" y="5899232"/>
            <a:ext cx="4314001" cy="369332"/>
          </a:xfrm>
          <a:prstGeom prst="rect">
            <a:avLst/>
          </a:prstGeom>
          <a:noFill/>
        </p:spPr>
        <p:txBody>
          <a:bodyPr wrap="none" rtlCol="0">
            <a:spAutoFit/>
          </a:bodyPr>
          <a:lstStyle/>
          <a:p>
            <a:r>
              <a:rPr lang="en-US" i="1" dirty="0" smtClean="0"/>
              <a:t>Information shared between all participants</a:t>
            </a:r>
            <a:endParaRPr lang="en-US" i="1" dirty="0"/>
          </a:p>
        </p:txBody>
      </p:sp>
      <p:sp>
        <p:nvSpPr>
          <p:cNvPr id="12" name="TextBox 11"/>
          <p:cNvSpPr txBox="1"/>
          <p:nvPr/>
        </p:nvSpPr>
        <p:spPr>
          <a:xfrm>
            <a:off x="6762712" y="5879442"/>
            <a:ext cx="4314001" cy="369332"/>
          </a:xfrm>
          <a:prstGeom prst="rect">
            <a:avLst/>
          </a:prstGeom>
          <a:noFill/>
        </p:spPr>
        <p:txBody>
          <a:bodyPr wrap="none" rtlCol="0">
            <a:spAutoFit/>
          </a:bodyPr>
          <a:lstStyle/>
          <a:p>
            <a:r>
              <a:rPr lang="en-US" i="1" dirty="0" smtClean="0"/>
              <a:t>Information shared between all participants</a:t>
            </a:r>
            <a:endParaRPr lang="en-US" i="1" dirty="0"/>
          </a:p>
        </p:txBody>
      </p:sp>
      <p:graphicFrame>
        <p:nvGraphicFramePr>
          <p:cNvPr id="13" name="Content Placeholder 4"/>
          <p:cNvGraphicFramePr>
            <a:graphicFrameLocks/>
          </p:cNvGraphicFramePr>
          <p:nvPr>
            <p:extLst>
              <p:ext uri="{D42A27DB-BD31-4B8C-83A1-F6EECF244321}">
                <p14:modId xmlns:p14="http://schemas.microsoft.com/office/powerpoint/2010/main" val="4109153000"/>
              </p:ext>
            </p:extLst>
          </p:nvPr>
        </p:nvGraphicFramePr>
        <p:xfrm>
          <a:off x="6545711" y="1639396"/>
          <a:ext cx="4638675" cy="37036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603604888"/>
      </p:ext>
    </p:extLst>
  </p:cSld>
  <p:clrMapOvr>
    <a:masterClrMapping/>
  </p:clrMapOvr>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Presentation1" id="{10D0992E-CCCF-45DB-AB26-A4F50B75E4D6}" vid="{C2252C9B-28CB-4431-8278-C26B15A7694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5D342B61AA90142A8D5A114AFFAD389" ma:contentTypeVersion="1" ma:contentTypeDescription="Create a new document." ma:contentTypeScope="" ma:versionID="138dd77d572eb9aa87051d9216bdb443">
  <xsd:schema xmlns:xsd="http://www.w3.org/2001/XMLSchema" xmlns:xs="http://www.w3.org/2001/XMLSchema" xmlns:p="http://schemas.microsoft.com/office/2006/metadata/properties" xmlns:ns1="http://schemas.microsoft.com/sharepoint/v3" targetNamespace="http://schemas.microsoft.com/office/2006/metadata/properties" ma:root="true" ma:fieldsID="48c5b5cd9b8d25ff6dd15848836f4270"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9"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FF8F0BB2-8848-4E68-80B0-B0624BDBD58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2C07721-32FF-48B6-9D36-E09F4CC3A69A}">
  <ds:schemaRefs>
    <ds:schemaRef ds:uri="http://schemas.microsoft.com/sharepoint/v3/contenttype/forms"/>
  </ds:schemaRefs>
</ds:datastoreItem>
</file>

<file path=customXml/itemProps3.xml><?xml version="1.0" encoding="utf-8"?>
<ds:datastoreItem xmlns:ds="http://schemas.openxmlformats.org/officeDocument/2006/customXml" ds:itemID="{59AA3960-760A-4B61-8C8B-DBF90F37C8C8}">
  <ds:schemaRefs>
    <ds:schemaRef ds:uri="http://purl.org/dc/terms/"/>
    <ds:schemaRef ds:uri="http://schemas.microsoft.com/sharepoint/v3"/>
    <ds:schemaRef ds:uri="http://purl.org/dc/elements/1.1/"/>
    <ds:schemaRef ds:uri="http://www.w3.org/XML/1998/namespace"/>
    <ds:schemaRef ds:uri="http://schemas.microsoft.com/office/2006/documentManagement/types"/>
    <ds:schemaRef ds:uri="http://schemas.microsoft.com/office/2006/metadata/properties"/>
    <ds:schemaRef ds:uri="http://schemas.openxmlformats.org/package/2006/metadata/core-properties"/>
    <ds:schemaRef ds:uri="http://purl.org/dc/dcmitype/"/>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Final GEANT Association template 16 9 widescreen</Template>
  <TotalTime>24174</TotalTime>
  <Words>1432</Words>
  <Application>Microsoft Macintosh PowerPoint</Application>
  <PresentationFormat>Custom</PresentationFormat>
  <Paragraphs>299</Paragraphs>
  <Slides>34</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34</vt:i4>
      </vt:variant>
    </vt:vector>
  </HeadingPairs>
  <TitlesOfParts>
    <vt:vector size="36" baseType="lpstr">
      <vt:lpstr>GEANT Association</vt:lpstr>
      <vt:lpstr>Microsoft Excel Sheet</vt:lpstr>
      <vt:lpstr>PowerPoint Presentation</vt:lpstr>
      <vt:lpstr>Agenda</vt:lpstr>
      <vt:lpstr>PowerPoint Presentation</vt:lpstr>
      <vt:lpstr>Security Incident Response in Distributed Infrastructures</vt:lpstr>
      <vt:lpstr>Shared Policies</vt:lpstr>
      <vt:lpstr>Operational Support</vt:lpstr>
      <vt:lpstr>Trust </vt:lpstr>
      <vt:lpstr>Security Incident Response Models</vt:lpstr>
      <vt:lpstr>Fully Distributed Model</vt:lpstr>
      <vt:lpstr>Hub and Spoke</vt:lpstr>
      <vt:lpstr>PowerPoint Presentation</vt:lpstr>
      <vt:lpstr>Federated Identity Management Worldwide What is a Federation?</vt:lpstr>
      <vt:lpstr>Federated Identity Management Worldwide eduGAIN</vt:lpstr>
      <vt:lpstr>Our Interaction with Identity Federations</vt:lpstr>
      <vt:lpstr>Security Incident Response in Distributed Infrastructures</vt:lpstr>
      <vt:lpstr>The challenge of Federated Identity Management</vt:lpstr>
      <vt:lpstr>The challenge of Federated Identity Management</vt:lpstr>
      <vt:lpstr>The challenge of Federated Identity Management</vt:lpstr>
      <vt:lpstr>PowerPoint Presentation</vt:lpstr>
      <vt:lpstr>What can we do?</vt:lpstr>
      <vt:lpstr>Beginnings</vt:lpstr>
      <vt:lpstr>Evolution</vt:lpstr>
      <vt:lpstr>Sirtfi</vt:lpstr>
      <vt:lpstr>Current adoption</vt:lpstr>
      <vt:lpstr>Find out more</vt:lpstr>
      <vt:lpstr>PowerPoint Presentation</vt:lpstr>
      <vt:lpstr>How does Sirtfi help?</vt:lpstr>
      <vt:lpstr>How does Sirtfi not help?</vt:lpstr>
      <vt:lpstr>PowerPoint Presentation</vt:lpstr>
      <vt:lpstr>How can we build the necessary security capability for eduGAIN?</vt:lpstr>
      <vt:lpstr>Incident Response Procedure for Interfederation</vt:lpstr>
      <vt:lpstr>Role of Research Communities</vt:lpstr>
      <vt:lpstr>Next Steps</vt:lpstr>
      <vt:lpstr>PowerPoint Presentation</vt:lpstr>
    </vt:vector>
  </TitlesOfParts>
  <Company>DANTE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Meyer</dc:creator>
  <cp:lastModifiedBy>Hannah Short</cp:lastModifiedBy>
  <cp:revision>700</cp:revision>
  <cp:lastPrinted>2015-05-01T10:30:08Z</cp:lastPrinted>
  <dcterms:created xsi:type="dcterms:W3CDTF">2015-04-29T14:13:57Z</dcterms:created>
  <dcterms:modified xsi:type="dcterms:W3CDTF">2017-03-27T06:51:51Z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0x01010015D342B61AA90142A8D5A114AFFAD389</vt:lpwstr>
  </property>
</Properties>
</file>