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9"/>
  </p:notesMasterIdLst>
  <p:sldIdLst>
    <p:sldId id="256" r:id="rId5"/>
    <p:sldId id="283" r:id="rId6"/>
    <p:sldId id="314" r:id="rId7"/>
    <p:sldId id="287" r:id="rId8"/>
    <p:sldId id="288" r:id="rId9"/>
    <p:sldId id="289" r:id="rId10"/>
    <p:sldId id="290" r:id="rId11"/>
    <p:sldId id="300" r:id="rId12"/>
    <p:sldId id="301" r:id="rId13"/>
    <p:sldId id="302" r:id="rId14"/>
    <p:sldId id="313" r:id="rId15"/>
    <p:sldId id="292" r:id="rId16"/>
    <p:sldId id="293" r:id="rId17"/>
    <p:sldId id="286" r:id="rId18"/>
    <p:sldId id="295" r:id="rId19"/>
    <p:sldId id="296" r:id="rId20"/>
    <p:sldId id="297" r:id="rId21"/>
    <p:sldId id="298" r:id="rId22"/>
    <p:sldId id="299" r:id="rId23"/>
    <p:sldId id="303" r:id="rId24"/>
    <p:sldId id="304" r:id="rId25"/>
    <p:sldId id="305" r:id="rId26"/>
    <p:sldId id="306" r:id="rId27"/>
    <p:sldId id="307" r:id="rId28"/>
    <p:sldId id="308" r:id="rId29"/>
    <p:sldId id="309" r:id="rId30"/>
    <p:sldId id="310" r:id="rId31"/>
    <p:sldId id="311" r:id="rId32"/>
    <p:sldId id="315" r:id="rId33"/>
    <p:sldId id="316" r:id="rId34"/>
    <p:sldId id="317" r:id="rId35"/>
    <p:sldId id="318" r:id="rId36"/>
    <p:sldId id="319" r:id="rId37"/>
    <p:sldId id="275" r:id="rId3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E4F"/>
    <a:srgbClr val="0C3959"/>
    <a:srgbClr val="F57A1E"/>
    <a:srgbClr val="AFBEC9"/>
    <a:srgbClr val="FABD90"/>
    <a:srgbClr val="FEEEE2"/>
    <a:srgbClr val="FFFFFF"/>
    <a:srgbClr val="5B9BD5"/>
    <a:srgbClr val="1F4E79"/>
    <a:srgbClr val="3D5D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152" autoAdjust="0"/>
    <p:restoredTop sz="94611"/>
  </p:normalViewPr>
  <p:slideViewPr>
    <p:cSldViewPr snapToGrid="0">
      <p:cViewPr varScale="1">
        <p:scale>
          <a:sx n="61" d="100"/>
          <a:sy n="61" d="100"/>
        </p:scale>
        <p:origin x="-1144" y="-112"/>
      </p:cViewPr>
      <p:guideLst>
        <p:guide orient="horz" pos="2160"/>
        <p:guide pos="3840"/>
      </p:guideLst>
    </p:cSldViewPr>
  </p:slideViewPr>
  <p:outlineViewPr>
    <p:cViewPr>
      <p:scale>
        <a:sx n="33" d="100"/>
        <a:sy n="33" d="100"/>
      </p:scale>
      <p:origin x="0" y="-4464"/>
    </p:cViewPr>
  </p:outlin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F1FDD0-CF97-344A-9A4E-39E76B04AA1F}" type="doc">
      <dgm:prSet loTypeId="urn:microsoft.com/office/officeart/2008/layout/VerticalCurvedList" loCatId="" qsTypeId="urn:microsoft.com/office/officeart/2005/8/quickstyle/simple4" qsCatId="simple" csTypeId="urn:microsoft.com/office/officeart/2005/8/colors/accent0_1" csCatId="mainScheme"/>
      <dgm:spPr/>
      <dgm:t>
        <a:bodyPr/>
        <a:lstStyle/>
        <a:p>
          <a:endParaRPr lang="en-US"/>
        </a:p>
      </dgm:t>
    </dgm:pt>
    <dgm:pt modelId="{7DF2DF34-D7DC-C245-B810-A7313F0853AB}">
      <dgm:prSet/>
      <dgm:spPr/>
      <dgm:t>
        <a:bodyPr/>
        <a:lstStyle/>
        <a:p>
          <a:pPr rtl="0"/>
          <a:r>
            <a:rPr lang="en-US" smtClean="0"/>
            <a:t>Incident Response in Distributed Infrastructures </a:t>
          </a:r>
          <a:endParaRPr lang="en-US"/>
        </a:p>
      </dgm:t>
    </dgm:pt>
    <dgm:pt modelId="{5797353E-F594-EA4C-9AD0-B909378F7B55}" type="parTrans" cxnId="{48D89901-F9BB-EC4E-B652-45C42A21ED1C}">
      <dgm:prSet/>
      <dgm:spPr/>
      <dgm:t>
        <a:bodyPr/>
        <a:lstStyle/>
        <a:p>
          <a:endParaRPr lang="en-US"/>
        </a:p>
      </dgm:t>
    </dgm:pt>
    <dgm:pt modelId="{EE2FBF53-18A0-7846-A1F1-9AE13FD45D55}" type="sibTrans" cxnId="{48D89901-F9BB-EC4E-B652-45C42A21ED1C}">
      <dgm:prSet/>
      <dgm:spPr/>
      <dgm:t>
        <a:bodyPr/>
        <a:lstStyle/>
        <a:p>
          <a:endParaRPr lang="en-US"/>
        </a:p>
      </dgm:t>
    </dgm:pt>
    <dgm:pt modelId="{BF08AAC9-9E6F-344B-B69F-B60937C8BF68}">
      <dgm:prSet/>
      <dgm:spPr/>
      <dgm:t>
        <a:bodyPr/>
        <a:lstStyle/>
        <a:p>
          <a:pPr rtl="0"/>
          <a:r>
            <a:rPr lang="en-US" smtClean="0"/>
            <a:t>Impact of Identity Federations</a:t>
          </a:r>
          <a:endParaRPr lang="en-US"/>
        </a:p>
      </dgm:t>
    </dgm:pt>
    <dgm:pt modelId="{D3DBEA1B-5B75-AA48-8EE9-578978BEE450}" type="parTrans" cxnId="{DEFE82AC-E63C-E147-8E25-7BDB54AF8F38}">
      <dgm:prSet/>
      <dgm:spPr/>
      <dgm:t>
        <a:bodyPr/>
        <a:lstStyle/>
        <a:p>
          <a:endParaRPr lang="en-US"/>
        </a:p>
      </dgm:t>
    </dgm:pt>
    <dgm:pt modelId="{D272DF34-8DC6-7A4D-A74F-3E213ECD95CA}" type="sibTrans" cxnId="{DEFE82AC-E63C-E147-8E25-7BDB54AF8F38}">
      <dgm:prSet/>
      <dgm:spPr/>
      <dgm:t>
        <a:bodyPr/>
        <a:lstStyle/>
        <a:p>
          <a:endParaRPr lang="en-US"/>
        </a:p>
      </dgm:t>
    </dgm:pt>
    <dgm:pt modelId="{E10E620A-724D-EF4A-B7C8-60365AB5F5A7}">
      <dgm:prSet/>
      <dgm:spPr/>
      <dgm:t>
        <a:bodyPr/>
        <a:lstStyle/>
        <a:p>
          <a:pPr rtl="0"/>
          <a:r>
            <a:rPr lang="en-US" smtClean="0"/>
            <a:t>Filing the gaps</a:t>
          </a:r>
          <a:endParaRPr lang="en-US"/>
        </a:p>
      </dgm:t>
    </dgm:pt>
    <dgm:pt modelId="{124443E4-5EA1-5948-B754-251A5F663417}" type="parTrans" cxnId="{10A83B36-FDD5-2E41-9076-B2118A707D95}">
      <dgm:prSet/>
      <dgm:spPr/>
      <dgm:t>
        <a:bodyPr/>
        <a:lstStyle/>
        <a:p>
          <a:endParaRPr lang="en-US"/>
        </a:p>
      </dgm:t>
    </dgm:pt>
    <dgm:pt modelId="{7D0C9C14-84C5-D147-BF8E-A883F9DDEC6F}" type="sibTrans" cxnId="{10A83B36-FDD5-2E41-9076-B2118A707D95}">
      <dgm:prSet/>
      <dgm:spPr/>
      <dgm:t>
        <a:bodyPr/>
        <a:lstStyle/>
        <a:p>
          <a:endParaRPr lang="en-US"/>
        </a:p>
      </dgm:t>
    </dgm:pt>
    <dgm:pt modelId="{38429D74-D816-714D-8FFE-EED6AF7FFD87}" type="pres">
      <dgm:prSet presAssocID="{5BF1FDD0-CF97-344A-9A4E-39E76B04AA1F}" presName="Name0" presStyleCnt="0">
        <dgm:presLayoutVars>
          <dgm:chMax val="7"/>
          <dgm:chPref val="7"/>
          <dgm:dir/>
        </dgm:presLayoutVars>
      </dgm:prSet>
      <dgm:spPr/>
    </dgm:pt>
    <dgm:pt modelId="{0CEF682E-2396-0D41-8874-07CCDAEEBCED}" type="pres">
      <dgm:prSet presAssocID="{5BF1FDD0-CF97-344A-9A4E-39E76B04AA1F}" presName="Name1" presStyleCnt="0"/>
      <dgm:spPr/>
    </dgm:pt>
    <dgm:pt modelId="{494CD8CC-A1FE-7C4F-ABCD-2A19A2593E40}" type="pres">
      <dgm:prSet presAssocID="{5BF1FDD0-CF97-344A-9A4E-39E76B04AA1F}" presName="cycle" presStyleCnt="0"/>
      <dgm:spPr/>
    </dgm:pt>
    <dgm:pt modelId="{C4C549E9-AA49-6A43-A20F-11CD20B42E5E}" type="pres">
      <dgm:prSet presAssocID="{5BF1FDD0-CF97-344A-9A4E-39E76B04AA1F}" presName="srcNode" presStyleLbl="node1" presStyleIdx="0" presStyleCnt="3"/>
      <dgm:spPr/>
    </dgm:pt>
    <dgm:pt modelId="{29D79AD8-99AB-154F-8A35-0735BAAA76B8}" type="pres">
      <dgm:prSet presAssocID="{5BF1FDD0-CF97-344A-9A4E-39E76B04AA1F}" presName="conn" presStyleLbl="parChTrans1D2" presStyleIdx="0" presStyleCnt="1"/>
      <dgm:spPr/>
    </dgm:pt>
    <dgm:pt modelId="{A31039F7-7966-EC47-BFED-68839AE934D0}" type="pres">
      <dgm:prSet presAssocID="{5BF1FDD0-CF97-344A-9A4E-39E76B04AA1F}" presName="extraNode" presStyleLbl="node1" presStyleIdx="0" presStyleCnt="3"/>
      <dgm:spPr/>
    </dgm:pt>
    <dgm:pt modelId="{2E936807-0DC9-E34B-A1F3-D756C16669B0}" type="pres">
      <dgm:prSet presAssocID="{5BF1FDD0-CF97-344A-9A4E-39E76B04AA1F}" presName="dstNode" presStyleLbl="node1" presStyleIdx="0" presStyleCnt="3"/>
      <dgm:spPr/>
    </dgm:pt>
    <dgm:pt modelId="{33D4F5B9-34DB-BD45-9A1D-08E37753651B}" type="pres">
      <dgm:prSet presAssocID="{7DF2DF34-D7DC-C245-B810-A7313F0853AB}" presName="text_1" presStyleLbl="node1" presStyleIdx="0" presStyleCnt="3">
        <dgm:presLayoutVars>
          <dgm:bulletEnabled val="1"/>
        </dgm:presLayoutVars>
      </dgm:prSet>
      <dgm:spPr/>
    </dgm:pt>
    <dgm:pt modelId="{AC1870ED-AC57-494F-9CAF-CF4BE3ED1E1F}" type="pres">
      <dgm:prSet presAssocID="{7DF2DF34-D7DC-C245-B810-A7313F0853AB}" presName="accent_1" presStyleCnt="0"/>
      <dgm:spPr/>
    </dgm:pt>
    <dgm:pt modelId="{3E10537C-735E-DE47-8725-26432488C410}" type="pres">
      <dgm:prSet presAssocID="{7DF2DF34-D7DC-C245-B810-A7313F0853AB}" presName="accentRepeatNode" presStyleLbl="solidFgAcc1" presStyleIdx="0" presStyleCnt="3"/>
      <dgm:spPr/>
    </dgm:pt>
    <dgm:pt modelId="{96FC56BA-609F-C344-93D3-D12449AE5C33}" type="pres">
      <dgm:prSet presAssocID="{BF08AAC9-9E6F-344B-B69F-B60937C8BF68}" presName="text_2" presStyleLbl="node1" presStyleIdx="1" presStyleCnt="3">
        <dgm:presLayoutVars>
          <dgm:bulletEnabled val="1"/>
        </dgm:presLayoutVars>
      </dgm:prSet>
      <dgm:spPr/>
    </dgm:pt>
    <dgm:pt modelId="{2FCC1EB5-9E36-214B-929D-CD966DDCB257}" type="pres">
      <dgm:prSet presAssocID="{BF08AAC9-9E6F-344B-B69F-B60937C8BF68}" presName="accent_2" presStyleCnt="0"/>
      <dgm:spPr/>
    </dgm:pt>
    <dgm:pt modelId="{457E7F61-28E8-4A49-97C9-6BDDFD7DBA5D}" type="pres">
      <dgm:prSet presAssocID="{BF08AAC9-9E6F-344B-B69F-B60937C8BF68}" presName="accentRepeatNode" presStyleLbl="solidFgAcc1" presStyleIdx="1" presStyleCnt="3"/>
      <dgm:spPr/>
    </dgm:pt>
    <dgm:pt modelId="{2D2D3CAF-2B83-1C41-8710-D8F88A8AC7A1}" type="pres">
      <dgm:prSet presAssocID="{E10E620A-724D-EF4A-B7C8-60365AB5F5A7}" presName="text_3" presStyleLbl="node1" presStyleIdx="2" presStyleCnt="3">
        <dgm:presLayoutVars>
          <dgm:bulletEnabled val="1"/>
        </dgm:presLayoutVars>
      </dgm:prSet>
      <dgm:spPr/>
    </dgm:pt>
    <dgm:pt modelId="{5BE6F521-B490-F24B-BE9A-9A51DA541C27}" type="pres">
      <dgm:prSet presAssocID="{E10E620A-724D-EF4A-B7C8-60365AB5F5A7}" presName="accent_3" presStyleCnt="0"/>
      <dgm:spPr/>
    </dgm:pt>
    <dgm:pt modelId="{A9A29639-D06F-6E4B-B4A8-7AB28D3AE082}" type="pres">
      <dgm:prSet presAssocID="{E10E620A-724D-EF4A-B7C8-60365AB5F5A7}" presName="accentRepeatNode" presStyleLbl="solidFgAcc1" presStyleIdx="2" presStyleCnt="3"/>
      <dgm:spPr/>
    </dgm:pt>
  </dgm:ptLst>
  <dgm:cxnLst>
    <dgm:cxn modelId="{10A83B36-FDD5-2E41-9076-B2118A707D95}" srcId="{5BF1FDD0-CF97-344A-9A4E-39E76B04AA1F}" destId="{E10E620A-724D-EF4A-B7C8-60365AB5F5A7}" srcOrd="2" destOrd="0" parTransId="{124443E4-5EA1-5948-B754-251A5F663417}" sibTransId="{7D0C9C14-84C5-D147-BF8E-A883F9DDEC6F}"/>
    <dgm:cxn modelId="{35C17CD1-46F1-9344-99FC-E196979A0614}" type="presOf" srcId="{5BF1FDD0-CF97-344A-9A4E-39E76B04AA1F}" destId="{38429D74-D816-714D-8FFE-EED6AF7FFD87}" srcOrd="0" destOrd="0" presId="urn:microsoft.com/office/officeart/2008/layout/VerticalCurvedList"/>
    <dgm:cxn modelId="{DEFE82AC-E63C-E147-8E25-7BDB54AF8F38}" srcId="{5BF1FDD0-CF97-344A-9A4E-39E76B04AA1F}" destId="{BF08AAC9-9E6F-344B-B69F-B60937C8BF68}" srcOrd="1" destOrd="0" parTransId="{D3DBEA1B-5B75-AA48-8EE9-578978BEE450}" sibTransId="{D272DF34-8DC6-7A4D-A74F-3E213ECD95CA}"/>
    <dgm:cxn modelId="{65813FDF-1271-AD4E-A2C5-BEFD75F92891}" type="presOf" srcId="{E10E620A-724D-EF4A-B7C8-60365AB5F5A7}" destId="{2D2D3CAF-2B83-1C41-8710-D8F88A8AC7A1}" srcOrd="0" destOrd="0" presId="urn:microsoft.com/office/officeart/2008/layout/VerticalCurvedList"/>
    <dgm:cxn modelId="{49486484-3C99-2345-BF9E-EA4858B51A7B}" type="presOf" srcId="{EE2FBF53-18A0-7846-A1F1-9AE13FD45D55}" destId="{29D79AD8-99AB-154F-8A35-0735BAAA76B8}" srcOrd="0" destOrd="0" presId="urn:microsoft.com/office/officeart/2008/layout/VerticalCurvedList"/>
    <dgm:cxn modelId="{48D89901-F9BB-EC4E-B652-45C42A21ED1C}" srcId="{5BF1FDD0-CF97-344A-9A4E-39E76B04AA1F}" destId="{7DF2DF34-D7DC-C245-B810-A7313F0853AB}" srcOrd="0" destOrd="0" parTransId="{5797353E-F594-EA4C-9AD0-B909378F7B55}" sibTransId="{EE2FBF53-18A0-7846-A1F1-9AE13FD45D55}"/>
    <dgm:cxn modelId="{F7325E13-C71E-514B-BB79-7677644A1FE0}" type="presOf" srcId="{BF08AAC9-9E6F-344B-B69F-B60937C8BF68}" destId="{96FC56BA-609F-C344-93D3-D12449AE5C33}" srcOrd="0" destOrd="0" presId="urn:microsoft.com/office/officeart/2008/layout/VerticalCurvedList"/>
    <dgm:cxn modelId="{A52D731F-AEC3-3446-BA06-D39DE3F31505}" type="presOf" srcId="{7DF2DF34-D7DC-C245-B810-A7313F0853AB}" destId="{33D4F5B9-34DB-BD45-9A1D-08E37753651B}" srcOrd="0" destOrd="0" presId="urn:microsoft.com/office/officeart/2008/layout/VerticalCurvedList"/>
    <dgm:cxn modelId="{492194A7-F1A6-0F48-AF72-C0385EF81204}" type="presParOf" srcId="{38429D74-D816-714D-8FFE-EED6AF7FFD87}" destId="{0CEF682E-2396-0D41-8874-07CCDAEEBCED}" srcOrd="0" destOrd="0" presId="urn:microsoft.com/office/officeart/2008/layout/VerticalCurvedList"/>
    <dgm:cxn modelId="{CE878561-459A-7649-8537-DF5BC829CE80}" type="presParOf" srcId="{0CEF682E-2396-0D41-8874-07CCDAEEBCED}" destId="{494CD8CC-A1FE-7C4F-ABCD-2A19A2593E40}" srcOrd="0" destOrd="0" presId="urn:microsoft.com/office/officeart/2008/layout/VerticalCurvedList"/>
    <dgm:cxn modelId="{3169D8BB-BEA0-3046-B6EF-CD3CF8263279}" type="presParOf" srcId="{494CD8CC-A1FE-7C4F-ABCD-2A19A2593E40}" destId="{C4C549E9-AA49-6A43-A20F-11CD20B42E5E}" srcOrd="0" destOrd="0" presId="urn:microsoft.com/office/officeart/2008/layout/VerticalCurvedList"/>
    <dgm:cxn modelId="{0AC25DBF-E623-664E-B7D7-F1889B686DC6}" type="presParOf" srcId="{494CD8CC-A1FE-7C4F-ABCD-2A19A2593E40}" destId="{29D79AD8-99AB-154F-8A35-0735BAAA76B8}" srcOrd="1" destOrd="0" presId="urn:microsoft.com/office/officeart/2008/layout/VerticalCurvedList"/>
    <dgm:cxn modelId="{7ECA21FB-D889-C148-BC7A-1C2E82E2D6A5}" type="presParOf" srcId="{494CD8CC-A1FE-7C4F-ABCD-2A19A2593E40}" destId="{A31039F7-7966-EC47-BFED-68839AE934D0}" srcOrd="2" destOrd="0" presId="urn:microsoft.com/office/officeart/2008/layout/VerticalCurvedList"/>
    <dgm:cxn modelId="{379AAFA4-DC1F-AC46-B833-6CF6311F54F1}" type="presParOf" srcId="{494CD8CC-A1FE-7C4F-ABCD-2A19A2593E40}" destId="{2E936807-0DC9-E34B-A1F3-D756C16669B0}" srcOrd="3" destOrd="0" presId="urn:microsoft.com/office/officeart/2008/layout/VerticalCurvedList"/>
    <dgm:cxn modelId="{F385AD7C-9601-F449-8604-6099860018A1}" type="presParOf" srcId="{0CEF682E-2396-0D41-8874-07CCDAEEBCED}" destId="{33D4F5B9-34DB-BD45-9A1D-08E37753651B}" srcOrd="1" destOrd="0" presId="urn:microsoft.com/office/officeart/2008/layout/VerticalCurvedList"/>
    <dgm:cxn modelId="{49E0D0C1-10E7-B440-9DC3-17B0C2BC59C9}" type="presParOf" srcId="{0CEF682E-2396-0D41-8874-07CCDAEEBCED}" destId="{AC1870ED-AC57-494F-9CAF-CF4BE3ED1E1F}" srcOrd="2" destOrd="0" presId="urn:microsoft.com/office/officeart/2008/layout/VerticalCurvedList"/>
    <dgm:cxn modelId="{E2EC1D0B-5115-284F-BA9E-5A49D3F60C9E}" type="presParOf" srcId="{AC1870ED-AC57-494F-9CAF-CF4BE3ED1E1F}" destId="{3E10537C-735E-DE47-8725-26432488C410}" srcOrd="0" destOrd="0" presId="urn:microsoft.com/office/officeart/2008/layout/VerticalCurvedList"/>
    <dgm:cxn modelId="{CA008BFA-CD39-AF46-9A8D-A1D06749BCD3}" type="presParOf" srcId="{0CEF682E-2396-0D41-8874-07CCDAEEBCED}" destId="{96FC56BA-609F-C344-93D3-D12449AE5C33}" srcOrd="3" destOrd="0" presId="urn:microsoft.com/office/officeart/2008/layout/VerticalCurvedList"/>
    <dgm:cxn modelId="{CC09F64D-B16C-8843-8219-B63CED813DD8}" type="presParOf" srcId="{0CEF682E-2396-0D41-8874-07CCDAEEBCED}" destId="{2FCC1EB5-9E36-214B-929D-CD966DDCB257}" srcOrd="4" destOrd="0" presId="urn:microsoft.com/office/officeart/2008/layout/VerticalCurvedList"/>
    <dgm:cxn modelId="{939075A7-104B-4049-8ED2-E19D57DE1FD7}" type="presParOf" srcId="{2FCC1EB5-9E36-214B-929D-CD966DDCB257}" destId="{457E7F61-28E8-4A49-97C9-6BDDFD7DBA5D}" srcOrd="0" destOrd="0" presId="urn:microsoft.com/office/officeart/2008/layout/VerticalCurvedList"/>
    <dgm:cxn modelId="{5753EA89-7791-064A-93D5-3059401774BA}" type="presParOf" srcId="{0CEF682E-2396-0D41-8874-07CCDAEEBCED}" destId="{2D2D3CAF-2B83-1C41-8710-D8F88A8AC7A1}" srcOrd="5" destOrd="0" presId="urn:microsoft.com/office/officeart/2008/layout/VerticalCurvedList"/>
    <dgm:cxn modelId="{D87421CC-3BF3-9747-A099-CA6EE15C6642}" type="presParOf" srcId="{0CEF682E-2396-0D41-8874-07CCDAEEBCED}" destId="{5BE6F521-B490-F24B-BE9A-9A51DA541C27}" srcOrd="6" destOrd="0" presId="urn:microsoft.com/office/officeart/2008/layout/VerticalCurvedList"/>
    <dgm:cxn modelId="{325630F8-4B04-FF49-AB79-A973D3480599}" type="presParOf" srcId="{5BE6F521-B490-F24B-BE9A-9A51DA541C27}" destId="{A9A29639-D06F-6E4B-B4A8-7AB28D3AE08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BFBFBF"/>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rgbClr val="BFBFBF"/>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8380CDE1-F99A-3348-A0A7-0C3FE00988C1}" type="presOf" srcId="{425E453D-589D-5844-A1DD-01B695F72388}" destId="{3CAD5B22-C6ED-9148-91A5-38F015A17F2F}"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EF491A20-1A81-6840-86B0-6292C8B07F94}" type="presOf" srcId="{3EF4A2FA-595D-264E-BDB7-871ABFEF86C0}" destId="{515CA450-A41E-874D-A2A6-C9E0D9BDF8B7}" srcOrd="0" destOrd="0" presId="urn:microsoft.com/office/officeart/2005/8/layout/chart3"/>
    <dgm:cxn modelId="{30BCED03-BB5A-414B-A22A-1C4471D6E760}" type="presOf" srcId="{3EF4A2FA-595D-264E-BDB7-871ABFEF86C0}" destId="{93F17677-A018-414B-858D-C69E2AEAE6F7}" srcOrd="1" destOrd="0" presId="urn:microsoft.com/office/officeart/2005/8/layout/chart3"/>
    <dgm:cxn modelId="{6649BCC2-ACC2-024D-8925-62DDFD0B0702}" type="presOf" srcId="{37B9BE3F-691D-6C4F-B37D-1163D8BA9C7E}" destId="{3C144996-8C2C-2F40-8E01-5012ABB08300}" srcOrd="1" destOrd="0" presId="urn:microsoft.com/office/officeart/2005/8/layout/chart3"/>
    <dgm:cxn modelId="{C340C002-8B3A-9D48-B913-13D804C9A9EE}" type="presOf" srcId="{8FCFF2A0-5518-A841-94CE-D571F65F96BB}" destId="{0C7F7F28-B4BA-BA42-99E1-5859C89A7867}" srcOrd="0" destOrd="0" presId="urn:microsoft.com/office/officeart/2005/8/layout/chart3"/>
    <dgm:cxn modelId="{A055EFB8-4AA7-6542-AE69-E1567B3416DA}" type="presOf" srcId="{425E453D-589D-5844-A1DD-01B695F72388}" destId="{42CCD365-B36F-8C4E-843E-07EE0442D19B}" srcOrd="1"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B8C78975-77EC-C847-83FA-9900DA265477}" type="presOf" srcId="{37B9BE3F-691D-6C4F-B37D-1163D8BA9C7E}" destId="{8CCFA6C8-AC77-CF47-ABC8-944906880A59}" srcOrd="0" destOrd="0" presId="urn:microsoft.com/office/officeart/2005/8/layout/chart3"/>
    <dgm:cxn modelId="{D01B44A6-5F0A-3C42-8F98-07CBBD9C9099}" type="presParOf" srcId="{0C7F7F28-B4BA-BA42-99E1-5859C89A7867}" destId="{8CCFA6C8-AC77-CF47-ABC8-944906880A59}" srcOrd="0" destOrd="0" presId="urn:microsoft.com/office/officeart/2005/8/layout/chart3"/>
    <dgm:cxn modelId="{41C2CB34-88FF-4642-92CE-E8932985571F}" type="presParOf" srcId="{0C7F7F28-B4BA-BA42-99E1-5859C89A7867}" destId="{3C144996-8C2C-2F40-8E01-5012ABB08300}" srcOrd="1" destOrd="0" presId="urn:microsoft.com/office/officeart/2005/8/layout/chart3"/>
    <dgm:cxn modelId="{CB0F33FF-5CFD-2949-ACE3-86681B2AF5CA}" type="presParOf" srcId="{0C7F7F28-B4BA-BA42-99E1-5859C89A7867}" destId="{515CA450-A41E-874D-A2A6-C9E0D9BDF8B7}" srcOrd="2" destOrd="0" presId="urn:microsoft.com/office/officeart/2005/8/layout/chart3"/>
    <dgm:cxn modelId="{24DE88C5-7B41-0746-8EA5-E50867396EA5}" type="presParOf" srcId="{0C7F7F28-B4BA-BA42-99E1-5859C89A7867}" destId="{93F17677-A018-414B-858D-C69E2AEAE6F7}" srcOrd="3" destOrd="0" presId="urn:microsoft.com/office/officeart/2005/8/layout/chart3"/>
    <dgm:cxn modelId="{5E3A2382-5087-5845-83E2-77BC7B9039BA}" type="presParOf" srcId="{0C7F7F28-B4BA-BA42-99E1-5859C89A7867}" destId="{3CAD5B22-C6ED-9148-91A5-38F015A17F2F}" srcOrd="4" destOrd="0" presId="urn:microsoft.com/office/officeart/2005/8/layout/chart3"/>
    <dgm:cxn modelId="{C7B94302-4287-6A41-94E9-9AB805A2069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7BBD541-B571-274F-901F-4E0C3108BF29}" type="doc">
      <dgm:prSet loTypeId="urn:microsoft.com/office/officeart/2005/8/layout/list1" loCatId="" qsTypeId="urn:microsoft.com/office/officeart/2005/8/quickstyle/simple1" qsCatId="simple" csTypeId="urn:microsoft.com/office/officeart/2005/8/colors/accent0_3" csCatId="mainScheme" phldr="1"/>
      <dgm:spPr/>
      <dgm:t>
        <a:bodyPr/>
        <a:lstStyle/>
        <a:p>
          <a:endParaRPr lang="en-US"/>
        </a:p>
      </dgm:t>
    </dgm:pt>
    <dgm:pt modelId="{D2C0577E-11AF-1345-BD2E-A3EDCDF4344A}">
      <dgm:prSet custT="1"/>
      <dgm:spPr>
        <a:solidFill>
          <a:srgbClr val="194054"/>
        </a:solidFill>
        <a:ln>
          <a:solidFill>
            <a:srgbClr val="194054"/>
          </a:solidFill>
        </a:ln>
      </dgm:spPr>
      <dgm:t>
        <a:bodyPr/>
        <a:lstStyle/>
        <a:p>
          <a:pPr rtl="0"/>
          <a:r>
            <a:rPr lang="en-US" sz="1600" dirty="0" smtClean="0">
              <a:latin typeface="Arial"/>
              <a:cs typeface="Arial"/>
            </a:rPr>
            <a:t>Operational Security</a:t>
          </a:r>
          <a:endParaRPr lang="en-US" sz="1600" dirty="0">
            <a:latin typeface="Arial"/>
            <a:cs typeface="Arial"/>
          </a:endParaRPr>
        </a:p>
      </dgm:t>
    </dgm:pt>
    <dgm:pt modelId="{3BF67E12-47A3-D743-85C9-B187E82D7E2F}" type="parTrans" cxnId="{83E7786F-B16A-FE4A-AD3F-06D90E19CF23}">
      <dgm:prSet/>
      <dgm:spPr/>
      <dgm:t>
        <a:bodyPr/>
        <a:lstStyle/>
        <a:p>
          <a:endParaRPr lang="en-US" sz="3600">
            <a:latin typeface="Arial"/>
            <a:cs typeface="Arial"/>
          </a:endParaRPr>
        </a:p>
      </dgm:t>
    </dgm:pt>
    <dgm:pt modelId="{816F0620-E851-F544-8922-097639E70ACF}" type="sibTrans" cxnId="{83E7786F-B16A-FE4A-AD3F-06D90E19CF23}">
      <dgm:prSet/>
      <dgm:spPr/>
      <dgm:t>
        <a:bodyPr/>
        <a:lstStyle/>
        <a:p>
          <a:endParaRPr lang="en-US" sz="3600">
            <a:latin typeface="Arial"/>
            <a:cs typeface="Arial"/>
          </a:endParaRPr>
        </a:p>
      </dgm:t>
    </dgm:pt>
    <dgm:pt modelId="{C51A5786-6896-0044-A700-69A9BAFBF6DB}">
      <dgm:prSet custT="1"/>
      <dgm:spPr>
        <a:noFill/>
        <a:ln>
          <a:solidFill>
            <a:srgbClr val="194054"/>
          </a:solidFill>
        </a:ln>
      </dgm:spPr>
      <dgm:t>
        <a:bodyPr/>
        <a:lstStyle/>
        <a:p>
          <a:pPr rtl="0"/>
          <a:r>
            <a:rPr lang="en-US" sz="1600" dirty="0">
              <a:latin typeface="Arial"/>
              <a:cs typeface="Arial"/>
            </a:rPr>
            <a:t>Require that a security incident response capability exists with sufficient authority to mitigate, contain the spread of, and remediate the effects of an incident. </a:t>
          </a:r>
        </a:p>
      </dgm:t>
    </dgm:pt>
    <dgm:pt modelId="{A6DB3BA7-0B7D-E74A-857E-4F779C75A2A2}" type="parTrans" cxnId="{4976E093-0F77-F248-A880-C1CA798BAA18}">
      <dgm:prSet/>
      <dgm:spPr/>
      <dgm:t>
        <a:bodyPr/>
        <a:lstStyle/>
        <a:p>
          <a:endParaRPr lang="en-US" sz="3600">
            <a:latin typeface="Arial"/>
            <a:cs typeface="Arial"/>
          </a:endParaRPr>
        </a:p>
      </dgm:t>
    </dgm:pt>
    <dgm:pt modelId="{E23E1150-495D-DB48-AC07-C7E381BD8F98}" type="sibTrans" cxnId="{4976E093-0F77-F248-A880-C1CA798BAA18}">
      <dgm:prSet/>
      <dgm:spPr/>
      <dgm:t>
        <a:bodyPr/>
        <a:lstStyle/>
        <a:p>
          <a:endParaRPr lang="en-US" sz="3600">
            <a:latin typeface="Arial"/>
            <a:cs typeface="Arial"/>
          </a:endParaRPr>
        </a:p>
      </dgm:t>
    </dgm:pt>
    <dgm:pt modelId="{71013AED-C8AF-094A-B197-AACFB9C25C1D}">
      <dgm:prSet custT="1"/>
      <dgm:spPr>
        <a:solidFill>
          <a:srgbClr val="194054"/>
        </a:solidFill>
        <a:ln>
          <a:solidFill>
            <a:srgbClr val="194054"/>
          </a:solidFill>
        </a:ln>
      </dgm:spPr>
      <dgm:t>
        <a:bodyPr/>
        <a:lstStyle/>
        <a:p>
          <a:pPr rtl="0"/>
          <a:r>
            <a:rPr lang="en-US" sz="1600" smtClean="0">
              <a:latin typeface="Arial"/>
              <a:cs typeface="Arial"/>
            </a:rPr>
            <a:t>Incident Response</a:t>
          </a:r>
          <a:endParaRPr lang="en-US" sz="1600">
            <a:latin typeface="Arial"/>
            <a:cs typeface="Arial"/>
          </a:endParaRPr>
        </a:p>
      </dgm:t>
    </dgm:pt>
    <dgm:pt modelId="{8BEEEBB8-ED8B-9342-A90D-8BA0945CD5DC}" type="parTrans" cxnId="{B9AFBBA9-9148-2F4A-B3BD-4AA9AD3C416B}">
      <dgm:prSet/>
      <dgm:spPr/>
      <dgm:t>
        <a:bodyPr/>
        <a:lstStyle/>
        <a:p>
          <a:endParaRPr lang="en-US" sz="3600">
            <a:latin typeface="Arial"/>
            <a:cs typeface="Arial"/>
          </a:endParaRPr>
        </a:p>
      </dgm:t>
    </dgm:pt>
    <dgm:pt modelId="{2F54324F-55CF-5141-A4AA-18E9EC81BD1B}" type="sibTrans" cxnId="{B9AFBBA9-9148-2F4A-B3BD-4AA9AD3C416B}">
      <dgm:prSet/>
      <dgm:spPr/>
      <dgm:t>
        <a:bodyPr/>
        <a:lstStyle/>
        <a:p>
          <a:endParaRPr lang="en-US" sz="3600">
            <a:latin typeface="Arial"/>
            <a:cs typeface="Arial"/>
          </a:endParaRPr>
        </a:p>
      </dgm:t>
    </dgm:pt>
    <dgm:pt modelId="{1975683A-D9CC-0941-BCE0-FA2846E6D8FF}">
      <dgm:prSet custT="1"/>
      <dgm:spPr>
        <a:noFill/>
        <a:ln>
          <a:solidFill>
            <a:srgbClr val="194054"/>
          </a:solidFill>
        </a:ln>
      </dgm:spPr>
      <dgm:t>
        <a:bodyPr/>
        <a:lstStyle/>
        <a:p>
          <a:pPr rtl="0"/>
          <a:r>
            <a:rPr lang="en-US" sz="1600" dirty="0" smtClean="0">
              <a:latin typeface="Arial"/>
              <a:cs typeface="Arial"/>
            </a:rPr>
            <a:t>Assure confidentiality of information exchanged</a:t>
          </a:r>
          <a:endParaRPr lang="en-US" sz="1600" dirty="0">
            <a:latin typeface="Arial"/>
            <a:cs typeface="Arial"/>
          </a:endParaRPr>
        </a:p>
      </dgm:t>
    </dgm:pt>
    <dgm:pt modelId="{75447B3F-C8D5-0543-A89F-305A091C051F}" type="parTrans" cxnId="{00E6B02E-E85D-A947-99E9-FEF5D59CC5B2}">
      <dgm:prSet/>
      <dgm:spPr/>
      <dgm:t>
        <a:bodyPr/>
        <a:lstStyle/>
        <a:p>
          <a:endParaRPr lang="en-US" sz="3600">
            <a:latin typeface="Arial"/>
            <a:cs typeface="Arial"/>
          </a:endParaRPr>
        </a:p>
      </dgm:t>
    </dgm:pt>
    <dgm:pt modelId="{28244388-15E3-6045-87BD-734127A7D0FB}" type="sibTrans" cxnId="{00E6B02E-E85D-A947-99E9-FEF5D59CC5B2}">
      <dgm:prSet/>
      <dgm:spPr/>
      <dgm:t>
        <a:bodyPr/>
        <a:lstStyle/>
        <a:p>
          <a:endParaRPr lang="en-US" sz="3600">
            <a:latin typeface="Arial"/>
            <a:cs typeface="Arial"/>
          </a:endParaRPr>
        </a:p>
      </dgm:t>
    </dgm:pt>
    <dgm:pt modelId="{2AB71B93-000E-F84C-A2FF-75E4004AC90F}">
      <dgm:prSet custT="1"/>
      <dgm:spPr>
        <a:noFill/>
        <a:ln>
          <a:solidFill>
            <a:srgbClr val="194054"/>
          </a:solidFill>
        </a:ln>
      </dgm:spPr>
      <dgm:t>
        <a:bodyPr/>
        <a:lstStyle/>
        <a:p>
          <a:pPr rtl="0"/>
          <a:r>
            <a:rPr lang="en-US" sz="1600" smtClean="0">
              <a:latin typeface="Arial"/>
              <a:cs typeface="Arial"/>
            </a:rPr>
            <a:t>Identify trusted contacts</a:t>
          </a:r>
          <a:endParaRPr lang="en-US" sz="1600">
            <a:latin typeface="Arial"/>
            <a:cs typeface="Arial"/>
          </a:endParaRPr>
        </a:p>
      </dgm:t>
    </dgm:pt>
    <dgm:pt modelId="{78FC5D27-B2F9-4A4B-A43B-0658961123AD}" type="parTrans" cxnId="{549FB482-75C5-734B-8A25-11DD8CE2E7D4}">
      <dgm:prSet/>
      <dgm:spPr/>
      <dgm:t>
        <a:bodyPr/>
        <a:lstStyle/>
        <a:p>
          <a:endParaRPr lang="en-US" sz="3600">
            <a:latin typeface="Arial"/>
            <a:cs typeface="Arial"/>
          </a:endParaRPr>
        </a:p>
      </dgm:t>
    </dgm:pt>
    <dgm:pt modelId="{9DF4DF16-9E4D-F74F-A47E-6FDEE37D6034}" type="sibTrans" cxnId="{549FB482-75C5-734B-8A25-11DD8CE2E7D4}">
      <dgm:prSet/>
      <dgm:spPr/>
      <dgm:t>
        <a:bodyPr/>
        <a:lstStyle/>
        <a:p>
          <a:endParaRPr lang="en-US" sz="3600">
            <a:latin typeface="Arial"/>
            <a:cs typeface="Arial"/>
          </a:endParaRPr>
        </a:p>
      </dgm:t>
    </dgm:pt>
    <dgm:pt modelId="{8B1A2EBB-B376-E248-A0BE-143DAD26A04A}">
      <dgm:prSet custT="1"/>
      <dgm:spPr>
        <a:noFill/>
        <a:ln>
          <a:solidFill>
            <a:srgbClr val="194054"/>
          </a:solidFill>
        </a:ln>
      </dgm:spPr>
      <dgm:t>
        <a:bodyPr/>
        <a:lstStyle/>
        <a:p>
          <a:pPr rtl="0"/>
          <a:r>
            <a:rPr lang="en-US" sz="1600" smtClean="0">
              <a:latin typeface="Arial"/>
              <a:cs typeface="Arial"/>
            </a:rPr>
            <a:t>Guarantee a response during collaboration </a:t>
          </a:r>
          <a:endParaRPr lang="en-US" sz="1600">
            <a:latin typeface="Arial"/>
            <a:cs typeface="Arial"/>
          </a:endParaRPr>
        </a:p>
      </dgm:t>
    </dgm:pt>
    <dgm:pt modelId="{9962DF97-E5FC-D142-98EB-20D521307D0B}" type="parTrans" cxnId="{12E6AE07-BE1A-8D42-804B-844057A79121}">
      <dgm:prSet/>
      <dgm:spPr/>
      <dgm:t>
        <a:bodyPr/>
        <a:lstStyle/>
        <a:p>
          <a:endParaRPr lang="en-US" sz="3600">
            <a:latin typeface="Arial"/>
            <a:cs typeface="Arial"/>
          </a:endParaRPr>
        </a:p>
      </dgm:t>
    </dgm:pt>
    <dgm:pt modelId="{2EC0C38A-E044-5D4B-B25F-7E4201D83EA8}" type="sibTrans" cxnId="{12E6AE07-BE1A-8D42-804B-844057A79121}">
      <dgm:prSet/>
      <dgm:spPr/>
      <dgm:t>
        <a:bodyPr/>
        <a:lstStyle/>
        <a:p>
          <a:endParaRPr lang="en-US" sz="3600">
            <a:latin typeface="Arial"/>
            <a:cs typeface="Arial"/>
          </a:endParaRPr>
        </a:p>
      </dgm:t>
    </dgm:pt>
    <dgm:pt modelId="{9AAC66BA-F0A5-E34A-AD59-DDE724BC1819}">
      <dgm:prSet custT="1"/>
      <dgm:spPr>
        <a:solidFill>
          <a:srgbClr val="194054"/>
        </a:solidFill>
        <a:ln>
          <a:solidFill>
            <a:srgbClr val="194054"/>
          </a:solidFill>
        </a:ln>
      </dgm:spPr>
      <dgm:t>
        <a:bodyPr/>
        <a:lstStyle/>
        <a:p>
          <a:pPr rtl="0"/>
          <a:r>
            <a:rPr lang="en-US" sz="1600" smtClean="0">
              <a:latin typeface="Arial"/>
              <a:cs typeface="Arial"/>
            </a:rPr>
            <a:t>Traceability</a:t>
          </a:r>
          <a:endParaRPr lang="en-US" sz="1600">
            <a:latin typeface="Arial"/>
            <a:cs typeface="Arial"/>
          </a:endParaRPr>
        </a:p>
      </dgm:t>
    </dgm:pt>
    <dgm:pt modelId="{0364094E-C840-C140-B88C-6C3EB65EDA8A}" type="parTrans" cxnId="{A6BCB206-6F9B-BE44-921B-AECAF02B6D1B}">
      <dgm:prSet/>
      <dgm:spPr/>
      <dgm:t>
        <a:bodyPr/>
        <a:lstStyle/>
        <a:p>
          <a:endParaRPr lang="en-US" sz="3600">
            <a:latin typeface="Arial"/>
            <a:cs typeface="Arial"/>
          </a:endParaRPr>
        </a:p>
      </dgm:t>
    </dgm:pt>
    <dgm:pt modelId="{5D6AD864-D05E-CB4A-AA47-44B16680214F}" type="sibTrans" cxnId="{A6BCB206-6F9B-BE44-921B-AECAF02B6D1B}">
      <dgm:prSet/>
      <dgm:spPr/>
      <dgm:t>
        <a:bodyPr/>
        <a:lstStyle/>
        <a:p>
          <a:endParaRPr lang="en-US" sz="3600">
            <a:latin typeface="Arial"/>
            <a:cs typeface="Arial"/>
          </a:endParaRPr>
        </a:p>
      </dgm:t>
    </dgm:pt>
    <dgm:pt modelId="{78F9F4D2-290B-E148-9580-C4541B5C024A}">
      <dgm:prSet custT="1"/>
      <dgm:spPr>
        <a:noFill/>
        <a:ln>
          <a:solidFill>
            <a:srgbClr val="194054"/>
          </a:solidFill>
        </a:ln>
      </dgm:spPr>
      <dgm:t>
        <a:bodyPr/>
        <a:lstStyle/>
        <a:p>
          <a:pPr rtl="0"/>
          <a:r>
            <a:rPr lang="en-US" sz="1600" smtClean="0">
              <a:latin typeface="Arial"/>
              <a:cs typeface="Arial"/>
            </a:rPr>
            <a:t>Improve the usefulness of logs</a:t>
          </a:r>
          <a:endParaRPr lang="en-US" sz="1600">
            <a:latin typeface="Arial"/>
            <a:cs typeface="Arial"/>
          </a:endParaRPr>
        </a:p>
      </dgm:t>
    </dgm:pt>
    <dgm:pt modelId="{6762A1AD-C1FE-504A-A521-85F61C2D9936}" type="parTrans" cxnId="{C069E88A-04BC-3E47-940B-D93C91E013F3}">
      <dgm:prSet/>
      <dgm:spPr/>
      <dgm:t>
        <a:bodyPr/>
        <a:lstStyle/>
        <a:p>
          <a:endParaRPr lang="en-US" sz="3600">
            <a:latin typeface="Arial"/>
            <a:cs typeface="Arial"/>
          </a:endParaRPr>
        </a:p>
      </dgm:t>
    </dgm:pt>
    <dgm:pt modelId="{3EF77191-CC2A-384D-B1A9-90330C0C7577}" type="sibTrans" cxnId="{C069E88A-04BC-3E47-940B-D93C91E013F3}">
      <dgm:prSet/>
      <dgm:spPr/>
      <dgm:t>
        <a:bodyPr/>
        <a:lstStyle/>
        <a:p>
          <a:endParaRPr lang="en-US" sz="3600">
            <a:latin typeface="Arial"/>
            <a:cs typeface="Arial"/>
          </a:endParaRPr>
        </a:p>
      </dgm:t>
    </dgm:pt>
    <dgm:pt modelId="{A9BF6E20-954A-F349-969C-68ACBDD4EAEF}">
      <dgm:prSet custT="1"/>
      <dgm:spPr>
        <a:noFill/>
        <a:ln>
          <a:solidFill>
            <a:srgbClr val="194054"/>
          </a:solidFill>
        </a:ln>
      </dgm:spPr>
      <dgm:t>
        <a:bodyPr/>
        <a:lstStyle/>
        <a:p>
          <a:pPr rtl="0"/>
          <a:r>
            <a:rPr lang="en-US" sz="1600" smtClean="0">
              <a:latin typeface="Arial"/>
              <a:cs typeface="Arial"/>
            </a:rPr>
            <a:t>Ensure logs are kept in accordance with policy</a:t>
          </a:r>
          <a:endParaRPr lang="en-US" sz="1600">
            <a:latin typeface="Arial"/>
            <a:cs typeface="Arial"/>
          </a:endParaRPr>
        </a:p>
      </dgm:t>
    </dgm:pt>
    <dgm:pt modelId="{23F91DFF-D9C8-8044-A5B4-EE4417A74366}" type="parTrans" cxnId="{B2DE4804-58BB-2947-A5DE-D159E37A35D7}">
      <dgm:prSet/>
      <dgm:spPr/>
      <dgm:t>
        <a:bodyPr/>
        <a:lstStyle/>
        <a:p>
          <a:endParaRPr lang="en-US" sz="3600">
            <a:latin typeface="Arial"/>
            <a:cs typeface="Arial"/>
          </a:endParaRPr>
        </a:p>
      </dgm:t>
    </dgm:pt>
    <dgm:pt modelId="{FE1EB2D2-2E6C-FD40-8962-125AA6EF19A2}" type="sibTrans" cxnId="{B2DE4804-58BB-2947-A5DE-D159E37A35D7}">
      <dgm:prSet/>
      <dgm:spPr/>
      <dgm:t>
        <a:bodyPr/>
        <a:lstStyle/>
        <a:p>
          <a:endParaRPr lang="en-US" sz="3600">
            <a:latin typeface="Arial"/>
            <a:cs typeface="Arial"/>
          </a:endParaRPr>
        </a:p>
      </dgm:t>
    </dgm:pt>
    <dgm:pt modelId="{5879E32D-C49A-2A4E-8093-878C3DED0071}">
      <dgm:prSet custT="1"/>
      <dgm:spPr>
        <a:solidFill>
          <a:srgbClr val="194054"/>
        </a:solidFill>
        <a:ln>
          <a:solidFill>
            <a:srgbClr val="194054"/>
          </a:solidFill>
        </a:ln>
      </dgm:spPr>
      <dgm:t>
        <a:bodyPr/>
        <a:lstStyle/>
        <a:p>
          <a:pPr rtl="0"/>
          <a:r>
            <a:rPr lang="en-US" sz="1600" dirty="0" smtClean="0">
              <a:latin typeface="Arial"/>
              <a:cs typeface="Arial"/>
            </a:rPr>
            <a:t>Participant Responsibilities</a:t>
          </a:r>
          <a:endParaRPr lang="en-US" sz="1600" dirty="0">
            <a:latin typeface="Arial"/>
            <a:cs typeface="Arial"/>
          </a:endParaRPr>
        </a:p>
      </dgm:t>
    </dgm:pt>
    <dgm:pt modelId="{4881D76D-8D19-934A-AA72-7CF5EBC454B1}" type="parTrans" cxnId="{0F1D629B-878E-5046-8E47-10AF9764023A}">
      <dgm:prSet/>
      <dgm:spPr/>
      <dgm:t>
        <a:bodyPr/>
        <a:lstStyle/>
        <a:p>
          <a:endParaRPr lang="en-US" sz="3600">
            <a:latin typeface="Arial"/>
            <a:cs typeface="Arial"/>
          </a:endParaRPr>
        </a:p>
      </dgm:t>
    </dgm:pt>
    <dgm:pt modelId="{8B5BD2BD-85BC-9445-BE24-7AFA239614B4}" type="sibTrans" cxnId="{0F1D629B-878E-5046-8E47-10AF9764023A}">
      <dgm:prSet/>
      <dgm:spPr/>
      <dgm:t>
        <a:bodyPr/>
        <a:lstStyle/>
        <a:p>
          <a:endParaRPr lang="en-US" sz="3600">
            <a:latin typeface="Arial"/>
            <a:cs typeface="Arial"/>
          </a:endParaRPr>
        </a:p>
      </dgm:t>
    </dgm:pt>
    <dgm:pt modelId="{7CB78A4C-ADDA-B94A-A229-9A469527D7DE}">
      <dgm:prSet custT="1"/>
      <dgm:spPr>
        <a:noFill/>
        <a:ln>
          <a:solidFill>
            <a:srgbClr val="194054"/>
          </a:solidFill>
        </a:ln>
      </dgm:spPr>
      <dgm:t>
        <a:bodyPr/>
        <a:lstStyle/>
        <a:p>
          <a:pPr rtl="0"/>
          <a:r>
            <a:rPr lang="en-US" sz="1600" dirty="0" smtClean="0">
              <a:latin typeface="Arial"/>
              <a:cs typeface="Arial"/>
            </a:rPr>
            <a:t>Confirm that end users are aware of an appropriate AUP</a:t>
          </a:r>
          <a:endParaRPr lang="en-US" sz="1600" dirty="0">
            <a:latin typeface="Arial"/>
            <a:cs typeface="Arial"/>
          </a:endParaRPr>
        </a:p>
      </dgm:t>
    </dgm:pt>
    <dgm:pt modelId="{FD038652-A767-3E4B-A64A-51216880B48B}" type="parTrans" cxnId="{F3795D69-9166-1E41-9298-7C54B399367D}">
      <dgm:prSet/>
      <dgm:spPr/>
      <dgm:t>
        <a:bodyPr/>
        <a:lstStyle/>
        <a:p>
          <a:endParaRPr lang="en-US" sz="3600">
            <a:latin typeface="Arial"/>
            <a:cs typeface="Arial"/>
          </a:endParaRPr>
        </a:p>
      </dgm:t>
    </dgm:pt>
    <dgm:pt modelId="{C0316C65-0322-E046-BBF3-5D24331E75D7}" type="sibTrans" cxnId="{F3795D69-9166-1E41-9298-7C54B399367D}">
      <dgm:prSet/>
      <dgm:spPr/>
      <dgm:t>
        <a:bodyPr/>
        <a:lstStyle/>
        <a:p>
          <a:endParaRPr lang="en-US" sz="3600">
            <a:latin typeface="Arial"/>
            <a:cs typeface="Arial"/>
          </a:endParaRPr>
        </a:p>
      </dgm:t>
    </dgm:pt>
    <dgm:pt modelId="{B505602A-9838-CD4B-81A5-53ACF849D3AB}" type="pres">
      <dgm:prSet presAssocID="{A7BBD541-B571-274F-901F-4E0C3108BF29}" presName="linear" presStyleCnt="0">
        <dgm:presLayoutVars>
          <dgm:dir/>
          <dgm:animLvl val="lvl"/>
          <dgm:resizeHandles val="exact"/>
        </dgm:presLayoutVars>
      </dgm:prSet>
      <dgm:spPr/>
      <dgm:t>
        <a:bodyPr/>
        <a:lstStyle/>
        <a:p>
          <a:endParaRPr lang="en-US"/>
        </a:p>
      </dgm:t>
    </dgm:pt>
    <dgm:pt modelId="{640B76FA-A4CC-4C4A-AF11-7E25C0051810}" type="pres">
      <dgm:prSet presAssocID="{D2C0577E-11AF-1345-BD2E-A3EDCDF4344A}" presName="parentLin" presStyleCnt="0"/>
      <dgm:spPr/>
      <dgm:t>
        <a:bodyPr/>
        <a:lstStyle/>
        <a:p>
          <a:endParaRPr lang="en-US"/>
        </a:p>
      </dgm:t>
    </dgm:pt>
    <dgm:pt modelId="{50BEDFEC-A25D-CE4C-8F72-E1AB028B856E}" type="pres">
      <dgm:prSet presAssocID="{D2C0577E-11AF-1345-BD2E-A3EDCDF4344A}" presName="parentLeftMargin" presStyleLbl="node1" presStyleIdx="0" presStyleCnt="4"/>
      <dgm:spPr/>
      <dgm:t>
        <a:bodyPr/>
        <a:lstStyle/>
        <a:p>
          <a:endParaRPr lang="en-US"/>
        </a:p>
      </dgm:t>
    </dgm:pt>
    <dgm:pt modelId="{72AD5A6B-F2FE-3440-BD87-04573B5264DB}" type="pres">
      <dgm:prSet presAssocID="{D2C0577E-11AF-1345-BD2E-A3EDCDF4344A}" presName="parentText" presStyleLbl="node1" presStyleIdx="0" presStyleCnt="4">
        <dgm:presLayoutVars>
          <dgm:chMax val="0"/>
          <dgm:bulletEnabled val="1"/>
        </dgm:presLayoutVars>
      </dgm:prSet>
      <dgm:spPr/>
      <dgm:t>
        <a:bodyPr/>
        <a:lstStyle/>
        <a:p>
          <a:endParaRPr lang="en-US"/>
        </a:p>
      </dgm:t>
    </dgm:pt>
    <dgm:pt modelId="{D53FF9A3-9BA7-9947-BBC7-F1BF03797F5B}" type="pres">
      <dgm:prSet presAssocID="{D2C0577E-11AF-1345-BD2E-A3EDCDF4344A}" presName="negativeSpace" presStyleCnt="0"/>
      <dgm:spPr/>
      <dgm:t>
        <a:bodyPr/>
        <a:lstStyle/>
        <a:p>
          <a:endParaRPr lang="en-US"/>
        </a:p>
      </dgm:t>
    </dgm:pt>
    <dgm:pt modelId="{08C91D6A-3452-644C-92F8-4596CDBF7DF9}" type="pres">
      <dgm:prSet presAssocID="{D2C0577E-11AF-1345-BD2E-A3EDCDF4344A}" presName="childText" presStyleLbl="conFgAcc1" presStyleIdx="0" presStyleCnt="4">
        <dgm:presLayoutVars>
          <dgm:bulletEnabled val="1"/>
        </dgm:presLayoutVars>
      </dgm:prSet>
      <dgm:spPr/>
      <dgm:t>
        <a:bodyPr/>
        <a:lstStyle/>
        <a:p>
          <a:endParaRPr lang="en-US"/>
        </a:p>
      </dgm:t>
    </dgm:pt>
    <dgm:pt modelId="{A266116C-3C3B-EE40-9451-7E5AA61FF873}" type="pres">
      <dgm:prSet presAssocID="{816F0620-E851-F544-8922-097639E70ACF}" presName="spaceBetweenRectangles" presStyleCnt="0"/>
      <dgm:spPr/>
      <dgm:t>
        <a:bodyPr/>
        <a:lstStyle/>
        <a:p>
          <a:endParaRPr lang="en-US"/>
        </a:p>
      </dgm:t>
    </dgm:pt>
    <dgm:pt modelId="{1D6B65E1-F857-C347-9541-EE0CE491963E}" type="pres">
      <dgm:prSet presAssocID="{71013AED-C8AF-094A-B197-AACFB9C25C1D}" presName="parentLin" presStyleCnt="0"/>
      <dgm:spPr/>
      <dgm:t>
        <a:bodyPr/>
        <a:lstStyle/>
        <a:p>
          <a:endParaRPr lang="en-US"/>
        </a:p>
      </dgm:t>
    </dgm:pt>
    <dgm:pt modelId="{79D9C806-6FF4-C043-80A0-CD71CDC7FCF8}" type="pres">
      <dgm:prSet presAssocID="{71013AED-C8AF-094A-B197-AACFB9C25C1D}" presName="parentLeftMargin" presStyleLbl="node1" presStyleIdx="0" presStyleCnt="4"/>
      <dgm:spPr/>
      <dgm:t>
        <a:bodyPr/>
        <a:lstStyle/>
        <a:p>
          <a:endParaRPr lang="en-US"/>
        </a:p>
      </dgm:t>
    </dgm:pt>
    <dgm:pt modelId="{524AA2F5-D056-9B4D-80A8-88A1D94EA4FE}" type="pres">
      <dgm:prSet presAssocID="{71013AED-C8AF-094A-B197-AACFB9C25C1D}" presName="parentText" presStyleLbl="node1" presStyleIdx="1" presStyleCnt="4">
        <dgm:presLayoutVars>
          <dgm:chMax val="0"/>
          <dgm:bulletEnabled val="1"/>
        </dgm:presLayoutVars>
      </dgm:prSet>
      <dgm:spPr/>
      <dgm:t>
        <a:bodyPr/>
        <a:lstStyle/>
        <a:p>
          <a:endParaRPr lang="en-US"/>
        </a:p>
      </dgm:t>
    </dgm:pt>
    <dgm:pt modelId="{4E6ADC12-E49B-264D-8E9E-1E8542E8A3DC}" type="pres">
      <dgm:prSet presAssocID="{71013AED-C8AF-094A-B197-AACFB9C25C1D}" presName="negativeSpace" presStyleCnt="0"/>
      <dgm:spPr/>
      <dgm:t>
        <a:bodyPr/>
        <a:lstStyle/>
        <a:p>
          <a:endParaRPr lang="en-US"/>
        </a:p>
      </dgm:t>
    </dgm:pt>
    <dgm:pt modelId="{42F5E718-215B-1F4F-A2BA-C2C3F2B8B8C0}" type="pres">
      <dgm:prSet presAssocID="{71013AED-C8AF-094A-B197-AACFB9C25C1D}" presName="childText" presStyleLbl="conFgAcc1" presStyleIdx="1" presStyleCnt="4">
        <dgm:presLayoutVars>
          <dgm:bulletEnabled val="1"/>
        </dgm:presLayoutVars>
      </dgm:prSet>
      <dgm:spPr/>
      <dgm:t>
        <a:bodyPr/>
        <a:lstStyle/>
        <a:p>
          <a:endParaRPr lang="en-US"/>
        </a:p>
      </dgm:t>
    </dgm:pt>
    <dgm:pt modelId="{5881DF20-9D6E-594E-87B4-7DE71585F35B}" type="pres">
      <dgm:prSet presAssocID="{2F54324F-55CF-5141-A4AA-18E9EC81BD1B}" presName="spaceBetweenRectangles" presStyleCnt="0"/>
      <dgm:spPr/>
      <dgm:t>
        <a:bodyPr/>
        <a:lstStyle/>
        <a:p>
          <a:endParaRPr lang="en-US"/>
        </a:p>
      </dgm:t>
    </dgm:pt>
    <dgm:pt modelId="{6E3E3B4F-1149-7E4A-8E30-7E0E1252C306}" type="pres">
      <dgm:prSet presAssocID="{9AAC66BA-F0A5-E34A-AD59-DDE724BC1819}" presName="parentLin" presStyleCnt="0"/>
      <dgm:spPr/>
      <dgm:t>
        <a:bodyPr/>
        <a:lstStyle/>
        <a:p>
          <a:endParaRPr lang="en-US"/>
        </a:p>
      </dgm:t>
    </dgm:pt>
    <dgm:pt modelId="{D48ED7FA-D3DC-DA48-B73D-E42C4613EC10}" type="pres">
      <dgm:prSet presAssocID="{9AAC66BA-F0A5-E34A-AD59-DDE724BC1819}" presName="parentLeftMargin" presStyleLbl="node1" presStyleIdx="1" presStyleCnt="4"/>
      <dgm:spPr/>
      <dgm:t>
        <a:bodyPr/>
        <a:lstStyle/>
        <a:p>
          <a:endParaRPr lang="en-US"/>
        </a:p>
      </dgm:t>
    </dgm:pt>
    <dgm:pt modelId="{E5A40FE6-436F-D941-9231-20FD66426C01}" type="pres">
      <dgm:prSet presAssocID="{9AAC66BA-F0A5-E34A-AD59-DDE724BC1819}" presName="parentText" presStyleLbl="node1" presStyleIdx="2" presStyleCnt="4">
        <dgm:presLayoutVars>
          <dgm:chMax val="0"/>
          <dgm:bulletEnabled val="1"/>
        </dgm:presLayoutVars>
      </dgm:prSet>
      <dgm:spPr/>
      <dgm:t>
        <a:bodyPr/>
        <a:lstStyle/>
        <a:p>
          <a:endParaRPr lang="en-US"/>
        </a:p>
      </dgm:t>
    </dgm:pt>
    <dgm:pt modelId="{81C93325-2E22-F640-9C1E-E839D97DFEAE}" type="pres">
      <dgm:prSet presAssocID="{9AAC66BA-F0A5-E34A-AD59-DDE724BC1819}" presName="negativeSpace" presStyleCnt="0"/>
      <dgm:spPr/>
      <dgm:t>
        <a:bodyPr/>
        <a:lstStyle/>
        <a:p>
          <a:endParaRPr lang="en-US"/>
        </a:p>
      </dgm:t>
    </dgm:pt>
    <dgm:pt modelId="{771AA0E1-7BC7-8A40-932C-97C7C7A74D29}" type="pres">
      <dgm:prSet presAssocID="{9AAC66BA-F0A5-E34A-AD59-DDE724BC1819}" presName="childText" presStyleLbl="conFgAcc1" presStyleIdx="2" presStyleCnt="4">
        <dgm:presLayoutVars>
          <dgm:bulletEnabled val="1"/>
        </dgm:presLayoutVars>
      </dgm:prSet>
      <dgm:spPr/>
      <dgm:t>
        <a:bodyPr/>
        <a:lstStyle/>
        <a:p>
          <a:endParaRPr lang="en-US"/>
        </a:p>
      </dgm:t>
    </dgm:pt>
    <dgm:pt modelId="{4EEB8E4B-FA69-D34C-A3FB-79FEF2D10D0D}" type="pres">
      <dgm:prSet presAssocID="{5D6AD864-D05E-CB4A-AA47-44B16680214F}" presName="spaceBetweenRectangles" presStyleCnt="0"/>
      <dgm:spPr/>
      <dgm:t>
        <a:bodyPr/>
        <a:lstStyle/>
        <a:p>
          <a:endParaRPr lang="en-US"/>
        </a:p>
      </dgm:t>
    </dgm:pt>
    <dgm:pt modelId="{7F9D93C7-7120-5C47-BCB5-BE2190EF547C}" type="pres">
      <dgm:prSet presAssocID="{5879E32D-C49A-2A4E-8093-878C3DED0071}" presName="parentLin" presStyleCnt="0"/>
      <dgm:spPr/>
      <dgm:t>
        <a:bodyPr/>
        <a:lstStyle/>
        <a:p>
          <a:endParaRPr lang="en-US"/>
        </a:p>
      </dgm:t>
    </dgm:pt>
    <dgm:pt modelId="{EF104D27-DBAF-7545-9A4B-0594963190BF}" type="pres">
      <dgm:prSet presAssocID="{5879E32D-C49A-2A4E-8093-878C3DED0071}" presName="parentLeftMargin" presStyleLbl="node1" presStyleIdx="2" presStyleCnt="4"/>
      <dgm:spPr/>
      <dgm:t>
        <a:bodyPr/>
        <a:lstStyle/>
        <a:p>
          <a:endParaRPr lang="en-US"/>
        </a:p>
      </dgm:t>
    </dgm:pt>
    <dgm:pt modelId="{10EE4DC9-4BE5-7E4F-9DCB-9BC6EC744319}" type="pres">
      <dgm:prSet presAssocID="{5879E32D-C49A-2A4E-8093-878C3DED0071}" presName="parentText" presStyleLbl="node1" presStyleIdx="3" presStyleCnt="4">
        <dgm:presLayoutVars>
          <dgm:chMax val="0"/>
          <dgm:bulletEnabled val="1"/>
        </dgm:presLayoutVars>
      </dgm:prSet>
      <dgm:spPr/>
      <dgm:t>
        <a:bodyPr/>
        <a:lstStyle/>
        <a:p>
          <a:endParaRPr lang="en-US"/>
        </a:p>
      </dgm:t>
    </dgm:pt>
    <dgm:pt modelId="{9A7A21C8-1362-A84D-8329-4E169EE01329}" type="pres">
      <dgm:prSet presAssocID="{5879E32D-C49A-2A4E-8093-878C3DED0071}" presName="negativeSpace" presStyleCnt="0"/>
      <dgm:spPr/>
      <dgm:t>
        <a:bodyPr/>
        <a:lstStyle/>
        <a:p>
          <a:endParaRPr lang="en-US"/>
        </a:p>
      </dgm:t>
    </dgm:pt>
    <dgm:pt modelId="{D324087F-E08B-B841-821F-1A060BE4DC17}" type="pres">
      <dgm:prSet presAssocID="{5879E32D-C49A-2A4E-8093-878C3DED0071}" presName="childText" presStyleLbl="conFgAcc1" presStyleIdx="3" presStyleCnt="4">
        <dgm:presLayoutVars>
          <dgm:bulletEnabled val="1"/>
        </dgm:presLayoutVars>
      </dgm:prSet>
      <dgm:spPr/>
      <dgm:t>
        <a:bodyPr/>
        <a:lstStyle/>
        <a:p>
          <a:endParaRPr lang="en-US"/>
        </a:p>
      </dgm:t>
    </dgm:pt>
  </dgm:ptLst>
  <dgm:cxnLst>
    <dgm:cxn modelId="{83E7786F-B16A-FE4A-AD3F-06D90E19CF23}" srcId="{A7BBD541-B571-274F-901F-4E0C3108BF29}" destId="{D2C0577E-11AF-1345-BD2E-A3EDCDF4344A}" srcOrd="0" destOrd="0" parTransId="{3BF67E12-47A3-D743-85C9-B187E82D7E2F}" sibTransId="{816F0620-E851-F544-8922-097639E70ACF}"/>
    <dgm:cxn modelId="{0F1D629B-878E-5046-8E47-10AF9764023A}" srcId="{A7BBD541-B571-274F-901F-4E0C3108BF29}" destId="{5879E32D-C49A-2A4E-8093-878C3DED0071}" srcOrd="3" destOrd="0" parTransId="{4881D76D-8D19-934A-AA72-7CF5EBC454B1}" sibTransId="{8B5BD2BD-85BC-9445-BE24-7AFA239614B4}"/>
    <dgm:cxn modelId="{5675E1B6-6C4F-6946-BAE7-C20FA14BE860}" type="presOf" srcId="{9AAC66BA-F0A5-E34A-AD59-DDE724BC1819}" destId="{D48ED7FA-D3DC-DA48-B73D-E42C4613EC10}" srcOrd="0" destOrd="0" presId="urn:microsoft.com/office/officeart/2005/8/layout/list1"/>
    <dgm:cxn modelId="{DD44F9C9-592F-CD4F-8391-87C8F9D65011}" type="presOf" srcId="{8B1A2EBB-B376-E248-A0BE-143DAD26A04A}" destId="{42F5E718-215B-1F4F-A2BA-C2C3F2B8B8C0}" srcOrd="0" destOrd="2" presId="urn:microsoft.com/office/officeart/2005/8/layout/list1"/>
    <dgm:cxn modelId="{E268A28B-0899-E544-A42B-E029F5655259}" type="presOf" srcId="{2AB71B93-000E-F84C-A2FF-75E4004AC90F}" destId="{42F5E718-215B-1F4F-A2BA-C2C3F2B8B8C0}" srcOrd="0" destOrd="1" presId="urn:microsoft.com/office/officeart/2005/8/layout/list1"/>
    <dgm:cxn modelId="{384EA789-6A77-2E45-AA30-5F48E426A935}" type="presOf" srcId="{71013AED-C8AF-094A-B197-AACFB9C25C1D}" destId="{524AA2F5-D056-9B4D-80A8-88A1D94EA4FE}" srcOrd="1" destOrd="0" presId="urn:microsoft.com/office/officeart/2005/8/layout/list1"/>
    <dgm:cxn modelId="{D177FE27-5C74-E447-B96D-88787280D5B3}" type="presOf" srcId="{7CB78A4C-ADDA-B94A-A229-9A469527D7DE}" destId="{D324087F-E08B-B841-821F-1A060BE4DC17}" srcOrd="0" destOrd="0" presId="urn:microsoft.com/office/officeart/2005/8/layout/list1"/>
    <dgm:cxn modelId="{B9AFBBA9-9148-2F4A-B3BD-4AA9AD3C416B}" srcId="{A7BBD541-B571-274F-901F-4E0C3108BF29}" destId="{71013AED-C8AF-094A-B197-AACFB9C25C1D}" srcOrd="1" destOrd="0" parTransId="{8BEEEBB8-ED8B-9342-A90D-8BA0945CD5DC}" sibTransId="{2F54324F-55CF-5141-A4AA-18E9EC81BD1B}"/>
    <dgm:cxn modelId="{D1B187E3-E0C8-A34D-A228-EFDEC1B434B1}" type="presOf" srcId="{A7BBD541-B571-274F-901F-4E0C3108BF29}" destId="{B505602A-9838-CD4B-81A5-53ACF849D3AB}" srcOrd="0" destOrd="0" presId="urn:microsoft.com/office/officeart/2005/8/layout/list1"/>
    <dgm:cxn modelId="{427FA11B-B3E9-FC4F-BF65-0658A2D4B9B7}" type="presOf" srcId="{D2C0577E-11AF-1345-BD2E-A3EDCDF4344A}" destId="{50BEDFEC-A25D-CE4C-8F72-E1AB028B856E}" srcOrd="0" destOrd="0" presId="urn:microsoft.com/office/officeart/2005/8/layout/list1"/>
    <dgm:cxn modelId="{549FB482-75C5-734B-8A25-11DD8CE2E7D4}" srcId="{71013AED-C8AF-094A-B197-AACFB9C25C1D}" destId="{2AB71B93-000E-F84C-A2FF-75E4004AC90F}" srcOrd="1" destOrd="0" parTransId="{78FC5D27-B2F9-4A4B-A43B-0658961123AD}" sibTransId="{9DF4DF16-9E4D-F74F-A47E-6FDEE37D6034}"/>
    <dgm:cxn modelId="{140A33B5-A833-B344-8050-C79CC87F55F4}" type="presOf" srcId="{78F9F4D2-290B-E148-9580-C4541B5C024A}" destId="{771AA0E1-7BC7-8A40-932C-97C7C7A74D29}" srcOrd="0" destOrd="0" presId="urn:microsoft.com/office/officeart/2005/8/layout/list1"/>
    <dgm:cxn modelId="{463036A9-A208-7249-8ACA-37E7F67EC90F}" type="presOf" srcId="{D2C0577E-11AF-1345-BD2E-A3EDCDF4344A}" destId="{72AD5A6B-F2FE-3440-BD87-04573B5264DB}" srcOrd="1" destOrd="0" presId="urn:microsoft.com/office/officeart/2005/8/layout/list1"/>
    <dgm:cxn modelId="{4976E093-0F77-F248-A880-C1CA798BAA18}" srcId="{D2C0577E-11AF-1345-BD2E-A3EDCDF4344A}" destId="{C51A5786-6896-0044-A700-69A9BAFBF6DB}" srcOrd="0" destOrd="0" parTransId="{A6DB3BA7-0B7D-E74A-857E-4F779C75A2A2}" sibTransId="{E23E1150-495D-DB48-AC07-C7E381BD8F98}"/>
    <dgm:cxn modelId="{A0D3FAED-9622-E64A-B8D9-68EA31AEE37A}" type="presOf" srcId="{9AAC66BA-F0A5-E34A-AD59-DDE724BC1819}" destId="{E5A40FE6-436F-D941-9231-20FD66426C01}" srcOrd="1" destOrd="0" presId="urn:microsoft.com/office/officeart/2005/8/layout/list1"/>
    <dgm:cxn modelId="{F3795D69-9166-1E41-9298-7C54B399367D}" srcId="{5879E32D-C49A-2A4E-8093-878C3DED0071}" destId="{7CB78A4C-ADDA-B94A-A229-9A469527D7DE}" srcOrd="0" destOrd="0" parTransId="{FD038652-A767-3E4B-A64A-51216880B48B}" sibTransId="{C0316C65-0322-E046-BBF3-5D24331E75D7}"/>
    <dgm:cxn modelId="{23508922-BB7A-4349-8E20-26937ABA2E2C}" type="presOf" srcId="{A9BF6E20-954A-F349-969C-68ACBDD4EAEF}" destId="{771AA0E1-7BC7-8A40-932C-97C7C7A74D29}" srcOrd="0" destOrd="1" presId="urn:microsoft.com/office/officeart/2005/8/layout/list1"/>
    <dgm:cxn modelId="{A6BCB206-6F9B-BE44-921B-AECAF02B6D1B}" srcId="{A7BBD541-B571-274F-901F-4E0C3108BF29}" destId="{9AAC66BA-F0A5-E34A-AD59-DDE724BC1819}" srcOrd="2" destOrd="0" parTransId="{0364094E-C840-C140-B88C-6C3EB65EDA8A}" sibTransId="{5D6AD864-D05E-CB4A-AA47-44B16680214F}"/>
    <dgm:cxn modelId="{B2DE4804-58BB-2947-A5DE-D159E37A35D7}" srcId="{9AAC66BA-F0A5-E34A-AD59-DDE724BC1819}" destId="{A9BF6E20-954A-F349-969C-68ACBDD4EAEF}" srcOrd="1" destOrd="0" parTransId="{23F91DFF-D9C8-8044-A5B4-EE4417A74366}" sibTransId="{FE1EB2D2-2E6C-FD40-8962-125AA6EF19A2}"/>
    <dgm:cxn modelId="{78CEEBFB-EEF0-D045-9306-159B67539314}" type="presOf" srcId="{5879E32D-C49A-2A4E-8093-878C3DED0071}" destId="{EF104D27-DBAF-7545-9A4B-0594963190BF}" srcOrd="0" destOrd="0" presId="urn:microsoft.com/office/officeart/2005/8/layout/list1"/>
    <dgm:cxn modelId="{C069E88A-04BC-3E47-940B-D93C91E013F3}" srcId="{9AAC66BA-F0A5-E34A-AD59-DDE724BC1819}" destId="{78F9F4D2-290B-E148-9580-C4541B5C024A}" srcOrd="0" destOrd="0" parTransId="{6762A1AD-C1FE-504A-A521-85F61C2D9936}" sibTransId="{3EF77191-CC2A-384D-B1A9-90330C0C7577}"/>
    <dgm:cxn modelId="{37C7CE30-65FD-0942-9109-E346F8D05441}" type="presOf" srcId="{5879E32D-C49A-2A4E-8093-878C3DED0071}" destId="{10EE4DC9-4BE5-7E4F-9DCB-9BC6EC744319}" srcOrd="1" destOrd="0" presId="urn:microsoft.com/office/officeart/2005/8/layout/list1"/>
    <dgm:cxn modelId="{12E6AE07-BE1A-8D42-804B-844057A79121}" srcId="{71013AED-C8AF-094A-B197-AACFB9C25C1D}" destId="{8B1A2EBB-B376-E248-A0BE-143DAD26A04A}" srcOrd="2" destOrd="0" parTransId="{9962DF97-E5FC-D142-98EB-20D521307D0B}" sibTransId="{2EC0C38A-E044-5D4B-B25F-7E4201D83EA8}"/>
    <dgm:cxn modelId="{0946D7AB-2B1E-8C4E-AD67-4A3BD72690B8}" type="presOf" srcId="{71013AED-C8AF-094A-B197-AACFB9C25C1D}" destId="{79D9C806-6FF4-C043-80A0-CD71CDC7FCF8}" srcOrd="0" destOrd="0" presId="urn:microsoft.com/office/officeart/2005/8/layout/list1"/>
    <dgm:cxn modelId="{843D6AA6-1A79-B449-8D7F-DC84269E4151}" type="presOf" srcId="{1975683A-D9CC-0941-BCE0-FA2846E6D8FF}" destId="{42F5E718-215B-1F4F-A2BA-C2C3F2B8B8C0}" srcOrd="0" destOrd="0" presId="urn:microsoft.com/office/officeart/2005/8/layout/list1"/>
    <dgm:cxn modelId="{00E6B02E-E85D-A947-99E9-FEF5D59CC5B2}" srcId="{71013AED-C8AF-094A-B197-AACFB9C25C1D}" destId="{1975683A-D9CC-0941-BCE0-FA2846E6D8FF}" srcOrd="0" destOrd="0" parTransId="{75447B3F-C8D5-0543-A89F-305A091C051F}" sibTransId="{28244388-15E3-6045-87BD-734127A7D0FB}"/>
    <dgm:cxn modelId="{2A3B82AE-C50E-634A-9180-ABD392850CF6}" type="presOf" srcId="{C51A5786-6896-0044-A700-69A9BAFBF6DB}" destId="{08C91D6A-3452-644C-92F8-4596CDBF7DF9}" srcOrd="0" destOrd="0" presId="urn:microsoft.com/office/officeart/2005/8/layout/list1"/>
    <dgm:cxn modelId="{82CAA680-0DA2-BB4F-9531-B615975D764D}" type="presParOf" srcId="{B505602A-9838-CD4B-81A5-53ACF849D3AB}" destId="{640B76FA-A4CC-4C4A-AF11-7E25C0051810}" srcOrd="0" destOrd="0" presId="urn:microsoft.com/office/officeart/2005/8/layout/list1"/>
    <dgm:cxn modelId="{F3185FD3-9699-5249-A4D2-825D54338F09}" type="presParOf" srcId="{640B76FA-A4CC-4C4A-AF11-7E25C0051810}" destId="{50BEDFEC-A25D-CE4C-8F72-E1AB028B856E}" srcOrd="0" destOrd="0" presId="urn:microsoft.com/office/officeart/2005/8/layout/list1"/>
    <dgm:cxn modelId="{CAE843F5-6487-B44A-983B-D7AB0E53FD74}" type="presParOf" srcId="{640B76FA-A4CC-4C4A-AF11-7E25C0051810}" destId="{72AD5A6B-F2FE-3440-BD87-04573B5264DB}" srcOrd="1" destOrd="0" presId="urn:microsoft.com/office/officeart/2005/8/layout/list1"/>
    <dgm:cxn modelId="{F3E04963-CDC8-4945-B3F5-17C205B78A8A}" type="presParOf" srcId="{B505602A-9838-CD4B-81A5-53ACF849D3AB}" destId="{D53FF9A3-9BA7-9947-BBC7-F1BF03797F5B}" srcOrd="1" destOrd="0" presId="urn:microsoft.com/office/officeart/2005/8/layout/list1"/>
    <dgm:cxn modelId="{1603641E-FC7E-E14D-9F23-7A94D2752CAF}" type="presParOf" srcId="{B505602A-9838-CD4B-81A5-53ACF849D3AB}" destId="{08C91D6A-3452-644C-92F8-4596CDBF7DF9}" srcOrd="2" destOrd="0" presId="urn:microsoft.com/office/officeart/2005/8/layout/list1"/>
    <dgm:cxn modelId="{43A66F95-E34C-0F4B-A055-4ECC3DF9103B}" type="presParOf" srcId="{B505602A-9838-CD4B-81A5-53ACF849D3AB}" destId="{A266116C-3C3B-EE40-9451-7E5AA61FF873}" srcOrd="3" destOrd="0" presId="urn:microsoft.com/office/officeart/2005/8/layout/list1"/>
    <dgm:cxn modelId="{F5074017-28CE-1C43-8CDD-A482764C1E61}" type="presParOf" srcId="{B505602A-9838-CD4B-81A5-53ACF849D3AB}" destId="{1D6B65E1-F857-C347-9541-EE0CE491963E}" srcOrd="4" destOrd="0" presId="urn:microsoft.com/office/officeart/2005/8/layout/list1"/>
    <dgm:cxn modelId="{BDC3862A-16F8-7149-8CD3-A9795A39373A}" type="presParOf" srcId="{1D6B65E1-F857-C347-9541-EE0CE491963E}" destId="{79D9C806-6FF4-C043-80A0-CD71CDC7FCF8}" srcOrd="0" destOrd="0" presId="urn:microsoft.com/office/officeart/2005/8/layout/list1"/>
    <dgm:cxn modelId="{12D4EC8B-39F1-564E-A17B-32893D784C95}" type="presParOf" srcId="{1D6B65E1-F857-C347-9541-EE0CE491963E}" destId="{524AA2F5-D056-9B4D-80A8-88A1D94EA4FE}" srcOrd="1" destOrd="0" presId="urn:microsoft.com/office/officeart/2005/8/layout/list1"/>
    <dgm:cxn modelId="{83CDA290-8247-554B-86F5-FD28E1707686}" type="presParOf" srcId="{B505602A-9838-CD4B-81A5-53ACF849D3AB}" destId="{4E6ADC12-E49B-264D-8E9E-1E8542E8A3DC}" srcOrd="5" destOrd="0" presId="urn:microsoft.com/office/officeart/2005/8/layout/list1"/>
    <dgm:cxn modelId="{0D8FB49E-496F-F643-A52E-527C44618524}" type="presParOf" srcId="{B505602A-9838-CD4B-81A5-53ACF849D3AB}" destId="{42F5E718-215B-1F4F-A2BA-C2C3F2B8B8C0}" srcOrd="6" destOrd="0" presId="urn:microsoft.com/office/officeart/2005/8/layout/list1"/>
    <dgm:cxn modelId="{862E76A3-E983-4343-96AB-1556B14A57C8}" type="presParOf" srcId="{B505602A-9838-CD4B-81A5-53ACF849D3AB}" destId="{5881DF20-9D6E-594E-87B4-7DE71585F35B}" srcOrd="7" destOrd="0" presId="urn:microsoft.com/office/officeart/2005/8/layout/list1"/>
    <dgm:cxn modelId="{B51DF68A-7698-3B45-A468-CCCFF1760AE1}" type="presParOf" srcId="{B505602A-9838-CD4B-81A5-53ACF849D3AB}" destId="{6E3E3B4F-1149-7E4A-8E30-7E0E1252C306}" srcOrd="8" destOrd="0" presId="urn:microsoft.com/office/officeart/2005/8/layout/list1"/>
    <dgm:cxn modelId="{DA71DDA1-1A57-A949-B563-DDC1CC6FAF89}" type="presParOf" srcId="{6E3E3B4F-1149-7E4A-8E30-7E0E1252C306}" destId="{D48ED7FA-D3DC-DA48-B73D-E42C4613EC10}" srcOrd="0" destOrd="0" presId="urn:microsoft.com/office/officeart/2005/8/layout/list1"/>
    <dgm:cxn modelId="{8E0B3EFA-E82B-594A-8B4A-B09D11335CAE}" type="presParOf" srcId="{6E3E3B4F-1149-7E4A-8E30-7E0E1252C306}" destId="{E5A40FE6-436F-D941-9231-20FD66426C01}" srcOrd="1" destOrd="0" presId="urn:microsoft.com/office/officeart/2005/8/layout/list1"/>
    <dgm:cxn modelId="{B0B9ABCD-10AC-4347-B6D6-5ABF045448C3}" type="presParOf" srcId="{B505602A-9838-CD4B-81A5-53ACF849D3AB}" destId="{81C93325-2E22-F640-9C1E-E839D97DFEAE}" srcOrd="9" destOrd="0" presId="urn:microsoft.com/office/officeart/2005/8/layout/list1"/>
    <dgm:cxn modelId="{DEF95A23-FD6B-914D-B0F5-5A5970B8CD88}" type="presParOf" srcId="{B505602A-9838-CD4B-81A5-53ACF849D3AB}" destId="{771AA0E1-7BC7-8A40-932C-97C7C7A74D29}" srcOrd="10" destOrd="0" presId="urn:microsoft.com/office/officeart/2005/8/layout/list1"/>
    <dgm:cxn modelId="{39DD27FA-7CF9-9643-839C-EBC8CB32BB09}" type="presParOf" srcId="{B505602A-9838-CD4B-81A5-53ACF849D3AB}" destId="{4EEB8E4B-FA69-D34C-A3FB-79FEF2D10D0D}" srcOrd="11" destOrd="0" presId="urn:microsoft.com/office/officeart/2005/8/layout/list1"/>
    <dgm:cxn modelId="{99F01C4F-330F-BE40-87B7-6A8EF8B7FA7B}" type="presParOf" srcId="{B505602A-9838-CD4B-81A5-53ACF849D3AB}" destId="{7F9D93C7-7120-5C47-BCB5-BE2190EF547C}" srcOrd="12" destOrd="0" presId="urn:microsoft.com/office/officeart/2005/8/layout/list1"/>
    <dgm:cxn modelId="{0228AD20-57DE-724C-88BA-0437E71706E0}" type="presParOf" srcId="{7F9D93C7-7120-5C47-BCB5-BE2190EF547C}" destId="{EF104D27-DBAF-7545-9A4B-0594963190BF}" srcOrd="0" destOrd="0" presId="urn:microsoft.com/office/officeart/2005/8/layout/list1"/>
    <dgm:cxn modelId="{02DFB404-E788-C947-B150-9738F26B0129}" type="presParOf" srcId="{7F9D93C7-7120-5C47-BCB5-BE2190EF547C}" destId="{10EE4DC9-4BE5-7E4F-9DCB-9BC6EC744319}" srcOrd="1" destOrd="0" presId="urn:microsoft.com/office/officeart/2005/8/layout/list1"/>
    <dgm:cxn modelId="{ABC71ADE-004A-8D42-9E6E-AB7F0BF5396B}" type="presParOf" srcId="{B505602A-9838-CD4B-81A5-53ACF849D3AB}" destId="{9A7A21C8-1362-A84D-8329-4E169EE01329}" srcOrd="13" destOrd="0" presId="urn:microsoft.com/office/officeart/2005/8/layout/list1"/>
    <dgm:cxn modelId="{8FD927ED-4DEB-C542-9B4C-BCDA39FE37F0}" type="presParOf" srcId="{B505602A-9838-CD4B-81A5-53ACF849D3AB}" destId="{D324087F-E08B-B841-821F-1A060BE4DC1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accent2">
            <a:hueOff val="0"/>
            <a:satOff val="0"/>
            <a:lumOff val="0"/>
            <a:alpha val="83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F6791C">
            <a:alpha val="58000"/>
          </a:srgbClr>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chemeClr val="bg1">
            <a:lumMod val="75000"/>
          </a:schemeClr>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825DD7F0-D513-804A-9CC0-F20D97A784E5}" type="presOf" srcId="{8FCFF2A0-5518-A841-94CE-D571F65F96BB}" destId="{0C7F7F28-B4BA-BA42-99E1-5859C89A7867}" srcOrd="0" destOrd="0" presId="urn:microsoft.com/office/officeart/2005/8/layout/chart3"/>
    <dgm:cxn modelId="{7E353B51-2B5D-5F49-B59B-62A63021B5C6}" type="presOf" srcId="{3EF4A2FA-595D-264E-BDB7-871ABFEF86C0}" destId="{93F17677-A018-414B-858D-C69E2AEAE6F7}"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94E82DAD-2B0E-3549-974A-EBEB6DB4C53E}" type="presOf" srcId="{3EF4A2FA-595D-264E-BDB7-871ABFEF86C0}" destId="{515CA450-A41E-874D-A2A6-C9E0D9BDF8B7}" srcOrd="0" destOrd="0" presId="urn:microsoft.com/office/officeart/2005/8/layout/chart3"/>
    <dgm:cxn modelId="{73EFB86D-67B8-0C4E-A168-F2149334657A}" type="presOf" srcId="{37B9BE3F-691D-6C4F-B37D-1163D8BA9C7E}" destId="{8CCFA6C8-AC77-CF47-ABC8-944906880A59}" srcOrd="0" destOrd="0" presId="urn:microsoft.com/office/officeart/2005/8/layout/chart3"/>
    <dgm:cxn modelId="{17EABB05-AA3D-B044-849B-6BEABDF592A8}" type="presOf" srcId="{425E453D-589D-5844-A1DD-01B695F72388}" destId="{42CCD365-B36F-8C4E-843E-07EE0442D19B}" srcOrd="1" destOrd="0" presId="urn:microsoft.com/office/officeart/2005/8/layout/chart3"/>
    <dgm:cxn modelId="{3C18988C-7C63-D648-A52F-D50C9C830BF8}" type="presOf" srcId="{425E453D-589D-5844-A1DD-01B695F72388}" destId="{3CAD5B22-C6ED-9148-91A5-38F015A17F2F}"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F97A3D29-7835-AA4E-8133-DA622631A698}" type="presOf" srcId="{37B9BE3F-691D-6C4F-B37D-1163D8BA9C7E}" destId="{3C144996-8C2C-2F40-8E01-5012ABB08300}" srcOrd="1" destOrd="0" presId="urn:microsoft.com/office/officeart/2005/8/layout/chart3"/>
    <dgm:cxn modelId="{F870AC4C-74A9-3845-BDFD-564E72E60B6C}" type="presParOf" srcId="{0C7F7F28-B4BA-BA42-99E1-5859C89A7867}" destId="{8CCFA6C8-AC77-CF47-ABC8-944906880A59}" srcOrd="0" destOrd="0" presId="urn:microsoft.com/office/officeart/2005/8/layout/chart3"/>
    <dgm:cxn modelId="{20B85A6E-60E7-234A-8B74-7F01558AED37}" type="presParOf" srcId="{0C7F7F28-B4BA-BA42-99E1-5859C89A7867}" destId="{3C144996-8C2C-2F40-8E01-5012ABB08300}" srcOrd="1" destOrd="0" presId="urn:microsoft.com/office/officeart/2005/8/layout/chart3"/>
    <dgm:cxn modelId="{3C91DFE4-82FD-DB4C-977F-775B0FFBE933}" type="presParOf" srcId="{0C7F7F28-B4BA-BA42-99E1-5859C89A7867}" destId="{515CA450-A41E-874D-A2A6-C9E0D9BDF8B7}" srcOrd="2" destOrd="0" presId="urn:microsoft.com/office/officeart/2005/8/layout/chart3"/>
    <dgm:cxn modelId="{80A1ACBB-3DF8-3342-8E48-74715E15D2F0}" type="presParOf" srcId="{0C7F7F28-B4BA-BA42-99E1-5859C89A7867}" destId="{93F17677-A018-414B-858D-C69E2AEAE6F7}" srcOrd="3" destOrd="0" presId="urn:microsoft.com/office/officeart/2005/8/layout/chart3"/>
    <dgm:cxn modelId="{75DBCD56-C3A8-6B44-9568-DA275A3CF547}" type="presParOf" srcId="{0C7F7F28-B4BA-BA42-99E1-5859C89A7867}" destId="{3CAD5B22-C6ED-9148-91A5-38F015A17F2F}" srcOrd="4" destOrd="0" presId="urn:microsoft.com/office/officeart/2005/8/layout/chart3"/>
    <dgm:cxn modelId="{6B3D0A35-A0EE-824C-8491-273A188BD81B}"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accent2">
            <a:hueOff val="0"/>
            <a:satOff val="0"/>
            <a:lumOff val="0"/>
            <a:alpha val="80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F6791C">
            <a:alpha val="58000"/>
          </a:srgbClr>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chemeClr val="bg1">
            <a:lumMod val="75000"/>
          </a:schemeClr>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5FF7BD99-BF89-6140-81EF-42A087A30E31}" type="presOf" srcId="{37B9BE3F-691D-6C4F-B37D-1163D8BA9C7E}" destId="{3C144996-8C2C-2F40-8E01-5012ABB08300}" srcOrd="1" destOrd="0" presId="urn:microsoft.com/office/officeart/2005/8/layout/chart3"/>
    <dgm:cxn modelId="{F750C5C5-06D4-A343-9F77-25A69CE1DD92}" type="presOf" srcId="{425E453D-589D-5844-A1DD-01B695F72388}" destId="{3CAD5B22-C6ED-9148-91A5-38F015A17F2F}" srcOrd="0" destOrd="0" presId="urn:microsoft.com/office/officeart/2005/8/layout/chart3"/>
    <dgm:cxn modelId="{0F491030-6229-7440-AAA4-C6123936A1D8}" type="presOf" srcId="{3EF4A2FA-595D-264E-BDB7-871ABFEF86C0}" destId="{515CA450-A41E-874D-A2A6-C9E0D9BDF8B7}"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C9C5E794-3423-7448-9F7C-F416A6283C5A}" type="presOf" srcId="{425E453D-589D-5844-A1DD-01B695F72388}" destId="{42CCD365-B36F-8C4E-843E-07EE0442D19B}" srcOrd="1" destOrd="0" presId="urn:microsoft.com/office/officeart/2005/8/layout/chart3"/>
    <dgm:cxn modelId="{EF2C4A33-084C-EE47-9704-68FD9AE9BAB4}" type="presOf" srcId="{37B9BE3F-691D-6C4F-B37D-1163D8BA9C7E}" destId="{8CCFA6C8-AC77-CF47-ABC8-944906880A59}" srcOrd="0" destOrd="0" presId="urn:microsoft.com/office/officeart/2005/8/layout/chart3"/>
    <dgm:cxn modelId="{CC8F1838-9896-2744-825F-47C67CCA1ED7}" type="presOf" srcId="{8FCFF2A0-5518-A841-94CE-D571F65F96BB}" destId="{0C7F7F28-B4BA-BA42-99E1-5859C89A7867}"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43E26354-2348-6B4D-A7B0-2E3B78CA2F8D}" type="presOf" srcId="{3EF4A2FA-595D-264E-BDB7-871ABFEF86C0}" destId="{93F17677-A018-414B-858D-C69E2AEAE6F7}" srcOrd="1" destOrd="0" presId="urn:microsoft.com/office/officeart/2005/8/layout/chart3"/>
    <dgm:cxn modelId="{A743BCED-022D-8349-9E35-B7148B7A8C26}" type="presParOf" srcId="{0C7F7F28-B4BA-BA42-99E1-5859C89A7867}" destId="{8CCFA6C8-AC77-CF47-ABC8-944906880A59}" srcOrd="0" destOrd="0" presId="urn:microsoft.com/office/officeart/2005/8/layout/chart3"/>
    <dgm:cxn modelId="{1EE2876C-F888-7744-9CD6-0401D178C632}" type="presParOf" srcId="{0C7F7F28-B4BA-BA42-99E1-5859C89A7867}" destId="{3C144996-8C2C-2F40-8E01-5012ABB08300}" srcOrd="1" destOrd="0" presId="urn:microsoft.com/office/officeart/2005/8/layout/chart3"/>
    <dgm:cxn modelId="{6BCFB8AC-FEBC-F844-A4E1-65DF3AAC28D5}" type="presParOf" srcId="{0C7F7F28-B4BA-BA42-99E1-5859C89A7867}" destId="{515CA450-A41E-874D-A2A6-C9E0D9BDF8B7}" srcOrd="2" destOrd="0" presId="urn:microsoft.com/office/officeart/2005/8/layout/chart3"/>
    <dgm:cxn modelId="{1C539BBC-F95F-C34F-9E60-92BF9A38180F}" type="presParOf" srcId="{0C7F7F28-B4BA-BA42-99E1-5859C89A7867}" destId="{93F17677-A018-414B-858D-C69E2AEAE6F7}" srcOrd="3" destOrd="0" presId="urn:microsoft.com/office/officeart/2005/8/layout/chart3"/>
    <dgm:cxn modelId="{5D13EEC5-CAF3-B648-BB0C-94BCD9B8BCA2}" type="presParOf" srcId="{0C7F7F28-B4BA-BA42-99E1-5859C89A7867}" destId="{3CAD5B22-C6ED-9148-91A5-38F015A17F2F}" srcOrd="4" destOrd="0" presId="urn:microsoft.com/office/officeart/2005/8/layout/chart3"/>
    <dgm:cxn modelId="{E44801B1-4B16-A04A-9893-05BD6BD045F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dgm:t>
        <a:bodyPr/>
        <a:lstStyle/>
        <a:p>
          <a:r>
            <a:rPr lang="en-US" dirty="0" smtClean="0"/>
            <a:t>1</a:t>
          </a:r>
          <a:endParaRPr lang="en-US" dirty="0"/>
        </a:p>
      </dgm:t>
    </dgm:pt>
    <dgm:pt modelId="{1ECE9127-3811-5F46-91B6-E613F627722A}" type="parTrans" cxnId="{AEDF9D20-0F8E-B74D-8E02-3A8501603C3B}">
      <dgm:prSet/>
      <dgm:spPr>
        <a:noFill/>
        <a:ln>
          <a:solidFill>
            <a:schemeClr val="tx1"/>
          </a:solidFill>
          <a:prstDash val="sysDash"/>
        </a:ln>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dgm:t>
        <a:bodyPr/>
        <a:lstStyle/>
        <a:p>
          <a:r>
            <a:rPr lang="en-US"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noFill/>
        <a:ln>
          <a:solidFill>
            <a:schemeClr val="tx1"/>
          </a:solidFill>
          <a:prstDash val="sysDash"/>
        </a:ln>
      </dgm:spPr>
      <dgm:t>
        <a:bodyPr/>
        <a:lstStyle/>
        <a:p>
          <a:endParaRPr lang="en-US"/>
        </a:p>
      </dgm:t>
    </dgm:pt>
    <dgm:pt modelId="{150B076D-B62C-6846-BE36-0E0A04EBFAD4}">
      <dgm:prSet phldrT="[Text]"/>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noFill/>
        <a:ln>
          <a:solidFill>
            <a:schemeClr val="tx1"/>
          </a:solidFill>
          <a:prstDash val="sysDash"/>
        </a:ln>
      </dgm:spPr>
      <dgm:t>
        <a:bodyPr/>
        <a:lstStyle/>
        <a:p>
          <a:endParaRPr lang="en-US"/>
        </a:p>
      </dgm:t>
    </dgm:pt>
    <dgm:pt modelId="{82A40B3A-1552-C744-9798-7DEBF46D54D3}">
      <dgm:prSet phldrT="[Text]"/>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noFill/>
        <a:ln>
          <a:solidFill>
            <a:schemeClr val="tx1"/>
          </a:solidFill>
          <a:prstDash val="sysDash"/>
        </a:ln>
      </dgm:spPr>
      <dgm:t>
        <a:bodyPr/>
        <a:lstStyle/>
        <a:p>
          <a:endParaRPr lang="en-US"/>
        </a:p>
      </dgm:t>
    </dgm:pt>
    <dgm:pt modelId="{FF1820DB-D1AD-3341-9C50-EC5DAF292616}">
      <dgm:prSet phldrT="[Text]"/>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noFill/>
        <a:ln>
          <a:solidFill>
            <a:schemeClr val="tx1"/>
          </a:solidFill>
          <a:prstDash val="sysDash"/>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E38215AD-38B3-3F44-A44C-27082ADD9D6E}" type="presOf" srcId="{E52185A5-D8A4-0C40-81AB-41AF316F11DF}" destId="{04DA6489-C2F2-374C-896A-C26A3EB89AFB}" srcOrd="0" destOrd="0" presId="urn:microsoft.com/office/officeart/2005/8/layout/radial5"/>
    <dgm:cxn modelId="{1A37FB49-0A5F-3B41-8D47-4C6C2EEB2169}" type="presOf" srcId="{E11223A2-12EC-E04D-A54D-F5E3C658DF2F}" destId="{64B6E88A-47DE-1247-B040-ED8B688B0CF4}" srcOrd="1" destOrd="0" presId="urn:microsoft.com/office/officeart/2005/8/layout/radial5"/>
    <dgm:cxn modelId="{DFB7EE10-00F4-014B-AC60-9701F9961E07}" type="presOf" srcId="{F58B7A3B-BB93-E347-9EDA-442126725849}" destId="{F7EDBF30-A755-9243-B742-82E776B32378}" srcOrd="0" destOrd="0" presId="urn:microsoft.com/office/officeart/2005/8/layout/radial5"/>
    <dgm:cxn modelId="{05ECA515-2DAC-CA48-956C-31C307469432}" type="presOf" srcId="{1ECE9127-3811-5F46-91B6-E613F627722A}" destId="{26FDB718-70C2-114D-8128-B4DDC49A7174}" srcOrd="0" destOrd="0" presId="urn:microsoft.com/office/officeart/2005/8/layout/radial5"/>
    <dgm:cxn modelId="{47EA16D4-315A-BD4B-9752-E1623A36ED83}" type="presOf" srcId="{124DDE94-ED0F-2B4E-8359-340E712F8380}" destId="{90CFC047-A843-944B-A8A1-DE3CFC5530D8}" srcOrd="0"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BF9297D4-739E-5344-8ECC-CFB293520D06}" type="presOf" srcId="{FF1820DB-D1AD-3341-9C50-EC5DAF292616}" destId="{7DF822EC-7DA5-1541-88B4-B89EC1C18C4F}" srcOrd="0" destOrd="0" presId="urn:microsoft.com/office/officeart/2005/8/layout/radial5"/>
    <dgm:cxn modelId="{B97ADE42-D3CF-DC46-86DC-F80065B54EC2}" type="presOf" srcId="{897BBDDF-227B-A142-8C6C-C681908C6FA8}" destId="{E0408708-AB7B-DA45-916D-3BB059EDE3B9}"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AEDF9D20-0F8E-B74D-8E02-3A8501603C3B}" srcId="{E52185A5-D8A4-0C40-81AB-41AF316F11DF}" destId="{897BBDDF-227B-A142-8C6C-C681908C6FA8}" srcOrd="0" destOrd="0" parTransId="{1ECE9127-3811-5F46-91B6-E613F627722A}" sibTransId="{0040736E-914C-CA4C-B0D1-D0C2AD23AD62}"/>
    <dgm:cxn modelId="{6F446867-E487-F541-9209-20468429C43E}" srcId="{E52185A5-D8A4-0C40-81AB-41AF316F11DF}" destId="{82A40B3A-1552-C744-9798-7DEBF46D54D3}" srcOrd="2" destOrd="0" parTransId="{C065143E-BD59-3645-B728-5A3CA027BCBD}" sibTransId="{331E3C46-E51F-1042-A14F-56A5BF61C5B4}"/>
    <dgm:cxn modelId="{99ABB088-1D33-704C-99DA-ED202843079F}" srcId="{E52185A5-D8A4-0C40-81AB-41AF316F11DF}" destId="{150B076D-B62C-6846-BE36-0E0A04EBFAD4}" srcOrd="3" destOrd="0" parTransId="{E11223A2-12EC-E04D-A54D-F5E3C658DF2F}" sibTransId="{13D1B3E7-B9EE-EC47-A1D9-930F8D22C396}"/>
    <dgm:cxn modelId="{831FD39A-8E22-3243-BAD7-A0123B906B7B}" type="presOf" srcId="{7B78F4C8-C28B-E74B-B495-14B1F327F752}" destId="{0E05605C-CAE2-3340-A1A7-3C9B473D52D4}" srcOrd="0" destOrd="0" presId="urn:microsoft.com/office/officeart/2005/8/layout/radial5"/>
    <dgm:cxn modelId="{BC645EC0-5560-F243-ABBA-114180304990}" type="presOf" srcId="{82A40B3A-1552-C744-9798-7DEBF46D54D3}" destId="{AD1CB645-294E-D244-9972-67028F2827E6}" srcOrd="0" destOrd="0" presId="urn:microsoft.com/office/officeart/2005/8/layout/radial5"/>
    <dgm:cxn modelId="{07D99134-8E38-494B-AE51-EF4BEC83E842}" type="presOf" srcId="{1022CE68-A8C3-4B44-A9A5-396419B2FCBB}" destId="{2AB18B9C-7BA9-134D-A098-CC4B1C84075E}" srcOrd="0" destOrd="0" presId="urn:microsoft.com/office/officeart/2005/8/layout/radial5"/>
    <dgm:cxn modelId="{234B0AE3-B6F9-4743-A2FC-81314932D08A}" type="presOf" srcId="{C065143E-BD59-3645-B728-5A3CA027BCBD}" destId="{F1D05B50-AADA-854B-86AE-53ECF78205C3}" srcOrd="0" destOrd="0" presId="urn:microsoft.com/office/officeart/2005/8/layout/radial5"/>
    <dgm:cxn modelId="{1AEB5FB7-B93F-244D-9476-A868CB248200}" type="presOf" srcId="{1ECE9127-3811-5F46-91B6-E613F627722A}" destId="{1C422942-AA5A-CB48-A371-DD53207807E7}" srcOrd="1" destOrd="0" presId="urn:microsoft.com/office/officeart/2005/8/layout/radial5"/>
    <dgm:cxn modelId="{BDB0A0C6-8538-BF44-9E15-FF189D570B7A}" type="presOf" srcId="{150B076D-B62C-6846-BE36-0E0A04EBFAD4}" destId="{711625E2-3835-6040-908F-0A6F00A0B370}" srcOrd="0" destOrd="0" presId="urn:microsoft.com/office/officeart/2005/8/layout/radial5"/>
    <dgm:cxn modelId="{5AD9459B-E884-2545-8B0E-2F65A47B6054}" type="presOf" srcId="{C065143E-BD59-3645-B728-5A3CA027BCBD}" destId="{A91AFD66-9F74-4244-8546-BB1AFC156C78}" srcOrd="1" destOrd="0" presId="urn:microsoft.com/office/officeart/2005/8/layout/radial5"/>
    <dgm:cxn modelId="{087CC6A4-751B-644C-8F31-809BD4BCA4B2}" type="presOf" srcId="{E11223A2-12EC-E04D-A54D-F5E3C658DF2F}" destId="{BB4C2BE5-5F68-6A49-88EB-E38D433A721B}" srcOrd="0" destOrd="0" presId="urn:microsoft.com/office/officeart/2005/8/layout/radial5"/>
    <dgm:cxn modelId="{380612A4-B1C9-C64A-A527-8C080C199E42}" type="presOf" srcId="{7B78F4C8-C28B-E74B-B495-14B1F327F752}" destId="{0463E92A-01C1-2240-B345-371351812A22}" srcOrd="1" destOrd="0" presId="urn:microsoft.com/office/officeart/2005/8/layout/radial5"/>
    <dgm:cxn modelId="{BCBCB64C-EEB7-5943-B772-15F66C5AA9A7}" srcId="{124DDE94-ED0F-2B4E-8359-340E712F8380}" destId="{E52185A5-D8A4-0C40-81AB-41AF316F11DF}" srcOrd="0" destOrd="0" parTransId="{126F29F0-E1DE-D447-90F9-377B271D22E7}" sibTransId="{B5C34CC4-85F3-4A41-AA89-E6AB23CC1BB7}"/>
    <dgm:cxn modelId="{81FE01E5-A798-FF47-AB20-4869E7700F25}" type="presOf" srcId="{F58B7A3B-BB93-E347-9EDA-442126725849}" destId="{8D26B199-82C9-784F-9CE3-CBC0758FE1C6}" srcOrd="1" destOrd="0" presId="urn:microsoft.com/office/officeart/2005/8/layout/radial5"/>
    <dgm:cxn modelId="{BE400320-07D3-9240-AC3F-D98554D71100}" type="presParOf" srcId="{90CFC047-A843-944B-A8A1-DE3CFC5530D8}" destId="{04DA6489-C2F2-374C-896A-C26A3EB89AFB}" srcOrd="0" destOrd="0" presId="urn:microsoft.com/office/officeart/2005/8/layout/radial5"/>
    <dgm:cxn modelId="{15BBEDA3-AC2A-F74B-8CD5-301253E1508E}" type="presParOf" srcId="{90CFC047-A843-944B-A8A1-DE3CFC5530D8}" destId="{26FDB718-70C2-114D-8128-B4DDC49A7174}" srcOrd="1" destOrd="0" presId="urn:microsoft.com/office/officeart/2005/8/layout/radial5"/>
    <dgm:cxn modelId="{325D087C-CB6D-CA4D-ABC1-06C4F2E8EA8E}" type="presParOf" srcId="{26FDB718-70C2-114D-8128-B4DDC49A7174}" destId="{1C422942-AA5A-CB48-A371-DD53207807E7}" srcOrd="0" destOrd="0" presId="urn:microsoft.com/office/officeart/2005/8/layout/radial5"/>
    <dgm:cxn modelId="{C17DF9CD-A963-FD42-BD16-599B139C7A65}" type="presParOf" srcId="{90CFC047-A843-944B-A8A1-DE3CFC5530D8}" destId="{E0408708-AB7B-DA45-916D-3BB059EDE3B9}" srcOrd="2" destOrd="0" presId="urn:microsoft.com/office/officeart/2005/8/layout/radial5"/>
    <dgm:cxn modelId="{7461C005-CBCA-604E-B949-B5C701C9B161}" type="presParOf" srcId="{90CFC047-A843-944B-A8A1-DE3CFC5530D8}" destId="{F7EDBF30-A755-9243-B742-82E776B32378}" srcOrd="3" destOrd="0" presId="urn:microsoft.com/office/officeart/2005/8/layout/radial5"/>
    <dgm:cxn modelId="{6CC54616-C879-2044-A6AD-F934859D5C8E}" type="presParOf" srcId="{F7EDBF30-A755-9243-B742-82E776B32378}" destId="{8D26B199-82C9-784F-9CE3-CBC0758FE1C6}" srcOrd="0" destOrd="0" presId="urn:microsoft.com/office/officeart/2005/8/layout/radial5"/>
    <dgm:cxn modelId="{922BF4ED-9C72-434E-BEDA-5FFEBAE9DCD7}" type="presParOf" srcId="{90CFC047-A843-944B-A8A1-DE3CFC5530D8}" destId="{7DF822EC-7DA5-1541-88B4-B89EC1C18C4F}" srcOrd="4" destOrd="0" presId="urn:microsoft.com/office/officeart/2005/8/layout/radial5"/>
    <dgm:cxn modelId="{6282BC31-244B-F24E-94F1-479EC04BAC4C}" type="presParOf" srcId="{90CFC047-A843-944B-A8A1-DE3CFC5530D8}" destId="{F1D05B50-AADA-854B-86AE-53ECF78205C3}" srcOrd="5" destOrd="0" presId="urn:microsoft.com/office/officeart/2005/8/layout/radial5"/>
    <dgm:cxn modelId="{788638B0-0E4D-5C4B-A906-2D2FEAD4DBC8}" type="presParOf" srcId="{F1D05B50-AADA-854B-86AE-53ECF78205C3}" destId="{A91AFD66-9F74-4244-8546-BB1AFC156C78}" srcOrd="0" destOrd="0" presId="urn:microsoft.com/office/officeart/2005/8/layout/radial5"/>
    <dgm:cxn modelId="{A8693C9D-43A0-9342-9F43-223D4DE88A6B}" type="presParOf" srcId="{90CFC047-A843-944B-A8A1-DE3CFC5530D8}" destId="{AD1CB645-294E-D244-9972-67028F2827E6}" srcOrd="6" destOrd="0" presId="urn:microsoft.com/office/officeart/2005/8/layout/radial5"/>
    <dgm:cxn modelId="{5E1AB404-A197-374E-B228-7DC861CEE378}" type="presParOf" srcId="{90CFC047-A843-944B-A8A1-DE3CFC5530D8}" destId="{BB4C2BE5-5F68-6A49-88EB-E38D433A721B}" srcOrd="7" destOrd="0" presId="urn:microsoft.com/office/officeart/2005/8/layout/radial5"/>
    <dgm:cxn modelId="{2ECCF500-8E8B-F24B-832B-44CE6ED6D304}" type="presParOf" srcId="{BB4C2BE5-5F68-6A49-88EB-E38D433A721B}" destId="{64B6E88A-47DE-1247-B040-ED8B688B0CF4}" srcOrd="0" destOrd="0" presId="urn:microsoft.com/office/officeart/2005/8/layout/radial5"/>
    <dgm:cxn modelId="{F0CFD448-94D8-5147-8C2E-F50B6536464D}" type="presParOf" srcId="{90CFC047-A843-944B-A8A1-DE3CFC5530D8}" destId="{711625E2-3835-6040-908F-0A6F00A0B370}" srcOrd="8" destOrd="0" presId="urn:microsoft.com/office/officeart/2005/8/layout/radial5"/>
    <dgm:cxn modelId="{23342840-325C-3440-AE5A-1B10190DEE79}" type="presParOf" srcId="{90CFC047-A843-944B-A8A1-DE3CFC5530D8}" destId="{0E05605C-CAE2-3340-A1A7-3C9B473D52D4}" srcOrd="9" destOrd="0" presId="urn:microsoft.com/office/officeart/2005/8/layout/radial5"/>
    <dgm:cxn modelId="{A569A8C8-3E79-4A4E-8D8B-9E87F3F53C17}" type="presParOf" srcId="{0E05605C-CAE2-3340-A1A7-3C9B473D52D4}" destId="{0463E92A-01C1-2240-B345-371351812A22}" srcOrd="0" destOrd="0" presId="urn:microsoft.com/office/officeart/2005/8/layout/radial5"/>
    <dgm:cxn modelId="{088B72C6-E66B-1949-9A88-139BA64F78E1}" type="presParOf" srcId="{90CFC047-A843-944B-A8A1-DE3CFC5530D8}" destId="{2AB18B9C-7BA9-134D-A098-CC4B1C84075E}" srcOrd="10" destOrd="0" presId="urn:microsoft.com/office/officeart/2005/8/layout/radial5"/>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chemeClr val="accent6"/>
          </a:solidFill>
          <a:prstDash val="solid"/>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1022CE68-A8C3-4B44-A9A5-396419B2FCBB}">
      <dgm:prSet phldrT="[Text]"/>
      <dgm:spPr>
        <a:ln w="28575" cmpd="sng">
          <a:solidFill>
            <a:schemeClr val="accent6"/>
          </a:solidFill>
          <a:prstDash val="solid"/>
        </a:ln>
      </dgm:spPr>
      <dgm:t>
        <a:bodyPr/>
        <a:lstStyle/>
        <a:p>
          <a:r>
            <a:rPr lang="en-US" dirty="0"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solidFill>
          <a:schemeClr val="accent6"/>
        </a:solidFill>
        <a:ln w="28575" cmpd="sng">
          <a:solidFill>
            <a:srgbClr val="70AD47"/>
          </a:solidFill>
          <a:prstDash val="solid"/>
        </a:ln>
      </dgm:spPr>
      <dgm:t>
        <a:bodyPr/>
        <a:lstStyle/>
        <a:p>
          <a:endParaRPr lang="en-US"/>
        </a:p>
      </dgm:t>
    </dgm:pt>
    <dgm:pt modelId="{150B076D-B62C-6846-BE36-0E0A04EBFAD4}">
      <dgm:prSet phldrT="[Text]"/>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noFill/>
        <a:ln>
          <a:solidFill>
            <a:schemeClr val="tx1"/>
          </a:solidFill>
          <a:prstDash val="sysDash"/>
        </a:ln>
      </dgm:spPr>
      <dgm:t>
        <a:bodyPr/>
        <a:lstStyle/>
        <a:p>
          <a:endParaRPr lang="en-US"/>
        </a:p>
      </dgm:t>
    </dgm:pt>
    <dgm:pt modelId="{82A40B3A-1552-C744-9798-7DEBF46D54D3}">
      <dgm:prSet phldrT="[Text]"/>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noFill/>
        <a:ln>
          <a:solidFill>
            <a:schemeClr val="tx1"/>
          </a:solidFill>
          <a:prstDash val="sysDash"/>
        </a:ln>
      </dgm:spPr>
      <dgm:t>
        <a:bodyPr/>
        <a:lstStyle/>
        <a:p>
          <a:endParaRPr lang="en-US"/>
        </a:p>
      </dgm:t>
    </dgm:pt>
    <dgm:pt modelId="{FF1820DB-D1AD-3341-9C50-EC5DAF292616}">
      <dgm:prSet phldrT="[Text]"/>
      <dgm:spPr>
        <a:ln w="28575" cmpd="sng">
          <a:solidFill>
            <a:schemeClr val="accent6"/>
          </a:solidFill>
          <a:prstDash val="solid"/>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solidFill>
          <a:schemeClr val="accent6"/>
        </a:solidFill>
        <a:ln w="28575" cmpd="sng">
          <a:solidFill>
            <a:srgbClr val="70AD47"/>
          </a:solidFill>
          <a:prstDash val="solid"/>
        </a:ln>
      </dgm:spPr>
      <dgm:t>
        <a:bodyPr/>
        <a:lstStyle/>
        <a:p>
          <a:endParaRPr lang="en-US"/>
        </a:p>
      </dgm:t>
    </dgm:pt>
    <dgm:pt modelId="{897BBDDF-227B-A142-8C6C-C681908C6FA8}">
      <dgm:prSet phldrT="[Text]"/>
      <dgm:spPr>
        <a:ln w="28575" cmpd="sng">
          <a:solidFill>
            <a:srgbClr val="70AD47"/>
          </a:solidFill>
        </a:ln>
      </dgm:spPr>
      <dgm:t>
        <a:bodyPr/>
        <a:lstStyle/>
        <a:p>
          <a:r>
            <a:rPr lang="en-US" dirty="0" smtClean="0"/>
            <a:t>1</a:t>
          </a:r>
          <a:endParaRPr lang="en-US" dirty="0"/>
        </a:p>
      </dgm:t>
    </dgm:pt>
    <dgm:pt modelId="{0040736E-914C-CA4C-B0D1-D0C2AD23AD62}" type="sibTrans" cxnId="{AEDF9D20-0F8E-B74D-8E02-3A8501603C3B}">
      <dgm:prSet/>
      <dgm:spPr/>
      <dgm:t>
        <a:bodyPr/>
        <a:lstStyle/>
        <a:p>
          <a:endParaRPr lang="en-US"/>
        </a:p>
      </dgm:t>
    </dgm:pt>
    <dgm:pt modelId="{1ECE9127-3811-5F46-91B6-E613F627722A}" type="parTrans" cxnId="{AEDF9D20-0F8E-B74D-8E02-3A8501603C3B}">
      <dgm:prSet/>
      <dgm:spPr>
        <a:solidFill>
          <a:srgbClr val="70AD47"/>
        </a:solidFill>
        <a:ln w="28575" cmpd="sng">
          <a:solidFill>
            <a:srgbClr val="70AD47"/>
          </a:solidFill>
          <a:prstDash val="solid"/>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9925D88A-EEDC-9D4B-A2F0-A0D85646ECD5}" type="presOf" srcId="{82A40B3A-1552-C744-9798-7DEBF46D54D3}" destId="{AD1CB645-294E-D244-9972-67028F2827E6}" srcOrd="0"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6CC62419-B8C5-184C-95E5-22DBAA440F00}" type="presOf" srcId="{C065143E-BD59-3645-B728-5A3CA027BCBD}" destId="{A91AFD66-9F74-4244-8546-BB1AFC156C78}" srcOrd="1" destOrd="0" presId="urn:microsoft.com/office/officeart/2005/8/layout/radial5"/>
    <dgm:cxn modelId="{38ED8BDC-BFDD-1D4D-9847-D3FEE5A345ED}" type="presOf" srcId="{1ECE9127-3811-5F46-91B6-E613F627722A}" destId="{1C422942-AA5A-CB48-A371-DD53207807E7}" srcOrd="1" destOrd="0" presId="urn:microsoft.com/office/officeart/2005/8/layout/radial5"/>
    <dgm:cxn modelId="{60E18493-A005-0745-B57E-B01696944266}" type="presOf" srcId="{FF1820DB-D1AD-3341-9C50-EC5DAF292616}" destId="{7DF822EC-7DA5-1541-88B4-B89EC1C18C4F}" srcOrd="0" destOrd="0" presId="urn:microsoft.com/office/officeart/2005/8/layout/radial5"/>
    <dgm:cxn modelId="{18B5E3F0-7190-BC49-8525-8D30A10DFAA1}" type="presOf" srcId="{C065143E-BD59-3645-B728-5A3CA027BCBD}" destId="{F1D05B50-AADA-854B-86AE-53ECF78205C3}" srcOrd="0" destOrd="0" presId="urn:microsoft.com/office/officeart/2005/8/layout/radial5"/>
    <dgm:cxn modelId="{C53C6B13-9A71-0644-9E45-C0B806BDEB7F}" type="presOf" srcId="{150B076D-B62C-6846-BE36-0E0A04EBFAD4}" destId="{711625E2-3835-6040-908F-0A6F00A0B370}" srcOrd="0" destOrd="0" presId="urn:microsoft.com/office/officeart/2005/8/layout/radial5"/>
    <dgm:cxn modelId="{E455CF17-3FA5-2546-89D9-B47428B2F141}" type="presOf" srcId="{E11223A2-12EC-E04D-A54D-F5E3C658DF2F}" destId="{64B6E88A-47DE-1247-B040-ED8B688B0CF4}" srcOrd="1"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1668758D-E4B4-4A4C-8455-3614CB648846}" type="presOf" srcId="{E52185A5-D8A4-0C40-81AB-41AF316F11DF}" destId="{04DA6489-C2F2-374C-896A-C26A3EB89AFB}" srcOrd="0" destOrd="0" presId="urn:microsoft.com/office/officeart/2005/8/layout/radial5"/>
    <dgm:cxn modelId="{99ABB088-1D33-704C-99DA-ED202843079F}" srcId="{E52185A5-D8A4-0C40-81AB-41AF316F11DF}" destId="{150B076D-B62C-6846-BE36-0E0A04EBFAD4}" srcOrd="3" destOrd="0" parTransId="{E11223A2-12EC-E04D-A54D-F5E3C658DF2F}" sibTransId="{13D1B3E7-B9EE-EC47-A1D9-930F8D22C396}"/>
    <dgm:cxn modelId="{FF8866D6-2F05-F94D-BFA4-2827D165A35F}" type="presOf" srcId="{897BBDDF-227B-A142-8C6C-C681908C6FA8}" destId="{E0408708-AB7B-DA45-916D-3BB059EDE3B9}" srcOrd="0" destOrd="0" presId="urn:microsoft.com/office/officeart/2005/8/layout/radial5"/>
    <dgm:cxn modelId="{BB75DD9E-FF0C-464C-8296-6751C88CE4B7}" type="presOf" srcId="{124DDE94-ED0F-2B4E-8359-340E712F8380}" destId="{90CFC047-A843-944B-A8A1-DE3CFC5530D8}" srcOrd="0" destOrd="0" presId="urn:microsoft.com/office/officeart/2005/8/layout/radial5"/>
    <dgm:cxn modelId="{8C269BE2-14D2-4546-B3F5-BD0322BEF33B}" type="presOf" srcId="{7B78F4C8-C28B-E74B-B495-14B1F327F752}" destId="{0463E92A-01C1-2240-B345-371351812A22}" srcOrd="1"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38874F5B-E0D4-CF48-B5EA-A548FACD251F}" type="presOf" srcId="{F58B7A3B-BB93-E347-9EDA-442126725849}" destId="{F7EDBF30-A755-9243-B742-82E776B32378}" srcOrd="0" destOrd="0" presId="urn:microsoft.com/office/officeart/2005/8/layout/radial5"/>
    <dgm:cxn modelId="{4DCF2413-B544-DA40-8F4A-7411E5C069E8}" type="presOf" srcId="{F58B7A3B-BB93-E347-9EDA-442126725849}" destId="{8D26B199-82C9-784F-9CE3-CBC0758FE1C6}" srcOrd="1" destOrd="0" presId="urn:microsoft.com/office/officeart/2005/8/layout/radial5"/>
    <dgm:cxn modelId="{A340351B-16CC-A747-AFD1-07ED83C48BC6}" type="presOf" srcId="{7B78F4C8-C28B-E74B-B495-14B1F327F752}" destId="{0E05605C-CAE2-3340-A1A7-3C9B473D52D4}" srcOrd="0"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BCBCB64C-EEB7-5943-B772-15F66C5AA9A7}" srcId="{124DDE94-ED0F-2B4E-8359-340E712F8380}" destId="{E52185A5-D8A4-0C40-81AB-41AF316F11DF}" srcOrd="0" destOrd="0" parTransId="{126F29F0-E1DE-D447-90F9-377B271D22E7}" sibTransId="{B5C34CC4-85F3-4A41-AA89-E6AB23CC1BB7}"/>
    <dgm:cxn modelId="{88808BF6-1709-464C-9CBC-2DC7B9C7C705}" type="presOf" srcId="{1ECE9127-3811-5F46-91B6-E613F627722A}" destId="{26FDB718-70C2-114D-8128-B4DDC49A7174}" srcOrd="0" destOrd="0" presId="urn:microsoft.com/office/officeart/2005/8/layout/radial5"/>
    <dgm:cxn modelId="{1AAD35B3-C61D-4744-A433-F5C879D9A33C}" type="presOf" srcId="{E11223A2-12EC-E04D-A54D-F5E3C658DF2F}" destId="{BB4C2BE5-5F68-6A49-88EB-E38D433A721B}" srcOrd="0" destOrd="0" presId="urn:microsoft.com/office/officeart/2005/8/layout/radial5"/>
    <dgm:cxn modelId="{CE43E0EC-99E9-3D4A-A159-D98DAA52DF67}" type="presOf" srcId="{1022CE68-A8C3-4B44-A9A5-396419B2FCBB}" destId="{2AB18B9C-7BA9-134D-A098-CC4B1C84075E}" srcOrd="0" destOrd="0" presId="urn:microsoft.com/office/officeart/2005/8/layout/radial5"/>
    <dgm:cxn modelId="{8221725B-5DA2-9348-928A-D4D8C9618C8D}" type="presParOf" srcId="{90CFC047-A843-944B-A8A1-DE3CFC5530D8}" destId="{04DA6489-C2F2-374C-896A-C26A3EB89AFB}" srcOrd="0" destOrd="0" presId="urn:microsoft.com/office/officeart/2005/8/layout/radial5"/>
    <dgm:cxn modelId="{6C50B933-6DC2-5A4A-9861-531AB641852F}" type="presParOf" srcId="{90CFC047-A843-944B-A8A1-DE3CFC5530D8}" destId="{26FDB718-70C2-114D-8128-B4DDC49A7174}" srcOrd="1" destOrd="0" presId="urn:microsoft.com/office/officeart/2005/8/layout/radial5"/>
    <dgm:cxn modelId="{0B802A85-6C84-2F41-9CB9-519D7E6AC13C}" type="presParOf" srcId="{26FDB718-70C2-114D-8128-B4DDC49A7174}" destId="{1C422942-AA5A-CB48-A371-DD53207807E7}" srcOrd="0" destOrd="0" presId="urn:microsoft.com/office/officeart/2005/8/layout/radial5"/>
    <dgm:cxn modelId="{9BCC908A-EF84-314E-AB16-22C09F32C69A}" type="presParOf" srcId="{90CFC047-A843-944B-A8A1-DE3CFC5530D8}" destId="{E0408708-AB7B-DA45-916D-3BB059EDE3B9}" srcOrd="2" destOrd="0" presId="urn:microsoft.com/office/officeart/2005/8/layout/radial5"/>
    <dgm:cxn modelId="{C16E8D6E-A38E-354D-B84E-5B3F35BD6B3A}" type="presParOf" srcId="{90CFC047-A843-944B-A8A1-DE3CFC5530D8}" destId="{F7EDBF30-A755-9243-B742-82E776B32378}" srcOrd="3" destOrd="0" presId="urn:microsoft.com/office/officeart/2005/8/layout/radial5"/>
    <dgm:cxn modelId="{0755865B-8A6C-1E43-8F3A-08FC9422D1B8}" type="presParOf" srcId="{F7EDBF30-A755-9243-B742-82E776B32378}" destId="{8D26B199-82C9-784F-9CE3-CBC0758FE1C6}" srcOrd="0" destOrd="0" presId="urn:microsoft.com/office/officeart/2005/8/layout/radial5"/>
    <dgm:cxn modelId="{D5AFBDD5-7C0A-E94F-AF9F-01C752A4E03C}" type="presParOf" srcId="{90CFC047-A843-944B-A8A1-DE3CFC5530D8}" destId="{7DF822EC-7DA5-1541-88B4-B89EC1C18C4F}" srcOrd="4" destOrd="0" presId="urn:microsoft.com/office/officeart/2005/8/layout/radial5"/>
    <dgm:cxn modelId="{2B4D70FE-FAAC-2045-8B96-2F0E6F723B26}" type="presParOf" srcId="{90CFC047-A843-944B-A8A1-DE3CFC5530D8}" destId="{F1D05B50-AADA-854B-86AE-53ECF78205C3}" srcOrd="5" destOrd="0" presId="urn:microsoft.com/office/officeart/2005/8/layout/radial5"/>
    <dgm:cxn modelId="{BFC73EAF-662B-6140-A0CB-E4AAF955B25B}" type="presParOf" srcId="{F1D05B50-AADA-854B-86AE-53ECF78205C3}" destId="{A91AFD66-9F74-4244-8546-BB1AFC156C78}" srcOrd="0" destOrd="0" presId="urn:microsoft.com/office/officeart/2005/8/layout/radial5"/>
    <dgm:cxn modelId="{E0B12532-CF43-0443-8C73-9C455557583D}" type="presParOf" srcId="{90CFC047-A843-944B-A8A1-DE3CFC5530D8}" destId="{AD1CB645-294E-D244-9972-67028F2827E6}" srcOrd="6" destOrd="0" presId="urn:microsoft.com/office/officeart/2005/8/layout/radial5"/>
    <dgm:cxn modelId="{3F8F3528-27D8-974A-98E6-CB8CBCF3E76A}" type="presParOf" srcId="{90CFC047-A843-944B-A8A1-DE3CFC5530D8}" destId="{BB4C2BE5-5F68-6A49-88EB-E38D433A721B}" srcOrd="7" destOrd="0" presId="urn:microsoft.com/office/officeart/2005/8/layout/radial5"/>
    <dgm:cxn modelId="{6E63AEEB-70F9-3347-A829-933922E01712}" type="presParOf" srcId="{BB4C2BE5-5F68-6A49-88EB-E38D433A721B}" destId="{64B6E88A-47DE-1247-B040-ED8B688B0CF4}" srcOrd="0" destOrd="0" presId="urn:microsoft.com/office/officeart/2005/8/layout/radial5"/>
    <dgm:cxn modelId="{C2DE85A2-3203-FE46-81D6-0A6407D2A984}" type="presParOf" srcId="{90CFC047-A843-944B-A8A1-DE3CFC5530D8}" destId="{711625E2-3835-6040-908F-0A6F00A0B370}" srcOrd="8" destOrd="0" presId="urn:microsoft.com/office/officeart/2005/8/layout/radial5"/>
    <dgm:cxn modelId="{FF82A58E-30B0-3F41-BFB7-7BDE1BB41339}" type="presParOf" srcId="{90CFC047-A843-944B-A8A1-DE3CFC5530D8}" destId="{0E05605C-CAE2-3340-A1A7-3C9B473D52D4}" srcOrd="9" destOrd="0" presId="urn:microsoft.com/office/officeart/2005/8/layout/radial5"/>
    <dgm:cxn modelId="{B0A70582-97AE-284E-B4CB-16B896B18C29}" type="presParOf" srcId="{0E05605C-CAE2-3340-A1A7-3C9B473D52D4}" destId="{0463E92A-01C1-2240-B345-371351812A22}" srcOrd="0" destOrd="0" presId="urn:microsoft.com/office/officeart/2005/8/layout/radial5"/>
    <dgm:cxn modelId="{10A90062-A711-2049-9A7D-92D8B83BB514}" type="presParOf" srcId="{90CFC047-A843-944B-A8A1-DE3CFC5530D8}" destId="{2AB18B9C-7BA9-134D-A098-CC4B1C84075E}" srcOrd="10" destOrd="0" presId="urn:microsoft.com/office/officeart/2005/8/layout/radial5"/>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5019A1E-1964-AA4A-9A38-BF4F47F25A92}" type="presOf" srcId="{3EF4A2FA-595D-264E-BDB7-871ABFEF86C0}" destId="{93F17677-A018-414B-858D-C69E2AEAE6F7}" srcOrd="1" destOrd="0" presId="urn:microsoft.com/office/officeart/2005/8/layout/chart3"/>
    <dgm:cxn modelId="{FD3954CA-378D-1645-B4FD-8B6D85D1EBB8}" type="presOf" srcId="{425E453D-589D-5844-A1DD-01B695F72388}" destId="{3CAD5B22-C6ED-9148-91A5-38F015A17F2F}" srcOrd="0" destOrd="0" presId="urn:microsoft.com/office/officeart/2005/8/layout/chart3"/>
    <dgm:cxn modelId="{90D0255E-DFB0-8F4A-8338-75CBB987F22C}" type="presOf" srcId="{425E453D-589D-5844-A1DD-01B695F72388}" destId="{42CCD365-B36F-8C4E-843E-07EE0442D19B}" srcOrd="1" destOrd="0" presId="urn:microsoft.com/office/officeart/2005/8/layout/chart3"/>
    <dgm:cxn modelId="{DA06713A-7124-4546-AB26-A563DBBEE175}" srcId="{8FCFF2A0-5518-A841-94CE-D571F65F96BB}" destId="{37B9BE3F-691D-6C4F-B37D-1163D8BA9C7E}" srcOrd="0" destOrd="0" parTransId="{28389C43-6B63-9F44-9F50-96A5BA910AF1}" sibTransId="{565A3DE0-9D61-EE43-8CDE-D53B55993762}"/>
    <dgm:cxn modelId="{D8449C34-E058-1A4A-A4BB-926F26E47C2E}" type="presOf" srcId="{8FCFF2A0-5518-A841-94CE-D571F65F96BB}" destId="{0C7F7F28-B4BA-BA42-99E1-5859C89A7867}"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5FF3150C-4267-3E4A-BE65-86943D2D0256}" srcId="{8FCFF2A0-5518-A841-94CE-D571F65F96BB}" destId="{425E453D-589D-5844-A1DD-01B695F72388}" srcOrd="2" destOrd="0" parTransId="{60C35D24-FE95-8C4F-BC6F-CA259E720425}" sibTransId="{F3DA8694-63DE-7C49-A754-550816A24AFE}"/>
    <dgm:cxn modelId="{9587CB82-77EB-264C-A907-E240A2B9CAE0}" type="presOf" srcId="{37B9BE3F-691D-6C4F-B37D-1163D8BA9C7E}" destId="{8CCFA6C8-AC77-CF47-ABC8-944906880A59}" srcOrd="0" destOrd="0" presId="urn:microsoft.com/office/officeart/2005/8/layout/chart3"/>
    <dgm:cxn modelId="{4F18AD85-D8C4-BA46-B957-9967B2297E8C}" type="presOf" srcId="{37B9BE3F-691D-6C4F-B37D-1163D8BA9C7E}" destId="{3C144996-8C2C-2F40-8E01-5012ABB08300}" srcOrd="1" destOrd="0" presId="urn:microsoft.com/office/officeart/2005/8/layout/chart3"/>
    <dgm:cxn modelId="{2B842302-4626-D247-A06A-AB02343EAE4B}" type="presOf" srcId="{3EF4A2FA-595D-264E-BDB7-871ABFEF86C0}" destId="{515CA450-A41E-874D-A2A6-C9E0D9BDF8B7}" srcOrd="0" destOrd="0" presId="urn:microsoft.com/office/officeart/2005/8/layout/chart3"/>
    <dgm:cxn modelId="{C5C26A75-03B0-264E-A6B6-AF806C10EAC3}" type="presParOf" srcId="{0C7F7F28-B4BA-BA42-99E1-5859C89A7867}" destId="{8CCFA6C8-AC77-CF47-ABC8-944906880A59}" srcOrd="0" destOrd="0" presId="urn:microsoft.com/office/officeart/2005/8/layout/chart3"/>
    <dgm:cxn modelId="{333B2FA2-A77C-4741-BAD3-9D5BD3559649}" type="presParOf" srcId="{0C7F7F28-B4BA-BA42-99E1-5859C89A7867}" destId="{3C144996-8C2C-2F40-8E01-5012ABB08300}" srcOrd="1" destOrd="0" presId="urn:microsoft.com/office/officeart/2005/8/layout/chart3"/>
    <dgm:cxn modelId="{4D82BAF2-5E94-9744-8894-6511B7A87490}" type="presParOf" srcId="{0C7F7F28-B4BA-BA42-99E1-5859C89A7867}" destId="{515CA450-A41E-874D-A2A6-C9E0D9BDF8B7}" srcOrd="2" destOrd="0" presId="urn:microsoft.com/office/officeart/2005/8/layout/chart3"/>
    <dgm:cxn modelId="{4E7E24CB-6A86-FE48-A38D-0DBE1B23F654}" type="presParOf" srcId="{0C7F7F28-B4BA-BA42-99E1-5859C89A7867}" destId="{93F17677-A018-414B-858D-C69E2AEAE6F7}" srcOrd="3" destOrd="0" presId="urn:microsoft.com/office/officeart/2005/8/layout/chart3"/>
    <dgm:cxn modelId="{9297153E-5BD6-7444-AD76-B8587EBB5FC3}" type="presParOf" srcId="{0C7F7F28-B4BA-BA42-99E1-5859C89A7867}" destId="{3CAD5B22-C6ED-9148-91A5-38F015A17F2F}" srcOrd="4" destOrd="0" presId="urn:microsoft.com/office/officeart/2005/8/layout/chart3"/>
    <dgm:cxn modelId="{3FCF4B56-AA8C-044E-B77A-D05784972D04}"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04614F-2562-754F-BD83-E691FA74F0CF}" type="doc">
      <dgm:prSet loTypeId="urn:microsoft.com/office/officeart/2005/8/layout/cycle6" loCatId="" qsTypeId="urn:microsoft.com/office/officeart/2005/8/quickstyle/simple1" qsCatId="simple" csTypeId="urn:microsoft.com/office/officeart/2005/8/colors/accent0_1" csCatId="mainScheme" phldr="1"/>
      <dgm:spPr/>
      <dgm:t>
        <a:bodyPr/>
        <a:lstStyle/>
        <a:p>
          <a:endParaRPr lang="en-US"/>
        </a:p>
      </dgm:t>
    </dgm:pt>
    <dgm:pt modelId="{215C7536-10EC-844C-8989-0CE5AFA6FCF0}">
      <dgm:prSet phldrT="[Text]"/>
      <dgm:spPr>
        <a:ln w="28575" cmpd="sng">
          <a:solidFill>
            <a:srgbClr val="70AD47"/>
          </a:solidFill>
        </a:ln>
      </dgm:spPr>
      <dgm:t>
        <a:bodyPr/>
        <a:lstStyle/>
        <a:p>
          <a:r>
            <a:rPr lang="en-US" dirty="0" smtClean="0"/>
            <a:t>1</a:t>
          </a:r>
          <a:endParaRPr lang="en-US" dirty="0"/>
        </a:p>
      </dgm:t>
    </dgm:pt>
    <dgm:pt modelId="{402E79EF-3686-7941-9BFE-BB66084B714C}" type="parTrans" cxnId="{8BE9E919-DBEB-4249-A736-89C92D96BE75}">
      <dgm:prSet/>
      <dgm:spPr/>
      <dgm:t>
        <a:bodyPr/>
        <a:lstStyle/>
        <a:p>
          <a:endParaRPr lang="en-US"/>
        </a:p>
      </dgm:t>
    </dgm:pt>
    <dgm:pt modelId="{D2399A36-9B38-1446-A45A-1BA4F48C184C}" type="sibTrans" cxnId="{8BE9E919-DBEB-4249-A736-89C92D96BE75}">
      <dgm:prSet/>
      <dgm:spPr>
        <a:ln w="28575" cmpd="sng">
          <a:solidFill>
            <a:srgbClr val="70AD47"/>
          </a:solidFill>
          <a:headEnd type="arrow"/>
          <a:tailEnd type="arrow"/>
        </a:ln>
      </dgm:spPr>
      <dgm:t>
        <a:bodyPr/>
        <a:lstStyle/>
        <a:p>
          <a:endParaRPr lang="en-US"/>
        </a:p>
      </dgm:t>
    </dgm:pt>
    <dgm:pt modelId="{4C8510CD-4F1F-4345-969D-FA847E23774D}">
      <dgm:prSet phldrT="[Text]"/>
      <dgm:spPr>
        <a:ln w="28575" cmpd="sng">
          <a:solidFill>
            <a:srgbClr val="70AD47"/>
          </a:solidFill>
        </a:ln>
      </dgm:spPr>
      <dgm:t>
        <a:bodyPr/>
        <a:lstStyle/>
        <a:p>
          <a:r>
            <a:rPr lang="en-US" dirty="0" smtClean="0"/>
            <a:t>2</a:t>
          </a:r>
          <a:endParaRPr lang="en-US" dirty="0"/>
        </a:p>
      </dgm:t>
    </dgm:pt>
    <dgm:pt modelId="{6F731E7E-D4C8-BF49-B689-043EEA0C4BB7}" type="parTrans" cxnId="{CEA3FBDF-BFEB-664F-9C49-F04AB34C009C}">
      <dgm:prSet/>
      <dgm:spPr/>
      <dgm:t>
        <a:bodyPr/>
        <a:lstStyle/>
        <a:p>
          <a:endParaRPr lang="en-US"/>
        </a:p>
      </dgm:t>
    </dgm:pt>
    <dgm:pt modelId="{3FD2DE83-568D-FC4E-8754-AACE65F57A04}" type="sibTrans" cxnId="{CEA3FBDF-BFEB-664F-9C49-F04AB34C009C}">
      <dgm:prSet/>
      <dgm:spPr>
        <a:ln w="28575" cmpd="sng">
          <a:solidFill>
            <a:srgbClr val="70AD47"/>
          </a:solidFill>
          <a:headEnd type="arrow"/>
          <a:tailEnd type="arrow"/>
        </a:ln>
      </dgm:spPr>
      <dgm:t>
        <a:bodyPr/>
        <a:lstStyle/>
        <a:p>
          <a:endParaRPr lang="en-US"/>
        </a:p>
      </dgm:t>
    </dgm:pt>
    <dgm:pt modelId="{06395CB1-4388-BE4D-B451-C79391D66D4F}">
      <dgm:prSet phldrT="[Text]"/>
      <dgm:spPr>
        <a:ln w="28575" cmpd="sng">
          <a:solidFill>
            <a:srgbClr val="70AD47"/>
          </a:solidFill>
        </a:ln>
      </dgm:spPr>
      <dgm:t>
        <a:bodyPr/>
        <a:lstStyle/>
        <a:p>
          <a:r>
            <a:rPr lang="en-US" dirty="0" smtClean="0"/>
            <a:t>3</a:t>
          </a:r>
          <a:endParaRPr lang="en-US" dirty="0"/>
        </a:p>
      </dgm:t>
    </dgm:pt>
    <dgm:pt modelId="{06457078-7C23-354B-91B7-B58E5DA3AB35}" type="parTrans" cxnId="{3E3F1B06-3100-104F-B9DE-650960631E1A}">
      <dgm:prSet/>
      <dgm:spPr/>
      <dgm:t>
        <a:bodyPr/>
        <a:lstStyle/>
        <a:p>
          <a:endParaRPr lang="en-US"/>
        </a:p>
      </dgm:t>
    </dgm:pt>
    <dgm:pt modelId="{606357E8-B866-4C45-9582-4509C02F0FC6}" type="sibTrans" cxnId="{3E3F1B06-3100-104F-B9DE-650960631E1A}">
      <dgm:prSet/>
      <dgm:spPr>
        <a:ln w="28575" cmpd="sng">
          <a:solidFill>
            <a:srgbClr val="70AD47"/>
          </a:solidFill>
          <a:headEnd type="arrow"/>
          <a:tailEnd type="arrow"/>
        </a:ln>
      </dgm:spPr>
      <dgm:t>
        <a:bodyPr/>
        <a:lstStyle/>
        <a:p>
          <a:endParaRPr lang="en-US"/>
        </a:p>
      </dgm:t>
    </dgm:pt>
    <dgm:pt modelId="{F779832F-9321-534C-938F-3188D7C0AE86}">
      <dgm:prSet phldrT="[Text]"/>
      <dgm:spPr>
        <a:ln w="28575" cmpd="sng">
          <a:solidFill>
            <a:srgbClr val="70AD47"/>
          </a:solidFill>
        </a:ln>
      </dgm:spPr>
      <dgm:t>
        <a:bodyPr/>
        <a:lstStyle/>
        <a:p>
          <a:r>
            <a:rPr lang="en-US" dirty="0" smtClean="0"/>
            <a:t>4</a:t>
          </a:r>
          <a:endParaRPr lang="en-US" dirty="0"/>
        </a:p>
      </dgm:t>
    </dgm:pt>
    <dgm:pt modelId="{511FDD03-5A49-E64E-B3C6-53BBC4D70903}" type="parTrans" cxnId="{A3489B45-02DF-5343-8A57-CC1B3169B14A}">
      <dgm:prSet/>
      <dgm:spPr/>
      <dgm:t>
        <a:bodyPr/>
        <a:lstStyle/>
        <a:p>
          <a:endParaRPr lang="en-US"/>
        </a:p>
      </dgm:t>
    </dgm:pt>
    <dgm:pt modelId="{D40D9EE9-6E20-774F-ACEE-D8A2A80FA345}" type="sibTrans" cxnId="{A3489B45-02DF-5343-8A57-CC1B3169B14A}">
      <dgm:prSet/>
      <dgm:spPr>
        <a:ln w="28575" cmpd="sng">
          <a:solidFill>
            <a:srgbClr val="70AD47"/>
          </a:solidFill>
          <a:headEnd type="arrow"/>
          <a:tailEnd type="arrow"/>
        </a:ln>
      </dgm:spPr>
      <dgm:t>
        <a:bodyPr/>
        <a:lstStyle/>
        <a:p>
          <a:endParaRPr lang="en-US"/>
        </a:p>
      </dgm:t>
    </dgm:pt>
    <dgm:pt modelId="{3EF31DDB-32FC-1D4A-8909-FD03CB949C50}">
      <dgm:prSet phldrT="[Text]"/>
      <dgm:spPr>
        <a:ln w="28575" cmpd="sng">
          <a:solidFill>
            <a:srgbClr val="70AD47"/>
          </a:solidFill>
        </a:ln>
      </dgm:spPr>
      <dgm:t>
        <a:bodyPr/>
        <a:lstStyle/>
        <a:p>
          <a:r>
            <a:rPr lang="en-US" dirty="0" smtClean="0"/>
            <a:t>5</a:t>
          </a:r>
          <a:endParaRPr lang="en-US" dirty="0"/>
        </a:p>
      </dgm:t>
    </dgm:pt>
    <dgm:pt modelId="{99DEC48D-7CA4-D14E-B154-E5E4DCA2535F}" type="parTrans" cxnId="{C6EB9844-BD19-9241-9924-DE3E34AED9F3}">
      <dgm:prSet/>
      <dgm:spPr/>
      <dgm:t>
        <a:bodyPr/>
        <a:lstStyle/>
        <a:p>
          <a:endParaRPr lang="en-US"/>
        </a:p>
      </dgm:t>
    </dgm:pt>
    <dgm:pt modelId="{B4597D1F-11BB-B54B-B7A5-1CEFE5BD7022}" type="sibTrans" cxnId="{C6EB9844-BD19-9241-9924-DE3E34AED9F3}">
      <dgm:prSet/>
      <dgm:spPr>
        <a:ln w="28575" cmpd="sng">
          <a:solidFill>
            <a:srgbClr val="70AD47"/>
          </a:solidFill>
          <a:headEnd type="arrow"/>
          <a:tailEnd type="arrow"/>
        </a:ln>
      </dgm:spPr>
      <dgm:t>
        <a:bodyPr/>
        <a:lstStyle/>
        <a:p>
          <a:endParaRPr lang="en-US"/>
        </a:p>
      </dgm:t>
    </dgm:pt>
    <dgm:pt modelId="{D98421EA-AE68-1040-87C3-CBB186450440}" type="pres">
      <dgm:prSet presAssocID="{E404614F-2562-754F-BD83-E691FA74F0CF}" presName="cycle" presStyleCnt="0">
        <dgm:presLayoutVars>
          <dgm:dir/>
          <dgm:resizeHandles val="exact"/>
        </dgm:presLayoutVars>
      </dgm:prSet>
      <dgm:spPr/>
      <dgm:t>
        <a:bodyPr/>
        <a:lstStyle/>
        <a:p>
          <a:endParaRPr lang="en-US"/>
        </a:p>
      </dgm:t>
    </dgm:pt>
    <dgm:pt modelId="{E0B6601B-F7DD-6D4D-8D41-FA4D72BDFA0A}" type="pres">
      <dgm:prSet presAssocID="{215C7536-10EC-844C-8989-0CE5AFA6FCF0}" presName="node" presStyleLbl="node1" presStyleIdx="0" presStyleCnt="5">
        <dgm:presLayoutVars>
          <dgm:bulletEnabled val="1"/>
        </dgm:presLayoutVars>
      </dgm:prSet>
      <dgm:spPr/>
      <dgm:t>
        <a:bodyPr/>
        <a:lstStyle/>
        <a:p>
          <a:endParaRPr lang="en-US"/>
        </a:p>
      </dgm:t>
    </dgm:pt>
    <dgm:pt modelId="{551A22B3-063A-F046-BE9E-D13AE34C0C40}" type="pres">
      <dgm:prSet presAssocID="{215C7536-10EC-844C-8989-0CE5AFA6FCF0}" presName="spNode" presStyleCnt="0"/>
      <dgm:spPr/>
    </dgm:pt>
    <dgm:pt modelId="{ABA2EAC7-1AB6-8A4C-840B-43BC66CECC76}" type="pres">
      <dgm:prSet presAssocID="{D2399A36-9B38-1446-A45A-1BA4F48C184C}" presName="sibTrans" presStyleLbl="sibTrans1D1" presStyleIdx="0" presStyleCnt="5"/>
      <dgm:spPr/>
      <dgm:t>
        <a:bodyPr/>
        <a:lstStyle/>
        <a:p>
          <a:endParaRPr lang="en-US"/>
        </a:p>
      </dgm:t>
    </dgm:pt>
    <dgm:pt modelId="{B62B8E7C-8DAE-164F-922D-D8CE6EE692BA}" type="pres">
      <dgm:prSet presAssocID="{4C8510CD-4F1F-4345-969D-FA847E23774D}" presName="node" presStyleLbl="node1" presStyleIdx="1" presStyleCnt="5">
        <dgm:presLayoutVars>
          <dgm:bulletEnabled val="1"/>
        </dgm:presLayoutVars>
      </dgm:prSet>
      <dgm:spPr/>
      <dgm:t>
        <a:bodyPr/>
        <a:lstStyle/>
        <a:p>
          <a:endParaRPr lang="en-US"/>
        </a:p>
      </dgm:t>
    </dgm:pt>
    <dgm:pt modelId="{0F6A77A0-37BD-4047-AE52-9E88406CE81E}" type="pres">
      <dgm:prSet presAssocID="{4C8510CD-4F1F-4345-969D-FA847E23774D}" presName="spNode" presStyleCnt="0"/>
      <dgm:spPr/>
    </dgm:pt>
    <dgm:pt modelId="{D8B2F83F-6FE8-7648-BD1F-BCA13982E9F5}" type="pres">
      <dgm:prSet presAssocID="{3FD2DE83-568D-FC4E-8754-AACE65F57A04}" presName="sibTrans" presStyleLbl="sibTrans1D1" presStyleIdx="1" presStyleCnt="5"/>
      <dgm:spPr/>
      <dgm:t>
        <a:bodyPr/>
        <a:lstStyle/>
        <a:p>
          <a:endParaRPr lang="en-US"/>
        </a:p>
      </dgm:t>
    </dgm:pt>
    <dgm:pt modelId="{9C3F4A45-2D36-1B4D-BBD1-3D780A600D97}" type="pres">
      <dgm:prSet presAssocID="{06395CB1-4388-BE4D-B451-C79391D66D4F}" presName="node" presStyleLbl="node1" presStyleIdx="2" presStyleCnt="5">
        <dgm:presLayoutVars>
          <dgm:bulletEnabled val="1"/>
        </dgm:presLayoutVars>
      </dgm:prSet>
      <dgm:spPr/>
      <dgm:t>
        <a:bodyPr/>
        <a:lstStyle/>
        <a:p>
          <a:endParaRPr lang="en-US"/>
        </a:p>
      </dgm:t>
    </dgm:pt>
    <dgm:pt modelId="{89D2A8A5-B685-3D48-9663-24DDC0091DC1}" type="pres">
      <dgm:prSet presAssocID="{06395CB1-4388-BE4D-B451-C79391D66D4F}" presName="spNode" presStyleCnt="0"/>
      <dgm:spPr/>
    </dgm:pt>
    <dgm:pt modelId="{6CCF4449-9191-874A-AC4A-1C9673987E86}" type="pres">
      <dgm:prSet presAssocID="{606357E8-B866-4C45-9582-4509C02F0FC6}" presName="sibTrans" presStyleLbl="sibTrans1D1" presStyleIdx="2" presStyleCnt="5"/>
      <dgm:spPr/>
      <dgm:t>
        <a:bodyPr/>
        <a:lstStyle/>
        <a:p>
          <a:endParaRPr lang="en-US"/>
        </a:p>
      </dgm:t>
    </dgm:pt>
    <dgm:pt modelId="{3ED34D0E-C40B-DF43-BD67-0D00C0F312C2}" type="pres">
      <dgm:prSet presAssocID="{F779832F-9321-534C-938F-3188D7C0AE86}" presName="node" presStyleLbl="node1" presStyleIdx="3" presStyleCnt="5">
        <dgm:presLayoutVars>
          <dgm:bulletEnabled val="1"/>
        </dgm:presLayoutVars>
      </dgm:prSet>
      <dgm:spPr/>
      <dgm:t>
        <a:bodyPr/>
        <a:lstStyle/>
        <a:p>
          <a:endParaRPr lang="en-US"/>
        </a:p>
      </dgm:t>
    </dgm:pt>
    <dgm:pt modelId="{9E51216F-5F90-E04D-8BC1-2EAC6ED7B2CC}" type="pres">
      <dgm:prSet presAssocID="{F779832F-9321-534C-938F-3188D7C0AE86}" presName="spNode" presStyleCnt="0"/>
      <dgm:spPr/>
    </dgm:pt>
    <dgm:pt modelId="{2007816F-2D73-A240-8DCC-457CE69524BA}" type="pres">
      <dgm:prSet presAssocID="{D40D9EE9-6E20-774F-ACEE-D8A2A80FA345}" presName="sibTrans" presStyleLbl="sibTrans1D1" presStyleIdx="3" presStyleCnt="5"/>
      <dgm:spPr/>
      <dgm:t>
        <a:bodyPr/>
        <a:lstStyle/>
        <a:p>
          <a:endParaRPr lang="en-US"/>
        </a:p>
      </dgm:t>
    </dgm:pt>
    <dgm:pt modelId="{5DA22E73-E624-D641-A77F-BF53F973E3E4}" type="pres">
      <dgm:prSet presAssocID="{3EF31DDB-32FC-1D4A-8909-FD03CB949C50}" presName="node" presStyleLbl="node1" presStyleIdx="4" presStyleCnt="5">
        <dgm:presLayoutVars>
          <dgm:bulletEnabled val="1"/>
        </dgm:presLayoutVars>
      </dgm:prSet>
      <dgm:spPr/>
      <dgm:t>
        <a:bodyPr/>
        <a:lstStyle/>
        <a:p>
          <a:endParaRPr lang="en-US"/>
        </a:p>
      </dgm:t>
    </dgm:pt>
    <dgm:pt modelId="{29A6A49A-DE1E-054B-B073-1D5843405062}" type="pres">
      <dgm:prSet presAssocID="{3EF31DDB-32FC-1D4A-8909-FD03CB949C50}" presName="spNode" presStyleCnt="0"/>
      <dgm:spPr/>
    </dgm:pt>
    <dgm:pt modelId="{284268E9-A6A3-D345-ADBD-64C4F011D6C8}" type="pres">
      <dgm:prSet presAssocID="{B4597D1F-11BB-B54B-B7A5-1CEFE5BD7022}" presName="sibTrans" presStyleLbl="sibTrans1D1" presStyleIdx="4" presStyleCnt="5"/>
      <dgm:spPr/>
      <dgm:t>
        <a:bodyPr/>
        <a:lstStyle/>
        <a:p>
          <a:endParaRPr lang="en-US"/>
        </a:p>
      </dgm:t>
    </dgm:pt>
  </dgm:ptLst>
  <dgm:cxnLst>
    <dgm:cxn modelId="{2FAB8AE3-D8C8-ED41-BC7A-2F2259436BA6}" type="presOf" srcId="{4C8510CD-4F1F-4345-969D-FA847E23774D}" destId="{B62B8E7C-8DAE-164F-922D-D8CE6EE692BA}" srcOrd="0" destOrd="0" presId="urn:microsoft.com/office/officeart/2005/8/layout/cycle6"/>
    <dgm:cxn modelId="{0F660240-8963-7943-A824-AF99742814D3}" type="presOf" srcId="{D40D9EE9-6E20-774F-ACEE-D8A2A80FA345}" destId="{2007816F-2D73-A240-8DCC-457CE69524BA}" srcOrd="0" destOrd="0" presId="urn:microsoft.com/office/officeart/2005/8/layout/cycle6"/>
    <dgm:cxn modelId="{7EF8C2ED-B3E8-9643-A958-417D5D6A9053}" type="presOf" srcId="{06395CB1-4388-BE4D-B451-C79391D66D4F}" destId="{9C3F4A45-2D36-1B4D-BBD1-3D780A600D97}" srcOrd="0" destOrd="0" presId="urn:microsoft.com/office/officeart/2005/8/layout/cycle6"/>
    <dgm:cxn modelId="{B3D66A95-DA9F-EA4F-9EDA-CCA922EA4312}" type="presOf" srcId="{3EF31DDB-32FC-1D4A-8909-FD03CB949C50}" destId="{5DA22E73-E624-D641-A77F-BF53F973E3E4}" srcOrd="0" destOrd="0" presId="urn:microsoft.com/office/officeart/2005/8/layout/cycle6"/>
    <dgm:cxn modelId="{3E3F1B06-3100-104F-B9DE-650960631E1A}" srcId="{E404614F-2562-754F-BD83-E691FA74F0CF}" destId="{06395CB1-4388-BE4D-B451-C79391D66D4F}" srcOrd="2" destOrd="0" parTransId="{06457078-7C23-354B-91B7-B58E5DA3AB35}" sibTransId="{606357E8-B866-4C45-9582-4509C02F0FC6}"/>
    <dgm:cxn modelId="{3AEA8EFB-006B-1E4B-9077-F79E0F3704E7}" type="presOf" srcId="{F779832F-9321-534C-938F-3188D7C0AE86}" destId="{3ED34D0E-C40B-DF43-BD67-0D00C0F312C2}" srcOrd="0" destOrd="0" presId="urn:microsoft.com/office/officeart/2005/8/layout/cycle6"/>
    <dgm:cxn modelId="{E20520E5-B19C-CA4C-8EC1-337D69B8117E}" type="presOf" srcId="{215C7536-10EC-844C-8989-0CE5AFA6FCF0}" destId="{E0B6601B-F7DD-6D4D-8D41-FA4D72BDFA0A}" srcOrd="0" destOrd="0" presId="urn:microsoft.com/office/officeart/2005/8/layout/cycle6"/>
    <dgm:cxn modelId="{61599705-AE47-5847-B285-BF6F47992AB0}" type="presOf" srcId="{606357E8-B866-4C45-9582-4509C02F0FC6}" destId="{6CCF4449-9191-874A-AC4A-1C9673987E86}" srcOrd="0" destOrd="0" presId="urn:microsoft.com/office/officeart/2005/8/layout/cycle6"/>
    <dgm:cxn modelId="{CEA3FBDF-BFEB-664F-9C49-F04AB34C009C}" srcId="{E404614F-2562-754F-BD83-E691FA74F0CF}" destId="{4C8510CD-4F1F-4345-969D-FA847E23774D}" srcOrd="1" destOrd="0" parTransId="{6F731E7E-D4C8-BF49-B689-043EEA0C4BB7}" sibTransId="{3FD2DE83-568D-FC4E-8754-AACE65F57A04}"/>
    <dgm:cxn modelId="{524A8701-C317-C941-AB3D-0A016C519E79}" type="presOf" srcId="{B4597D1F-11BB-B54B-B7A5-1CEFE5BD7022}" destId="{284268E9-A6A3-D345-ADBD-64C4F011D6C8}" srcOrd="0" destOrd="0" presId="urn:microsoft.com/office/officeart/2005/8/layout/cycle6"/>
    <dgm:cxn modelId="{A3DE7442-D977-F84E-9A84-47A8B751EC3D}" type="presOf" srcId="{D2399A36-9B38-1446-A45A-1BA4F48C184C}" destId="{ABA2EAC7-1AB6-8A4C-840B-43BC66CECC76}" srcOrd="0" destOrd="0" presId="urn:microsoft.com/office/officeart/2005/8/layout/cycle6"/>
    <dgm:cxn modelId="{506103C2-D174-D142-9460-6457F18DF5C2}" type="presOf" srcId="{E404614F-2562-754F-BD83-E691FA74F0CF}" destId="{D98421EA-AE68-1040-87C3-CBB186450440}" srcOrd="0" destOrd="0" presId="urn:microsoft.com/office/officeart/2005/8/layout/cycle6"/>
    <dgm:cxn modelId="{C6EB9844-BD19-9241-9924-DE3E34AED9F3}" srcId="{E404614F-2562-754F-BD83-E691FA74F0CF}" destId="{3EF31DDB-32FC-1D4A-8909-FD03CB949C50}" srcOrd="4" destOrd="0" parTransId="{99DEC48D-7CA4-D14E-B154-E5E4DCA2535F}" sibTransId="{B4597D1F-11BB-B54B-B7A5-1CEFE5BD7022}"/>
    <dgm:cxn modelId="{8BE9E919-DBEB-4249-A736-89C92D96BE75}" srcId="{E404614F-2562-754F-BD83-E691FA74F0CF}" destId="{215C7536-10EC-844C-8989-0CE5AFA6FCF0}" srcOrd="0" destOrd="0" parTransId="{402E79EF-3686-7941-9BFE-BB66084B714C}" sibTransId="{D2399A36-9B38-1446-A45A-1BA4F48C184C}"/>
    <dgm:cxn modelId="{A3489B45-02DF-5343-8A57-CC1B3169B14A}" srcId="{E404614F-2562-754F-BD83-E691FA74F0CF}" destId="{F779832F-9321-534C-938F-3188D7C0AE86}" srcOrd="3" destOrd="0" parTransId="{511FDD03-5A49-E64E-B3C6-53BBC4D70903}" sibTransId="{D40D9EE9-6E20-774F-ACEE-D8A2A80FA345}"/>
    <dgm:cxn modelId="{D69310D1-F728-AF43-919A-2B895837BA1D}" type="presOf" srcId="{3FD2DE83-568D-FC4E-8754-AACE65F57A04}" destId="{D8B2F83F-6FE8-7648-BD1F-BCA13982E9F5}" srcOrd="0" destOrd="0" presId="urn:microsoft.com/office/officeart/2005/8/layout/cycle6"/>
    <dgm:cxn modelId="{50F1CFFA-E1B4-F741-A8D9-E4E3E6646CC2}" type="presParOf" srcId="{D98421EA-AE68-1040-87C3-CBB186450440}" destId="{E0B6601B-F7DD-6D4D-8D41-FA4D72BDFA0A}" srcOrd="0" destOrd="0" presId="urn:microsoft.com/office/officeart/2005/8/layout/cycle6"/>
    <dgm:cxn modelId="{B5A41CC6-4530-594A-A565-50316199275E}" type="presParOf" srcId="{D98421EA-AE68-1040-87C3-CBB186450440}" destId="{551A22B3-063A-F046-BE9E-D13AE34C0C40}" srcOrd="1" destOrd="0" presId="urn:microsoft.com/office/officeart/2005/8/layout/cycle6"/>
    <dgm:cxn modelId="{A4CC9982-D50C-DD4F-96CB-5B7D90457CC0}" type="presParOf" srcId="{D98421EA-AE68-1040-87C3-CBB186450440}" destId="{ABA2EAC7-1AB6-8A4C-840B-43BC66CECC76}" srcOrd="2" destOrd="0" presId="urn:microsoft.com/office/officeart/2005/8/layout/cycle6"/>
    <dgm:cxn modelId="{88EB7AED-14E1-6D42-BB1E-2DBC1874795E}" type="presParOf" srcId="{D98421EA-AE68-1040-87C3-CBB186450440}" destId="{B62B8E7C-8DAE-164F-922D-D8CE6EE692BA}" srcOrd="3" destOrd="0" presId="urn:microsoft.com/office/officeart/2005/8/layout/cycle6"/>
    <dgm:cxn modelId="{31031563-7034-0A4B-842C-9F61C1EA48A3}" type="presParOf" srcId="{D98421EA-AE68-1040-87C3-CBB186450440}" destId="{0F6A77A0-37BD-4047-AE52-9E88406CE81E}" srcOrd="4" destOrd="0" presId="urn:microsoft.com/office/officeart/2005/8/layout/cycle6"/>
    <dgm:cxn modelId="{84BFCD8F-BDA7-444B-A485-D268A5525963}" type="presParOf" srcId="{D98421EA-AE68-1040-87C3-CBB186450440}" destId="{D8B2F83F-6FE8-7648-BD1F-BCA13982E9F5}" srcOrd="5" destOrd="0" presId="urn:microsoft.com/office/officeart/2005/8/layout/cycle6"/>
    <dgm:cxn modelId="{C7A0838D-C3D2-AA4F-A8ED-E16812B4702E}" type="presParOf" srcId="{D98421EA-AE68-1040-87C3-CBB186450440}" destId="{9C3F4A45-2D36-1B4D-BBD1-3D780A600D97}" srcOrd="6" destOrd="0" presId="urn:microsoft.com/office/officeart/2005/8/layout/cycle6"/>
    <dgm:cxn modelId="{A5B444A5-9A0C-6B4C-98BA-ACD4B14C53AA}" type="presParOf" srcId="{D98421EA-AE68-1040-87C3-CBB186450440}" destId="{89D2A8A5-B685-3D48-9663-24DDC0091DC1}" srcOrd="7" destOrd="0" presId="urn:microsoft.com/office/officeart/2005/8/layout/cycle6"/>
    <dgm:cxn modelId="{D07A9CF5-412B-9044-B268-F695A64E38D6}" type="presParOf" srcId="{D98421EA-AE68-1040-87C3-CBB186450440}" destId="{6CCF4449-9191-874A-AC4A-1C9673987E86}" srcOrd="8" destOrd="0" presId="urn:microsoft.com/office/officeart/2005/8/layout/cycle6"/>
    <dgm:cxn modelId="{AEAD5487-85C4-7F4C-8E4A-C87FFA7D5F13}" type="presParOf" srcId="{D98421EA-AE68-1040-87C3-CBB186450440}" destId="{3ED34D0E-C40B-DF43-BD67-0D00C0F312C2}" srcOrd="9" destOrd="0" presId="urn:microsoft.com/office/officeart/2005/8/layout/cycle6"/>
    <dgm:cxn modelId="{0628BA5C-651F-764D-A8A1-965A6672FB12}" type="presParOf" srcId="{D98421EA-AE68-1040-87C3-CBB186450440}" destId="{9E51216F-5F90-E04D-8BC1-2EAC6ED7B2CC}" srcOrd="10" destOrd="0" presId="urn:microsoft.com/office/officeart/2005/8/layout/cycle6"/>
    <dgm:cxn modelId="{1A88EEFA-29C4-1A4E-87FD-EDC5EB807F59}" type="presParOf" srcId="{D98421EA-AE68-1040-87C3-CBB186450440}" destId="{2007816F-2D73-A240-8DCC-457CE69524BA}" srcOrd="11" destOrd="0" presId="urn:microsoft.com/office/officeart/2005/8/layout/cycle6"/>
    <dgm:cxn modelId="{BE24EC93-EB20-D241-A444-B7DBC5529B09}" type="presParOf" srcId="{D98421EA-AE68-1040-87C3-CBB186450440}" destId="{5DA22E73-E624-D641-A77F-BF53F973E3E4}" srcOrd="12" destOrd="0" presId="urn:microsoft.com/office/officeart/2005/8/layout/cycle6"/>
    <dgm:cxn modelId="{B3C29D4D-8AA8-6D43-8CEF-51BFDD821904}" type="presParOf" srcId="{D98421EA-AE68-1040-87C3-CBB186450440}" destId="{29A6A49A-DE1E-054B-B073-1D5843405062}" srcOrd="13" destOrd="0" presId="urn:microsoft.com/office/officeart/2005/8/layout/cycle6"/>
    <dgm:cxn modelId="{54DE2BF4-4088-D341-989D-27E9A692F746}" type="presParOf" srcId="{D98421EA-AE68-1040-87C3-CBB186450440}" destId="{284268E9-A6A3-D345-ADBD-64C4F011D6C8}" srcOrd="14" destOrd="0" presId="urn:microsoft.com/office/officeart/2005/8/layout/cycle6"/>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04614F-2562-754F-BD83-E691FA74F0CF}" type="doc">
      <dgm:prSet loTypeId="urn:microsoft.com/office/officeart/2005/8/layout/cycle6" loCatId="" qsTypeId="urn:microsoft.com/office/officeart/2005/8/quickstyle/simple1" qsCatId="simple" csTypeId="urn:microsoft.com/office/officeart/2005/8/colors/accent0_1" csCatId="mainScheme" phldr="1"/>
      <dgm:spPr/>
      <dgm:t>
        <a:bodyPr/>
        <a:lstStyle/>
        <a:p>
          <a:endParaRPr lang="en-US"/>
        </a:p>
      </dgm:t>
    </dgm:pt>
    <dgm:pt modelId="{215C7536-10EC-844C-8989-0CE5AFA6FCF0}">
      <dgm:prSet phldrT="[Text]"/>
      <dgm:spPr>
        <a:ln w="28575" cmpd="sng">
          <a:solidFill>
            <a:srgbClr val="70AD47"/>
          </a:solidFill>
        </a:ln>
      </dgm:spPr>
      <dgm:t>
        <a:bodyPr/>
        <a:lstStyle/>
        <a:p>
          <a:r>
            <a:rPr lang="en-US" dirty="0" smtClean="0"/>
            <a:t>1</a:t>
          </a:r>
          <a:endParaRPr lang="en-US" dirty="0"/>
        </a:p>
      </dgm:t>
    </dgm:pt>
    <dgm:pt modelId="{402E79EF-3686-7941-9BFE-BB66084B714C}" type="parTrans" cxnId="{8BE9E919-DBEB-4249-A736-89C92D96BE75}">
      <dgm:prSet/>
      <dgm:spPr/>
      <dgm:t>
        <a:bodyPr/>
        <a:lstStyle/>
        <a:p>
          <a:endParaRPr lang="en-US"/>
        </a:p>
      </dgm:t>
    </dgm:pt>
    <dgm:pt modelId="{D2399A36-9B38-1446-A45A-1BA4F48C184C}" type="sibTrans" cxnId="{8BE9E919-DBEB-4249-A736-89C92D96BE75}">
      <dgm:prSet/>
      <dgm:spPr>
        <a:ln w="28575" cmpd="sng">
          <a:solidFill>
            <a:srgbClr val="70AD47"/>
          </a:solidFill>
          <a:headEnd type="arrow"/>
          <a:tailEnd type="arrow"/>
        </a:ln>
      </dgm:spPr>
      <dgm:t>
        <a:bodyPr/>
        <a:lstStyle/>
        <a:p>
          <a:endParaRPr lang="en-US"/>
        </a:p>
      </dgm:t>
    </dgm:pt>
    <dgm:pt modelId="{4C8510CD-4F1F-4345-969D-FA847E23774D}">
      <dgm:prSet phldrT="[Text]"/>
      <dgm:spPr>
        <a:ln w="28575" cmpd="sng">
          <a:solidFill>
            <a:srgbClr val="70AD47"/>
          </a:solidFill>
        </a:ln>
      </dgm:spPr>
      <dgm:t>
        <a:bodyPr/>
        <a:lstStyle/>
        <a:p>
          <a:r>
            <a:rPr lang="en-US" dirty="0" smtClean="0"/>
            <a:t>2</a:t>
          </a:r>
          <a:endParaRPr lang="en-US" dirty="0"/>
        </a:p>
      </dgm:t>
    </dgm:pt>
    <dgm:pt modelId="{6F731E7E-D4C8-BF49-B689-043EEA0C4BB7}" type="parTrans" cxnId="{CEA3FBDF-BFEB-664F-9C49-F04AB34C009C}">
      <dgm:prSet/>
      <dgm:spPr/>
      <dgm:t>
        <a:bodyPr/>
        <a:lstStyle/>
        <a:p>
          <a:endParaRPr lang="en-US"/>
        </a:p>
      </dgm:t>
    </dgm:pt>
    <dgm:pt modelId="{3FD2DE83-568D-FC4E-8754-AACE65F57A04}" type="sibTrans" cxnId="{CEA3FBDF-BFEB-664F-9C49-F04AB34C009C}">
      <dgm:prSet/>
      <dgm:spPr>
        <a:ln w="28575" cmpd="sng">
          <a:solidFill>
            <a:srgbClr val="70AD47"/>
          </a:solidFill>
          <a:headEnd type="arrow"/>
          <a:tailEnd type="arrow"/>
        </a:ln>
      </dgm:spPr>
      <dgm:t>
        <a:bodyPr/>
        <a:lstStyle/>
        <a:p>
          <a:endParaRPr lang="en-US"/>
        </a:p>
      </dgm:t>
    </dgm:pt>
    <dgm:pt modelId="{06395CB1-4388-BE4D-B451-C79391D66D4F}">
      <dgm:prSet phldrT="[Text]"/>
      <dgm:spPr>
        <a:ln w="28575" cmpd="sng">
          <a:solidFill>
            <a:srgbClr val="70AD47"/>
          </a:solidFill>
        </a:ln>
      </dgm:spPr>
      <dgm:t>
        <a:bodyPr/>
        <a:lstStyle/>
        <a:p>
          <a:r>
            <a:rPr lang="en-US" dirty="0" smtClean="0"/>
            <a:t>3</a:t>
          </a:r>
          <a:endParaRPr lang="en-US" dirty="0"/>
        </a:p>
      </dgm:t>
    </dgm:pt>
    <dgm:pt modelId="{06457078-7C23-354B-91B7-B58E5DA3AB35}" type="parTrans" cxnId="{3E3F1B06-3100-104F-B9DE-650960631E1A}">
      <dgm:prSet/>
      <dgm:spPr/>
      <dgm:t>
        <a:bodyPr/>
        <a:lstStyle/>
        <a:p>
          <a:endParaRPr lang="en-US"/>
        </a:p>
      </dgm:t>
    </dgm:pt>
    <dgm:pt modelId="{606357E8-B866-4C45-9582-4509C02F0FC6}" type="sibTrans" cxnId="{3E3F1B06-3100-104F-B9DE-650960631E1A}">
      <dgm:prSet/>
      <dgm:spPr>
        <a:ln w="28575" cmpd="sng">
          <a:solidFill>
            <a:srgbClr val="70AD47"/>
          </a:solidFill>
          <a:headEnd type="arrow"/>
          <a:tailEnd type="arrow"/>
        </a:ln>
      </dgm:spPr>
      <dgm:t>
        <a:bodyPr/>
        <a:lstStyle/>
        <a:p>
          <a:endParaRPr lang="en-US"/>
        </a:p>
      </dgm:t>
    </dgm:pt>
    <dgm:pt modelId="{F779832F-9321-534C-938F-3188D7C0AE86}">
      <dgm:prSet phldrT="[Text]"/>
      <dgm:spPr>
        <a:ln w="28575" cmpd="sng">
          <a:solidFill>
            <a:srgbClr val="70AD47"/>
          </a:solidFill>
        </a:ln>
      </dgm:spPr>
      <dgm:t>
        <a:bodyPr/>
        <a:lstStyle/>
        <a:p>
          <a:r>
            <a:rPr lang="en-US" dirty="0" smtClean="0"/>
            <a:t>4</a:t>
          </a:r>
          <a:endParaRPr lang="en-US" dirty="0"/>
        </a:p>
      </dgm:t>
    </dgm:pt>
    <dgm:pt modelId="{511FDD03-5A49-E64E-B3C6-53BBC4D70903}" type="parTrans" cxnId="{A3489B45-02DF-5343-8A57-CC1B3169B14A}">
      <dgm:prSet/>
      <dgm:spPr/>
      <dgm:t>
        <a:bodyPr/>
        <a:lstStyle/>
        <a:p>
          <a:endParaRPr lang="en-US"/>
        </a:p>
      </dgm:t>
    </dgm:pt>
    <dgm:pt modelId="{D40D9EE9-6E20-774F-ACEE-D8A2A80FA345}" type="sibTrans" cxnId="{A3489B45-02DF-5343-8A57-CC1B3169B14A}">
      <dgm:prSet/>
      <dgm:spPr>
        <a:ln w="28575" cmpd="sng">
          <a:solidFill>
            <a:srgbClr val="70AD47"/>
          </a:solidFill>
          <a:headEnd type="arrow"/>
          <a:tailEnd type="arrow"/>
        </a:ln>
      </dgm:spPr>
      <dgm:t>
        <a:bodyPr/>
        <a:lstStyle/>
        <a:p>
          <a:endParaRPr lang="en-US"/>
        </a:p>
      </dgm:t>
    </dgm:pt>
    <dgm:pt modelId="{3EF31DDB-32FC-1D4A-8909-FD03CB949C50}">
      <dgm:prSet phldrT="[Text]"/>
      <dgm:spPr>
        <a:ln w="28575" cmpd="sng">
          <a:solidFill>
            <a:srgbClr val="70AD47"/>
          </a:solidFill>
        </a:ln>
      </dgm:spPr>
      <dgm:t>
        <a:bodyPr/>
        <a:lstStyle/>
        <a:p>
          <a:r>
            <a:rPr lang="en-US" dirty="0" smtClean="0"/>
            <a:t>5</a:t>
          </a:r>
          <a:endParaRPr lang="en-US" dirty="0"/>
        </a:p>
      </dgm:t>
    </dgm:pt>
    <dgm:pt modelId="{99DEC48D-7CA4-D14E-B154-E5E4DCA2535F}" type="parTrans" cxnId="{C6EB9844-BD19-9241-9924-DE3E34AED9F3}">
      <dgm:prSet/>
      <dgm:spPr/>
      <dgm:t>
        <a:bodyPr/>
        <a:lstStyle/>
        <a:p>
          <a:endParaRPr lang="en-US"/>
        </a:p>
      </dgm:t>
    </dgm:pt>
    <dgm:pt modelId="{B4597D1F-11BB-B54B-B7A5-1CEFE5BD7022}" type="sibTrans" cxnId="{C6EB9844-BD19-9241-9924-DE3E34AED9F3}">
      <dgm:prSet/>
      <dgm:spPr>
        <a:ln w="28575" cmpd="sng">
          <a:solidFill>
            <a:srgbClr val="70AD47"/>
          </a:solidFill>
          <a:headEnd type="arrow"/>
          <a:tailEnd type="arrow"/>
        </a:ln>
      </dgm:spPr>
      <dgm:t>
        <a:bodyPr/>
        <a:lstStyle/>
        <a:p>
          <a:endParaRPr lang="en-US"/>
        </a:p>
      </dgm:t>
    </dgm:pt>
    <dgm:pt modelId="{D98421EA-AE68-1040-87C3-CBB186450440}" type="pres">
      <dgm:prSet presAssocID="{E404614F-2562-754F-BD83-E691FA74F0CF}" presName="cycle" presStyleCnt="0">
        <dgm:presLayoutVars>
          <dgm:dir/>
          <dgm:resizeHandles val="exact"/>
        </dgm:presLayoutVars>
      </dgm:prSet>
      <dgm:spPr/>
      <dgm:t>
        <a:bodyPr/>
        <a:lstStyle/>
        <a:p>
          <a:endParaRPr lang="en-US"/>
        </a:p>
      </dgm:t>
    </dgm:pt>
    <dgm:pt modelId="{E0B6601B-F7DD-6D4D-8D41-FA4D72BDFA0A}" type="pres">
      <dgm:prSet presAssocID="{215C7536-10EC-844C-8989-0CE5AFA6FCF0}" presName="node" presStyleLbl="node1" presStyleIdx="0" presStyleCnt="5">
        <dgm:presLayoutVars>
          <dgm:bulletEnabled val="1"/>
        </dgm:presLayoutVars>
      </dgm:prSet>
      <dgm:spPr/>
      <dgm:t>
        <a:bodyPr/>
        <a:lstStyle/>
        <a:p>
          <a:endParaRPr lang="en-US"/>
        </a:p>
      </dgm:t>
    </dgm:pt>
    <dgm:pt modelId="{551A22B3-063A-F046-BE9E-D13AE34C0C40}" type="pres">
      <dgm:prSet presAssocID="{215C7536-10EC-844C-8989-0CE5AFA6FCF0}" presName="spNode" presStyleCnt="0"/>
      <dgm:spPr/>
    </dgm:pt>
    <dgm:pt modelId="{ABA2EAC7-1AB6-8A4C-840B-43BC66CECC76}" type="pres">
      <dgm:prSet presAssocID="{D2399A36-9B38-1446-A45A-1BA4F48C184C}" presName="sibTrans" presStyleLbl="sibTrans1D1" presStyleIdx="0" presStyleCnt="5"/>
      <dgm:spPr/>
      <dgm:t>
        <a:bodyPr/>
        <a:lstStyle/>
        <a:p>
          <a:endParaRPr lang="en-US"/>
        </a:p>
      </dgm:t>
    </dgm:pt>
    <dgm:pt modelId="{B62B8E7C-8DAE-164F-922D-D8CE6EE692BA}" type="pres">
      <dgm:prSet presAssocID="{4C8510CD-4F1F-4345-969D-FA847E23774D}" presName="node" presStyleLbl="node1" presStyleIdx="1" presStyleCnt="5">
        <dgm:presLayoutVars>
          <dgm:bulletEnabled val="1"/>
        </dgm:presLayoutVars>
      </dgm:prSet>
      <dgm:spPr/>
      <dgm:t>
        <a:bodyPr/>
        <a:lstStyle/>
        <a:p>
          <a:endParaRPr lang="en-US"/>
        </a:p>
      </dgm:t>
    </dgm:pt>
    <dgm:pt modelId="{0F6A77A0-37BD-4047-AE52-9E88406CE81E}" type="pres">
      <dgm:prSet presAssocID="{4C8510CD-4F1F-4345-969D-FA847E23774D}" presName="spNode" presStyleCnt="0"/>
      <dgm:spPr/>
    </dgm:pt>
    <dgm:pt modelId="{D8B2F83F-6FE8-7648-BD1F-BCA13982E9F5}" type="pres">
      <dgm:prSet presAssocID="{3FD2DE83-568D-FC4E-8754-AACE65F57A04}" presName="sibTrans" presStyleLbl="sibTrans1D1" presStyleIdx="1" presStyleCnt="5"/>
      <dgm:spPr/>
      <dgm:t>
        <a:bodyPr/>
        <a:lstStyle/>
        <a:p>
          <a:endParaRPr lang="en-US"/>
        </a:p>
      </dgm:t>
    </dgm:pt>
    <dgm:pt modelId="{9C3F4A45-2D36-1B4D-BBD1-3D780A600D97}" type="pres">
      <dgm:prSet presAssocID="{06395CB1-4388-BE4D-B451-C79391D66D4F}" presName="node" presStyleLbl="node1" presStyleIdx="2" presStyleCnt="5">
        <dgm:presLayoutVars>
          <dgm:bulletEnabled val="1"/>
        </dgm:presLayoutVars>
      </dgm:prSet>
      <dgm:spPr/>
      <dgm:t>
        <a:bodyPr/>
        <a:lstStyle/>
        <a:p>
          <a:endParaRPr lang="en-US"/>
        </a:p>
      </dgm:t>
    </dgm:pt>
    <dgm:pt modelId="{89D2A8A5-B685-3D48-9663-24DDC0091DC1}" type="pres">
      <dgm:prSet presAssocID="{06395CB1-4388-BE4D-B451-C79391D66D4F}" presName="spNode" presStyleCnt="0"/>
      <dgm:spPr/>
    </dgm:pt>
    <dgm:pt modelId="{6CCF4449-9191-874A-AC4A-1C9673987E86}" type="pres">
      <dgm:prSet presAssocID="{606357E8-B866-4C45-9582-4509C02F0FC6}" presName="sibTrans" presStyleLbl="sibTrans1D1" presStyleIdx="2" presStyleCnt="5"/>
      <dgm:spPr/>
      <dgm:t>
        <a:bodyPr/>
        <a:lstStyle/>
        <a:p>
          <a:endParaRPr lang="en-US"/>
        </a:p>
      </dgm:t>
    </dgm:pt>
    <dgm:pt modelId="{3ED34D0E-C40B-DF43-BD67-0D00C0F312C2}" type="pres">
      <dgm:prSet presAssocID="{F779832F-9321-534C-938F-3188D7C0AE86}" presName="node" presStyleLbl="node1" presStyleIdx="3" presStyleCnt="5">
        <dgm:presLayoutVars>
          <dgm:bulletEnabled val="1"/>
        </dgm:presLayoutVars>
      </dgm:prSet>
      <dgm:spPr/>
      <dgm:t>
        <a:bodyPr/>
        <a:lstStyle/>
        <a:p>
          <a:endParaRPr lang="en-US"/>
        </a:p>
      </dgm:t>
    </dgm:pt>
    <dgm:pt modelId="{9E51216F-5F90-E04D-8BC1-2EAC6ED7B2CC}" type="pres">
      <dgm:prSet presAssocID="{F779832F-9321-534C-938F-3188D7C0AE86}" presName="spNode" presStyleCnt="0"/>
      <dgm:spPr/>
    </dgm:pt>
    <dgm:pt modelId="{2007816F-2D73-A240-8DCC-457CE69524BA}" type="pres">
      <dgm:prSet presAssocID="{D40D9EE9-6E20-774F-ACEE-D8A2A80FA345}" presName="sibTrans" presStyleLbl="sibTrans1D1" presStyleIdx="3" presStyleCnt="5"/>
      <dgm:spPr/>
      <dgm:t>
        <a:bodyPr/>
        <a:lstStyle/>
        <a:p>
          <a:endParaRPr lang="en-US"/>
        </a:p>
      </dgm:t>
    </dgm:pt>
    <dgm:pt modelId="{5DA22E73-E624-D641-A77F-BF53F973E3E4}" type="pres">
      <dgm:prSet presAssocID="{3EF31DDB-32FC-1D4A-8909-FD03CB949C50}" presName="node" presStyleLbl="node1" presStyleIdx="4" presStyleCnt="5">
        <dgm:presLayoutVars>
          <dgm:bulletEnabled val="1"/>
        </dgm:presLayoutVars>
      </dgm:prSet>
      <dgm:spPr/>
      <dgm:t>
        <a:bodyPr/>
        <a:lstStyle/>
        <a:p>
          <a:endParaRPr lang="en-US"/>
        </a:p>
      </dgm:t>
    </dgm:pt>
    <dgm:pt modelId="{29A6A49A-DE1E-054B-B073-1D5843405062}" type="pres">
      <dgm:prSet presAssocID="{3EF31DDB-32FC-1D4A-8909-FD03CB949C50}" presName="spNode" presStyleCnt="0"/>
      <dgm:spPr/>
    </dgm:pt>
    <dgm:pt modelId="{284268E9-A6A3-D345-ADBD-64C4F011D6C8}" type="pres">
      <dgm:prSet presAssocID="{B4597D1F-11BB-B54B-B7A5-1CEFE5BD7022}" presName="sibTrans" presStyleLbl="sibTrans1D1" presStyleIdx="4" presStyleCnt="5"/>
      <dgm:spPr/>
      <dgm:t>
        <a:bodyPr/>
        <a:lstStyle/>
        <a:p>
          <a:endParaRPr lang="en-US"/>
        </a:p>
      </dgm:t>
    </dgm:pt>
  </dgm:ptLst>
  <dgm:cxnLst>
    <dgm:cxn modelId="{A5607561-BD2D-8846-BA3D-FDBF82010ABA}" type="presOf" srcId="{606357E8-B866-4C45-9582-4509C02F0FC6}" destId="{6CCF4449-9191-874A-AC4A-1C9673987E86}" srcOrd="0" destOrd="0" presId="urn:microsoft.com/office/officeart/2005/8/layout/cycle6"/>
    <dgm:cxn modelId="{552BBC76-C377-C446-8A59-B7D6723BF8BA}" type="presOf" srcId="{4C8510CD-4F1F-4345-969D-FA847E23774D}" destId="{B62B8E7C-8DAE-164F-922D-D8CE6EE692BA}" srcOrd="0" destOrd="0" presId="urn:microsoft.com/office/officeart/2005/8/layout/cycle6"/>
    <dgm:cxn modelId="{3E3F1B06-3100-104F-B9DE-650960631E1A}" srcId="{E404614F-2562-754F-BD83-E691FA74F0CF}" destId="{06395CB1-4388-BE4D-B451-C79391D66D4F}" srcOrd="2" destOrd="0" parTransId="{06457078-7C23-354B-91B7-B58E5DA3AB35}" sibTransId="{606357E8-B866-4C45-9582-4509C02F0FC6}"/>
    <dgm:cxn modelId="{472D36F8-F398-E041-8053-2E4FFDBAA2D5}" type="presOf" srcId="{3EF31DDB-32FC-1D4A-8909-FD03CB949C50}" destId="{5DA22E73-E624-D641-A77F-BF53F973E3E4}" srcOrd="0" destOrd="0" presId="urn:microsoft.com/office/officeart/2005/8/layout/cycle6"/>
    <dgm:cxn modelId="{4EA94185-5713-9141-971E-A3B0E6C9382D}" type="presOf" srcId="{215C7536-10EC-844C-8989-0CE5AFA6FCF0}" destId="{E0B6601B-F7DD-6D4D-8D41-FA4D72BDFA0A}" srcOrd="0" destOrd="0" presId="urn:microsoft.com/office/officeart/2005/8/layout/cycle6"/>
    <dgm:cxn modelId="{CEA3FBDF-BFEB-664F-9C49-F04AB34C009C}" srcId="{E404614F-2562-754F-BD83-E691FA74F0CF}" destId="{4C8510CD-4F1F-4345-969D-FA847E23774D}" srcOrd="1" destOrd="0" parTransId="{6F731E7E-D4C8-BF49-B689-043EEA0C4BB7}" sibTransId="{3FD2DE83-568D-FC4E-8754-AACE65F57A04}"/>
    <dgm:cxn modelId="{4E1A73F9-A723-B444-8ACB-70FDE307BB11}" type="presOf" srcId="{B4597D1F-11BB-B54B-B7A5-1CEFE5BD7022}" destId="{284268E9-A6A3-D345-ADBD-64C4F011D6C8}" srcOrd="0" destOrd="0" presId="urn:microsoft.com/office/officeart/2005/8/layout/cycle6"/>
    <dgm:cxn modelId="{8D9F9E87-BB4F-0744-A218-AAB631D07D47}" type="presOf" srcId="{F779832F-9321-534C-938F-3188D7C0AE86}" destId="{3ED34D0E-C40B-DF43-BD67-0D00C0F312C2}" srcOrd="0" destOrd="0" presId="urn:microsoft.com/office/officeart/2005/8/layout/cycle6"/>
    <dgm:cxn modelId="{5996BE79-99D7-E749-96F1-B4C9FDC8D9F6}" type="presOf" srcId="{D2399A36-9B38-1446-A45A-1BA4F48C184C}" destId="{ABA2EAC7-1AB6-8A4C-840B-43BC66CECC76}" srcOrd="0" destOrd="0" presId="urn:microsoft.com/office/officeart/2005/8/layout/cycle6"/>
    <dgm:cxn modelId="{A84B1F06-4E09-AD41-8BF1-4117A4A02586}" type="presOf" srcId="{06395CB1-4388-BE4D-B451-C79391D66D4F}" destId="{9C3F4A45-2D36-1B4D-BBD1-3D780A600D97}" srcOrd="0" destOrd="0" presId="urn:microsoft.com/office/officeart/2005/8/layout/cycle6"/>
    <dgm:cxn modelId="{C6EB9844-BD19-9241-9924-DE3E34AED9F3}" srcId="{E404614F-2562-754F-BD83-E691FA74F0CF}" destId="{3EF31DDB-32FC-1D4A-8909-FD03CB949C50}" srcOrd="4" destOrd="0" parTransId="{99DEC48D-7CA4-D14E-B154-E5E4DCA2535F}" sibTransId="{B4597D1F-11BB-B54B-B7A5-1CEFE5BD7022}"/>
    <dgm:cxn modelId="{8BE9E919-DBEB-4249-A736-89C92D96BE75}" srcId="{E404614F-2562-754F-BD83-E691FA74F0CF}" destId="{215C7536-10EC-844C-8989-0CE5AFA6FCF0}" srcOrd="0" destOrd="0" parTransId="{402E79EF-3686-7941-9BFE-BB66084B714C}" sibTransId="{D2399A36-9B38-1446-A45A-1BA4F48C184C}"/>
    <dgm:cxn modelId="{A3489B45-02DF-5343-8A57-CC1B3169B14A}" srcId="{E404614F-2562-754F-BD83-E691FA74F0CF}" destId="{F779832F-9321-534C-938F-3188D7C0AE86}" srcOrd="3" destOrd="0" parTransId="{511FDD03-5A49-E64E-B3C6-53BBC4D70903}" sibTransId="{D40D9EE9-6E20-774F-ACEE-D8A2A80FA345}"/>
    <dgm:cxn modelId="{F4D09D31-35AF-654D-A33B-A6B06FDD0F31}" type="presOf" srcId="{E404614F-2562-754F-BD83-E691FA74F0CF}" destId="{D98421EA-AE68-1040-87C3-CBB186450440}" srcOrd="0" destOrd="0" presId="urn:microsoft.com/office/officeart/2005/8/layout/cycle6"/>
    <dgm:cxn modelId="{0FD2B871-CA8D-AF42-93FA-F5DE482A0C45}" type="presOf" srcId="{3FD2DE83-568D-FC4E-8754-AACE65F57A04}" destId="{D8B2F83F-6FE8-7648-BD1F-BCA13982E9F5}" srcOrd="0" destOrd="0" presId="urn:microsoft.com/office/officeart/2005/8/layout/cycle6"/>
    <dgm:cxn modelId="{3B7A528D-C8FD-2540-A5BD-AE2EE19D5998}" type="presOf" srcId="{D40D9EE9-6E20-774F-ACEE-D8A2A80FA345}" destId="{2007816F-2D73-A240-8DCC-457CE69524BA}" srcOrd="0" destOrd="0" presId="urn:microsoft.com/office/officeart/2005/8/layout/cycle6"/>
    <dgm:cxn modelId="{63786614-EEF6-B246-BF24-B74E4F9EE91D}" type="presParOf" srcId="{D98421EA-AE68-1040-87C3-CBB186450440}" destId="{E0B6601B-F7DD-6D4D-8D41-FA4D72BDFA0A}" srcOrd="0" destOrd="0" presId="urn:microsoft.com/office/officeart/2005/8/layout/cycle6"/>
    <dgm:cxn modelId="{7FDA3371-6E0B-A346-9B16-D45733413234}" type="presParOf" srcId="{D98421EA-AE68-1040-87C3-CBB186450440}" destId="{551A22B3-063A-F046-BE9E-D13AE34C0C40}" srcOrd="1" destOrd="0" presId="urn:microsoft.com/office/officeart/2005/8/layout/cycle6"/>
    <dgm:cxn modelId="{1B57D663-7C78-A34D-BB0B-9E2CFC18D657}" type="presParOf" srcId="{D98421EA-AE68-1040-87C3-CBB186450440}" destId="{ABA2EAC7-1AB6-8A4C-840B-43BC66CECC76}" srcOrd="2" destOrd="0" presId="urn:microsoft.com/office/officeart/2005/8/layout/cycle6"/>
    <dgm:cxn modelId="{5280C3B6-69EE-8745-AF53-05B7493E2657}" type="presParOf" srcId="{D98421EA-AE68-1040-87C3-CBB186450440}" destId="{B62B8E7C-8DAE-164F-922D-D8CE6EE692BA}" srcOrd="3" destOrd="0" presId="urn:microsoft.com/office/officeart/2005/8/layout/cycle6"/>
    <dgm:cxn modelId="{ADC5A111-1806-1F41-9288-8D4F3E94EA81}" type="presParOf" srcId="{D98421EA-AE68-1040-87C3-CBB186450440}" destId="{0F6A77A0-37BD-4047-AE52-9E88406CE81E}" srcOrd="4" destOrd="0" presId="urn:microsoft.com/office/officeart/2005/8/layout/cycle6"/>
    <dgm:cxn modelId="{83D6ED34-7149-FA46-841A-F3AC83D308EC}" type="presParOf" srcId="{D98421EA-AE68-1040-87C3-CBB186450440}" destId="{D8B2F83F-6FE8-7648-BD1F-BCA13982E9F5}" srcOrd="5" destOrd="0" presId="urn:microsoft.com/office/officeart/2005/8/layout/cycle6"/>
    <dgm:cxn modelId="{C244AC8C-5811-5945-BC02-57C05D3EC6B1}" type="presParOf" srcId="{D98421EA-AE68-1040-87C3-CBB186450440}" destId="{9C3F4A45-2D36-1B4D-BBD1-3D780A600D97}" srcOrd="6" destOrd="0" presId="urn:microsoft.com/office/officeart/2005/8/layout/cycle6"/>
    <dgm:cxn modelId="{E7467FC9-C529-D045-BFF9-5F0FF1974F51}" type="presParOf" srcId="{D98421EA-AE68-1040-87C3-CBB186450440}" destId="{89D2A8A5-B685-3D48-9663-24DDC0091DC1}" srcOrd="7" destOrd="0" presId="urn:microsoft.com/office/officeart/2005/8/layout/cycle6"/>
    <dgm:cxn modelId="{D9EE5330-305E-3547-BA91-D86F4C6676DE}" type="presParOf" srcId="{D98421EA-AE68-1040-87C3-CBB186450440}" destId="{6CCF4449-9191-874A-AC4A-1C9673987E86}" srcOrd="8" destOrd="0" presId="urn:microsoft.com/office/officeart/2005/8/layout/cycle6"/>
    <dgm:cxn modelId="{512AA763-FBC4-6B46-9BE4-456BFA7538E0}" type="presParOf" srcId="{D98421EA-AE68-1040-87C3-CBB186450440}" destId="{3ED34D0E-C40B-DF43-BD67-0D00C0F312C2}" srcOrd="9" destOrd="0" presId="urn:microsoft.com/office/officeart/2005/8/layout/cycle6"/>
    <dgm:cxn modelId="{03796A01-FA76-9A4D-9821-E864476E9FE7}" type="presParOf" srcId="{D98421EA-AE68-1040-87C3-CBB186450440}" destId="{9E51216F-5F90-E04D-8BC1-2EAC6ED7B2CC}" srcOrd="10" destOrd="0" presId="urn:microsoft.com/office/officeart/2005/8/layout/cycle6"/>
    <dgm:cxn modelId="{C2681BD6-FBF3-0C46-BB5C-597559E9C53E}" type="presParOf" srcId="{D98421EA-AE68-1040-87C3-CBB186450440}" destId="{2007816F-2D73-A240-8DCC-457CE69524BA}" srcOrd="11" destOrd="0" presId="urn:microsoft.com/office/officeart/2005/8/layout/cycle6"/>
    <dgm:cxn modelId="{FDE7B668-CF15-BB49-AFEE-A13C0B413078}" type="presParOf" srcId="{D98421EA-AE68-1040-87C3-CBB186450440}" destId="{5DA22E73-E624-D641-A77F-BF53F973E3E4}" srcOrd="12" destOrd="0" presId="urn:microsoft.com/office/officeart/2005/8/layout/cycle6"/>
    <dgm:cxn modelId="{6F6BFBFD-4D52-6448-B37F-522379567EB1}" type="presParOf" srcId="{D98421EA-AE68-1040-87C3-CBB186450440}" destId="{29A6A49A-DE1E-054B-B073-1D5843405062}" srcOrd="13" destOrd="0" presId="urn:microsoft.com/office/officeart/2005/8/layout/cycle6"/>
    <dgm:cxn modelId="{C57E8085-007E-0C4A-8C77-25CB0A52D37C}" type="presParOf" srcId="{D98421EA-AE68-1040-87C3-CBB186450440}" destId="{284268E9-A6A3-D345-ADBD-64C4F011D6C8}" srcOrd="14" destOrd="0" presId="urn:microsoft.com/office/officeart/2005/8/layout/cycle6"/>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rgbClr val="70AD47"/>
          </a:solidFill>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a:ln>
          <a:prstDash val="dot"/>
        </a:ln>
      </dgm:spPr>
      <dgm:t>
        <a:bodyPr/>
        <a:lstStyle/>
        <a:p>
          <a:r>
            <a:rPr lang="en-US" dirty="0" smtClean="0"/>
            <a:t>1</a:t>
          </a:r>
          <a:endParaRPr lang="en-US" dirty="0"/>
        </a:p>
      </dgm:t>
    </dgm:pt>
    <dgm:pt modelId="{1ECE9127-3811-5F46-91B6-E613F627722A}" type="parTrans" cxnId="{AEDF9D20-0F8E-B74D-8E02-3A8501603C3B}">
      <dgm:prSet/>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a:ln>
          <a:prstDash val="dot"/>
        </a:ln>
      </dgm:spPr>
      <dgm:t>
        <a:bodyPr/>
        <a:lstStyle/>
        <a:p>
          <a:r>
            <a:rPr lang="en-US" dirty="0"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dgm:t>
        <a:bodyPr/>
        <a:lstStyle/>
        <a:p>
          <a:endParaRPr lang="en-US"/>
        </a:p>
      </dgm:t>
    </dgm:pt>
    <dgm:pt modelId="{150B076D-B62C-6846-BE36-0E0A04EBFAD4}">
      <dgm:prSet phldrT="[Text]"/>
      <dgm:spPr>
        <a:ln w="28575" cmpd="sng">
          <a:solidFill>
            <a:srgbClr val="70AD47"/>
          </a:solidFill>
        </a:ln>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solidFill>
          <a:schemeClr val="accent6"/>
        </a:solidFill>
        <a:ln w="28575" cmpd="sng">
          <a:solidFill>
            <a:srgbClr val="70AD47"/>
          </a:solidFill>
        </a:ln>
      </dgm:spPr>
      <dgm:t>
        <a:bodyPr/>
        <a:lstStyle/>
        <a:p>
          <a:endParaRPr lang="en-US"/>
        </a:p>
      </dgm:t>
    </dgm:pt>
    <dgm:pt modelId="{82A40B3A-1552-C744-9798-7DEBF46D54D3}">
      <dgm:prSet phldrT="[Text]"/>
      <dgm:spPr>
        <a:ln w="28575" cmpd="sng">
          <a:solidFill>
            <a:srgbClr val="70AD47"/>
          </a:solidFill>
        </a:ln>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solidFill>
          <a:schemeClr val="accent6"/>
        </a:solidFill>
        <a:ln w="28575" cmpd="sng">
          <a:solidFill>
            <a:srgbClr val="70AD47"/>
          </a:solidFill>
        </a:ln>
      </dgm:spPr>
      <dgm:t>
        <a:bodyPr/>
        <a:lstStyle/>
        <a:p>
          <a:endParaRPr lang="en-US"/>
        </a:p>
      </dgm:t>
    </dgm:pt>
    <dgm:pt modelId="{FF1820DB-D1AD-3341-9C50-EC5DAF292616}">
      <dgm:prSet phldrT="[Text]"/>
      <dgm:spPr>
        <a:ln>
          <a:prstDash val="dot"/>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AE6B9844-F9D5-E34B-B87F-34C9D547571C}" type="presOf" srcId="{FF1820DB-D1AD-3341-9C50-EC5DAF292616}" destId="{7DF822EC-7DA5-1541-88B4-B89EC1C18C4F}" srcOrd="0" destOrd="0" presId="urn:microsoft.com/office/officeart/2005/8/layout/radial5"/>
    <dgm:cxn modelId="{B515E9F6-05D6-114C-97C6-B686767924B4}" type="presOf" srcId="{C065143E-BD59-3645-B728-5A3CA027BCBD}" destId="{F1D05B50-AADA-854B-86AE-53ECF78205C3}" srcOrd="0" destOrd="0" presId="urn:microsoft.com/office/officeart/2005/8/layout/radial5"/>
    <dgm:cxn modelId="{652D0455-919E-E44E-A5F7-67A3A75F95C0}" type="presOf" srcId="{F58B7A3B-BB93-E347-9EDA-442126725849}" destId="{F7EDBF30-A755-9243-B742-82E776B32378}" srcOrd="0" destOrd="0" presId="urn:microsoft.com/office/officeart/2005/8/layout/radial5"/>
    <dgm:cxn modelId="{63CC6B1B-7003-D642-B438-91B616776F54}" type="presOf" srcId="{1022CE68-A8C3-4B44-A9A5-396419B2FCBB}" destId="{2AB18B9C-7BA9-134D-A098-CC4B1C84075E}" srcOrd="0"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506A4DA8-54DA-6F48-9C1F-F1492CB156A6}" type="presOf" srcId="{E11223A2-12EC-E04D-A54D-F5E3C658DF2F}" destId="{BB4C2BE5-5F68-6A49-88EB-E38D433A721B}" srcOrd="0" destOrd="0" presId="urn:microsoft.com/office/officeart/2005/8/layout/radial5"/>
    <dgm:cxn modelId="{48AE1D26-0136-8847-891D-B5BCF1285E52}" type="presOf" srcId="{150B076D-B62C-6846-BE36-0E0A04EBFAD4}" destId="{711625E2-3835-6040-908F-0A6F00A0B370}" srcOrd="0" destOrd="0" presId="urn:microsoft.com/office/officeart/2005/8/layout/radial5"/>
    <dgm:cxn modelId="{D84A8321-F668-C045-811C-F14B5B713189}" type="presOf" srcId="{7B78F4C8-C28B-E74B-B495-14B1F327F752}" destId="{0E05605C-CAE2-3340-A1A7-3C9B473D52D4}"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2E741B3E-851A-F04B-804E-D4E722E21A1A}" type="presOf" srcId="{124DDE94-ED0F-2B4E-8359-340E712F8380}" destId="{90CFC047-A843-944B-A8A1-DE3CFC5530D8}" srcOrd="0" destOrd="0" presId="urn:microsoft.com/office/officeart/2005/8/layout/radial5"/>
    <dgm:cxn modelId="{99ABB088-1D33-704C-99DA-ED202843079F}" srcId="{E52185A5-D8A4-0C40-81AB-41AF316F11DF}" destId="{150B076D-B62C-6846-BE36-0E0A04EBFAD4}" srcOrd="3" destOrd="0" parTransId="{E11223A2-12EC-E04D-A54D-F5E3C658DF2F}" sibTransId="{13D1B3E7-B9EE-EC47-A1D9-930F8D22C396}"/>
    <dgm:cxn modelId="{9BA3687F-9E7F-5947-A495-64B8F7BCB523}" type="presOf" srcId="{F58B7A3B-BB93-E347-9EDA-442126725849}" destId="{8D26B199-82C9-784F-9CE3-CBC0758FE1C6}" srcOrd="1" destOrd="0" presId="urn:microsoft.com/office/officeart/2005/8/layout/radial5"/>
    <dgm:cxn modelId="{2CFEE7F8-D98D-1341-9E0C-F44B3B465CF0}" type="presOf" srcId="{1ECE9127-3811-5F46-91B6-E613F627722A}" destId="{26FDB718-70C2-114D-8128-B4DDC49A7174}" srcOrd="0" destOrd="0" presId="urn:microsoft.com/office/officeart/2005/8/layout/radial5"/>
    <dgm:cxn modelId="{694B8E1F-0D3D-7E4B-9E7F-9CC26B07F06A}" type="presOf" srcId="{1ECE9127-3811-5F46-91B6-E613F627722A}" destId="{1C422942-AA5A-CB48-A371-DD53207807E7}" srcOrd="1" destOrd="0" presId="urn:microsoft.com/office/officeart/2005/8/layout/radial5"/>
    <dgm:cxn modelId="{A38674FA-5D74-384A-BCD9-E29243A7CC12}" type="presOf" srcId="{C065143E-BD59-3645-B728-5A3CA027BCBD}" destId="{A91AFD66-9F74-4244-8546-BB1AFC156C78}" srcOrd="1"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8B43ED8B-50BC-064B-9A4E-2AA76FF49FEA}" type="presOf" srcId="{E52185A5-D8A4-0C40-81AB-41AF316F11DF}" destId="{04DA6489-C2F2-374C-896A-C26A3EB89AFB}" srcOrd="0" destOrd="0" presId="urn:microsoft.com/office/officeart/2005/8/layout/radial5"/>
    <dgm:cxn modelId="{7998720C-71B7-9140-9835-5C58409D7AA8}" type="presOf" srcId="{897BBDDF-227B-A142-8C6C-C681908C6FA8}" destId="{E0408708-AB7B-DA45-916D-3BB059EDE3B9}" srcOrd="0" destOrd="0" presId="urn:microsoft.com/office/officeart/2005/8/layout/radial5"/>
    <dgm:cxn modelId="{521DF46D-32A3-0141-9FD4-02415AFCDE6F}" type="presOf" srcId="{E11223A2-12EC-E04D-A54D-F5E3C658DF2F}" destId="{64B6E88A-47DE-1247-B040-ED8B688B0CF4}" srcOrd="1" destOrd="0" presId="urn:microsoft.com/office/officeart/2005/8/layout/radial5"/>
    <dgm:cxn modelId="{E5DBCF9A-6359-E748-BB49-EF8510C11E11}" type="presOf" srcId="{7B78F4C8-C28B-E74B-B495-14B1F327F752}" destId="{0463E92A-01C1-2240-B345-371351812A22}" srcOrd="1"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E957F1E3-F285-8343-9740-55F71DB0A82D}" type="presOf" srcId="{82A40B3A-1552-C744-9798-7DEBF46D54D3}" destId="{AD1CB645-294E-D244-9972-67028F2827E6}" srcOrd="0" destOrd="0" presId="urn:microsoft.com/office/officeart/2005/8/layout/radial5"/>
    <dgm:cxn modelId="{BCBCB64C-EEB7-5943-B772-15F66C5AA9A7}" srcId="{124DDE94-ED0F-2B4E-8359-340E712F8380}" destId="{E52185A5-D8A4-0C40-81AB-41AF316F11DF}" srcOrd="0" destOrd="0" parTransId="{126F29F0-E1DE-D447-90F9-377B271D22E7}" sibTransId="{B5C34CC4-85F3-4A41-AA89-E6AB23CC1BB7}"/>
    <dgm:cxn modelId="{89636C64-6A02-5F4B-9C60-0A9955A237C5}" type="presParOf" srcId="{90CFC047-A843-944B-A8A1-DE3CFC5530D8}" destId="{04DA6489-C2F2-374C-896A-C26A3EB89AFB}" srcOrd="0" destOrd="0" presId="urn:microsoft.com/office/officeart/2005/8/layout/radial5"/>
    <dgm:cxn modelId="{1CCF87EF-67BE-7F4B-B31C-0585A09CE44A}" type="presParOf" srcId="{90CFC047-A843-944B-A8A1-DE3CFC5530D8}" destId="{26FDB718-70C2-114D-8128-B4DDC49A7174}" srcOrd="1" destOrd="0" presId="urn:microsoft.com/office/officeart/2005/8/layout/radial5"/>
    <dgm:cxn modelId="{22CE02B8-F99B-C649-936A-8701128B5E44}" type="presParOf" srcId="{26FDB718-70C2-114D-8128-B4DDC49A7174}" destId="{1C422942-AA5A-CB48-A371-DD53207807E7}" srcOrd="0" destOrd="0" presId="urn:microsoft.com/office/officeart/2005/8/layout/radial5"/>
    <dgm:cxn modelId="{7806A7C3-FAD7-E342-9023-DE8C56B2A30F}" type="presParOf" srcId="{90CFC047-A843-944B-A8A1-DE3CFC5530D8}" destId="{E0408708-AB7B-DA45-916D-3BB059EDE3B9}" srcOrd="2" destOrd="0" presId="urn:microsoft.com/office/officeart/2005/8/layout/radial5"/>
    <dgm:cxn modelId="{AB9C8A5C-7952-2A44-9163-0A609A45F159}" type="presParOf" srcId="{90CFC047-A843-944B-A8A1-DE3CFC5530D8}" destId="{F7EDBF30-A755-9243-B742-82E776B32378}" srcOrd="3" destOrd="0" presId="urn:microsoft.com/office/officeart/2005/8/layout/radial5"/>
    <dgm:cxn modelId="{3437709F-EB55-C541-A93D-64725541645D}" type="presParOf" srcId="{F7EDBF30-A755-9243-B742-82E776B32378}" destId="{8D26B199-82C9-784F-9CE3-CBC0758FE1C6}" srcOrd="0" destOrd="0" presId="urn:microsoft.com/office/officeart/2005/8/layout/radial5"/>
    <dgm:cxn modelId="{B24287C8-8E63-D149-8CD9-94CE1C27B01A}" type="presParOf" srcId="{90CFC047-A843-944B-A8A1-DE3CFC5530D8}" destId="{7DF822EC-7DA5-1541-88B4-B89EC1C18C4F}" srcOrd="4" destOrd="0" presId="urn:microsoft.com/office/officeart/2005/8/layout/radial5"/>
    <dgm:cxn modelId="{705469E4-CF8F-7148-A7BE-54D7B5BD9B62}" type="presParOf" srcId="{90CFC047-A843-944B-A8A1-DE3CFC5530D8}" destId="{F1D05B50-AADA-854B-86AE-53ECF78205C3}" srcOrd="5" destOrd="0" presId="urn:microsoft.com/office/officeart/2005/8/layout/radial5"/>
    <dgm:cxn modelId="{CF564D30-D528-FC4B-A053-FD7ADD14C40B}" type="presParOf" srcId="{F1D05B50-AADA-854B-86AE-53ECF78205C3}" destId="{A91AFD66-9F74-4244-8546-BB1AFC156C78}" srcOrd="0" destOrd="0" presId="urn:microsoft.com/office/officeart/2005/8/layout/radial5"/>
    <dgm:cxn modelId="{D81214C1-531D-EA4F-9773-FF16C727F026}" type="presParOf" srcId="{90CFC047-A843-944B-A8A1-DE3CFC5530D8}" destId="{AD1CB645-294E-D244-9972-67028F2827E6}" srcOrd="6" destOrd="0" presId="urn:microsoft.com/office/officeart/2005/8/layout/radial5"/>
    <dgm:cxn modelId="{E16C86D4-0199-4147-A8D8-FB365B45BB7C}" type="presParOf" srcId="{90CFC047-A843-944B-A8A1-DE3CFC5530D8}" destId="{BB4C2BE5-5F68-6A49-88EB-E38D433A721B}" srcOrd="7" destOrd="0" presId="urn:microsoft.com/office/officeart/2005/8/layout/radial5"/>
    <dgm:cxn modelId="{BDA8B9DD-6051-AE48-A161-DFAD25180A6B}" type="presParOf" srcId="{BB4C2BE5-5F68-6A49-88EB-E38D433A721B}" destId="{64B6E88A-47DE-1247-B040-ED8B688B0CF4}" srcOrd="0" destOrd="0" presId="urn:microsoft.com/office/officeart/2005/8/layout/radial5"/>
    <dgm:cxn modelId="{A4484B2E-455A-6244-896E-BAC12A7A08BC}" type="presParOf" srcId="{90CFC047-A843-944B-A8A1-DE3CFC5530D8}" destId="{711625E2-3835-6040-908F-0A6F00A0B370}" srcOrd="8" destOrd="0" presId="urn:microsoft.com/office/officeart/2005/8/layout/radial5"/>
    <dgm:cxn modelId="{4B2BCBCC-A591-7A45-BCE5-34C73801331A}" type="presParOf" srcId="{90CFC047-A843-944B-A8A1-DE3CFC5530D8}" destId="{0E05605C-CAE2-3340-A1A7-3C9B473D52D4}" srcOrd="9" destOrd="0" presId="urn:microsoft.com/office/officeart/2005/8/layout/radial5"/>
    <dgm:cxn modelId="{34C7739A-D2C2-FA49-99DB-1F5DECF58753}" type="presParOf" srcId="{0E05605C-CAE2-3340-A1A7-3C9B473D52D4}" destId="{0463E92A-01C1-2240-B345-371351812A22}" srcOrd="0" destOrd="0" presId="urn:microsoft.com/office/officeart/2005/8/layout/radial5"/>
    <dgm:cxn modelId="{8A153E91-BC6D-EA42-A8D8-616B9D1703C2}" type="presParOf" srcId="{90CFC047-A843-944B-A8A1-DE3CFC5530D8}" destId="{2AB18B9C-7BA9-134D-A098-CC4B1C84075E}"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chemeClr val="accent6"/>
          </a:solidFill>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a:ln w="28575" cmpd="sng">
          <a:solidFill>
            <a:schemeClr val="accent6"/>
          </a:solidFill>
        </a:ln>
      </dgm:spPr>
      <dgm:t>
        <a:bodyPr/>
        <a:lstStyle/>
        <a:p>
          <a:r>
            <a:rPr lang="en-US" dirty="0" smtClean="0"/>
            <a:t>1</a:t>
          </a:r>
          <a:endParaRPr lang="en-US" dirty="0"/>
        </a:p>
      </dgm:t>
    </dgm:pt>
    <dgm:pt modelId="{1ECE9127-3811-5F46-91B6-E613F627722A}" type="parTrans" cxnId="{AEDF9D20-0F8E-B74D-8E02-3A8501603C3B}">
      <dgm:prSet/>
      <dgm:spPr>
        <a:solidFill>
          <a:schemeClr val="accent6"/>
        </a:solidFill>
        <a:ln w="28575" cmpd="sng">
          <a:solidFill>
            <a:schemeClr val="accent6"/>
          </a:solidFill>
        </a:ln>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a:ln w="28575" cmpd="sng">
          <a:solidFill>
            <a:schemeClr val="accent6"/>
          </a:solidFill>
        </a:ln>
      </dgm:spPr>
      <dgm:t>
        <a:bodyPr/>
        <a:lstStyle/>
        <a:p>
          <a:r>
            <a:rPr lang="en-US"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solidFill>
          <a:schemeClr val="accent6"/>
        </a:solidFill>
        <a:ln w="28575" cmpd="sng">
          <a:solidFill>
            <a:schemeClr val="accent6"/>
          </a:solidFill>
        </a:ln>
      </dgm:spPr>
      <dgm:t>
        <a:bodyPr/>
        <a:lstStyle/>
        <a:p>
          <a:endParaRPr lang="en-US"/>
        </a:p>
      </dgm:t>
    </dgm:pt>
    <dgm:pt modelId="{150B076D-B62C-6846-BE36-0E0A04EBFAD4}">
      <dgm:prSet phldrT="[Text]"/>
      <dgm:spPr>
        <a:ln w="28575" cmpd="sng">
          <a:solidFill>
            <a:schemeClr val="accent6"/>
          </a:solidFill>
        </a:ln>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solidFill>
          <a:schemeClr val="accent6"/>
        </a:solidFill>
        <a:ln w="28575" cmpd="sng">
          <a:solidFill>
            <a:schemeClr val="accent6"/>
          </a:solidFill>
        </a:ln>
      </dgm:spPr>
      <dgm:t>
        <a:bodyPr/>
        <a:lstStyle/>
        <a:p>
          <a:endParaRPr lang="en-US"/>
        </a:p>
      </dgm:t>
    </dgm:pt>
    <dgm:pt modelId="{82A40B3A-1552-C744-9798-7DEBF46D54D3}">
      <dgm:prSet phldrT="[Text]"/>
      <dgm:spPr>
        <a:ln w="28575" cmpd="sng">
          <a:solidFill>
            <a:schemeClr val="accent6"/>
          </a:solidFill>
        </a:ln>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solidFill>
          <a:schemeClr val="accent6"/>
        </a:solidFill>
        <a:ln w="28575" cmpd="sng">
          <a:solidFill>
            <a:schemeClr val="accent6"/>
          </a:solidFill>
        </a:ln>
      </dgm:spPr>
      <dgm:t>
        <a:bodyPr/>
        <a:lstStyle/>
        <a:p>
          <a:endParaRPr lang="en-US"/>
        </a:p>
      </dgm:t>
    </dgm:pt>
    <dgm:pt modelId="{FF1820DB-D1AD-3341-9C50-EC5DAF292616}">
      <dgm:prSet phldrT="[Text]"/>
      <dgm:spPr>
        <a:ln w="28575" cmpd="sng">
          <a:solidFill>
            <a:schemeClr val="accent6"/>
          </a:solidFill>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solidFill>
          <a:schemeClr val="accent6"/>
        </a:solidFill>
        <a:ln w="28575" cmpd="sng">
          <a:solidFill>
            <a:schemeClr val="accent6"/>
          </a:solidFill>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A5E4DF7E-CE23-F94A-ADED-3281F6DE61EF}" type="presOf" srcId="{F58B7A3B-BB93-E347-9EDA-442126725849}" destId="{F7EDBF30-A755-9243-B742-82E776B32378}" srcOrd="0" destOrd="0" presId="urn:microsoft.com/office/officeart/2005/8/layout/radial5"/>
    <dgm:cxn modelId="{3EBEC9B8-1682-F04D-871C-289C3646DCDD}" type="presOf" srcId="{1022CE68-A8C3-4B44-A9A5-396419B2FCBB}" destId="{2AB18B9C-7BA9-134D-A098-CC4B1C84075E}" srcOrd="0" destOrd="0" presId="urn:microsoft.com/office/officeart/2005/8/layout/radial5"/>
    <dgm:cxn modelId="{C7767DA9-2756-0F4D-A541-E5C35F155908}" type="presOf" srcId="{7B78F4C8-C28B-E74B-B495-14B1F327F752}" destId="{0E05605C-CAE2-3340-A1A7-3C9B473D52D4}" srcOrd="0" destOrd="0" presId="urn:microsoft.com/office/officeart/2005/8/layout/radial5"/>
    <dgm:cxn modelId="{D1288160-82D4-944E-A281-607B3FF27A92}" type="presOf" srcId="{E11223A2-12EC-E04D-A54D-F5E3C658DF2F}" destId="{BB4C2BE5-5F68-6A49-88EB-E38D433A721B}" srcOrd="0" destOrd="0" presId="urn:microsoft.com/office/officeart/2005/8/layout/radial5"/>
    <dgm:cxn modelId="{B14448AE-4987-CA49-A756-6CA959F705A2}" type="presOf" srcId="{F58B7A3B-BB93-E347-9EDA-442126725849}" destId="{8D26B199-82C9-784F-9CE3-CBC0758FE1C6}" srcOrd="1"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499A7AB6-4D77-ED47-882A-73C82EF0720C}" type="presOf" srcId="{1ECE9127-3811-5F46-91B6-E613F627722A}" destId="{26FDB718-70C2-114D-8128-B4DDC49A7174}" srcOrd="0" destOrd="0" presId="urn:microsoft.com/office/officeart/2005/8/layout/radial5"/>
    <dgm:cxn modelId="{B779DCE6-6A97-3C4C-A3CD-70F25A93CD07}" type="presOf" srcId="{FF1820DB-D1AD-3341-9C50-EC5DAF292616}" destId="{7DF822EC-7DA5-1541-88B4-B89EC1C18C4F}" srcOrd="0" destOrd="0" presId="urn:microsoft.com/office/officeart/2005/8/layout/radial5"/>
    <dgm:cxn modelId="{55E203E3-7B6E-B248-B710-846AAA1BC3A4}" type="presOf" srcId="{82A40B3A-1552-C744-9798-7DEBF46D54D3}" destId="{AD1CB645-294E-D244-9972-67028F2827E6}"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99ABB088-1D33-704C-99DA-ED202843079F}" srcId="{E52185A5-D8A4-0C40-81AB-41AF316F11DF}" destId="{150B076D-B62C-6846-BE36-0E0A04EBFAD4}" srcOrd="3" destOrd="0" parTransId="{E11223A2-12EC-E04D-A54D-F5E3C658DF2F}" sibTransId="{13D1B3E7-B9EE-EC47-A1D9-930F8D22C396}"/>
    <dgm:cxn modelId="{23BD856E-1375-EA4F-A6BB-C76815499C90}" type="presOf" srcId="{897BBDDF-227B-A142-8C6C-C681908C6FA8}" destId="{E0408708-AB7B-DA45-916D-3BB059EDE3B9}" srcOrd="0" destOrd="0" presId="urn:microsoft.com/office/officeart/2005/8/layout/radial5"/>
    <dgm:cxn modelId="{4CC91C5E-7D2F-FA4D-8193-FBD3C9C58542}" type="presOf" srcId="{C065143E-BD59-3645-B728-5A3CA027BCBD}" destId="{F1D05B50-AADA-854B-86AE-53ECF78205C3}" srcOrd="0" destOrd="0" presId="urn:microsoft.com/office/officeart/2005/8/layout/radial5"/>
    <dgm:cxn modelId="{0F140571-DA19-7B46-A960-DA06C98ADBD2}" type="presOf" srcId="{E52185A5-D8A4-0C40-81AB-41AF316F11DF}" destId="{04DA6489-C2F2-374C-896A-C26A3EB89AFB}" srcOrd="0"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0BB8B2A2-1E89-C149-882A-03EEF49C03E1}" type="presOf" srcId="{E11223A2-12EC-E04D-A54D-F5E3C658DF2F}" destId="{64B6E88A-47DE-1247-B040-ED8B688B0CF4}" srcOrd="1" destOrd="0" presId="urn:microsoft.com/office/officeart/2005/8/layout/radial5"/>
    <dgm:cxn modelId="{561FC7AA-430C-1F4F-B627-1E3385E1CD9B}" type="presOf" srcId="{C065143E-BD59-3645-B728-5A3CA027BCBD}" destId="{A91AFD66-9F74-4244-8546-BB1AFC156C78}" srcOrd="1" destOrd="0" presId="urn:microsoft.com/office/officeart/2005/8/layout/radial5"/>
    <dgm:cxn modelId="{5D767ECE-6A90-D642-9166-4B7A5C6F68FD}" type="presOf" srcId="{150B076D-B62C-6846-BE36-0E0A04EBFAD4}" destId="{711625E2-3835-6040-908F-0A6F00A0B370}" srcOrd="0"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BCBCB64C-EEB7-5943-B772-15F66C5AA9A7}" srcId="{124DDE94-ED0F-2B4E-8359-340E712F8380}" destId="{E52185A5-D8A4-0C40-81AB-41AF316F11DF}" srcOrd="0" destOrd="0" parTransId="{126F29F0-E1DE-D447-90F9-377B271D22E7}" sibTransId="{B5C34CC4-85F3-4A41-AA89-E6AB23CC1BB7}"/>
    <dgm:cxn modelId="{AF797DD9-A44A-5D47-BD84-E47B2E3A3D73}" type="presOf" srcId="{7B78F4C8-C28B-E74B-B495-14B1F327F752}" destId="{0463E92A-01C1-2240-B345-371351812A22}" srcOrd="1" destOrd="0" presId="urn:microsoft.com/office/officeart/2005/8/layout/radial5"/>
    <dgm:cxn modelId="{78F77DDC-1304-A142-B224-4239D6ED2DDC}" type="presOf" srcId="{124DDE94-ED0F-2B4E-8359-340E712F8380}" destId="{90CFC047-A843-944B-A8A1-DE3CFC5530D8}" srcOrd="0" destOrd="0" presId="urn:microsoft.com/office/officeart/2005/8/layout/radial5"/>
    <dgm:cxn modelId="{63A1ADEB-C2D6-CD46-90D8-07D67F0FC479}" type="presOf" srcId="{1ECE9127-3811-5F46-91B6-E613F627722A}" destId="{1C422942-AA5A-CB48-A371-DD53207807E7}" srcOrd="1" destOrd="0" presId="urn:microsoft.com/office/officeart/2005/8/layout/radial5"/>
    <dgm:cxn modelId="{8310CFEA-FD0A-F64F-B6FD-3B23712340E1}" type="presParOf" srcId="{90CFC047-A843-944B-A8A1-DE3CFC5530D8}" destId="{04DA6489-C2F2-374C-896A-C26A3EB89AFB}" srcOrd="0" destOrd="0" presId="urn:microsoft.com/office/officeart/2005/8/layout/radial5"/>
    <dgm:cxn modelId="{68AB499B-1EA4-344D-B0E3-4E1E98FCC1D7}" type="presParOf" srcId="{90CFC047-A843-944B-A8A1-DE3CFC5530D8}" destId="{26FDB718-70C2-114D-8128-B4DDC49A7174}" srcOrd="1" destOrd="0" presId="urn:microsoft.com/office/officeart/2005/8/layout/radial5"/>
    <dgm:cxn modelId="{4D0DD138-3DDE-DE41-987A-782C8BD02F8D}" type="presParOf" srcId="{26FDB718-70C2-114D-8128-B4DDC49A7174}" destId="{1C422942-AA5A-CB48-A371-DD53207807E7}" srcOrd="0" destOrd="0" presId="urn:microsoft.com/office/officeart/2005/8/layout/radial5"/>
    <dgm:cxn modelId="{61EA67E5-AD9D-DC4A-912D-0C0B50B0D5EA}" type="presParOf" srcId="{90CFC047-A843-944B-A8A1-DE3CFC5530D8}" destId="{E0408708-AB7B-DA45-916D-3BB059EDE3B9}" srcOrd="2" destOrd="0" presId="urn:microsoft.com/office/officeart/2005/8/layout/radial5"/>
    <dgm:cxn modelId="{E7DD161F-3EA8-334D-8973-05B0B34D62C1}" type="presParOf" srcId="{90CFC047-A843-944B-A8A1-DE3CFC5530D8}" destId="{F7EDBF30-A755-9243-B742-82E776B32378}" srcOrd="3" destOrd="0" presId="urn:microsoft.com/office/officeart/2005/8/layout/radial5"/>
    <dgm:cxn modelId="{D461AC8E-9A56-A64C-9977-0C6F35836C84}" type="presParOf" srcId="{F7EDBF30-A755-9243-B742-82E776B32378}" destId="{8D26B199-82C9-784F-9CE3-CBC0758FE1C6}" srcOrd="0" destOrd="0" presId="urn:microsoft.com/office/officeart/2005/8/layout/radial5"/>
    <dgm:cxn modelId="{0C8D98BD-5325-5241-B6B4-FA1D7BCC2DF3}" type="presParOf" srcId="{90CFC047-A843-944B-A8A1-DE3CFC5530D8}" destId="{7DF822EC-7DA5-1541-88B4-B89EC1C18C4F}" srcOrd="4" destOrd="0" presId="urn:microsoft.com/office/officeart/2005/8/layout/radial5"/>
    <dgm:cxn modelId="{07288DCD-B0D3-9B4E-8C39-20781CF26F1C}" type="presParOf" srcId="{90CFC047-A843-944B-A8A1-DE3CFC5530D8}" destId="{F1D05B50-AADA-854B-86AE-53ECF78205C3}" srcOrd="5" destOrd="0" presId="urn:microsoft.com/office/officeart/2005/8/layout/radial5"/>
    <dgm:cxn modelId="{B7105231-18C0-ED4D-8BC7-09D45C857A76}" type="presParOf" srcId="{F1D05B50-AADA-854B-86AE-53ECF78205C3}" destId="{A91AFD66-9F74-4244-8546-BB1AFC156C78}" srcOrd="0" destOrd="0" presId="urn:microsoft.com/office/officeart/2005/8/layout/radial5"/>
    <dgm:cxn modelId="{27F74E82-134C-3D47-B8A5-4CD9C6667D68}" type="presParOf" srcId="{90CFC047-A843-944B-A8A1-DE3CFC5530D8}" destId="{AD1CB645-294E-D244-9972-67028F2827E6}" srcOrd="6" destOrd="0" presId="urn:microsoft.com/office/officeart/2005/8/layout/radial5"/>
    <dgm:cxn modelId="{5CDE2512-8D1E-154A-8B3A-E983BA7E4005}" type="presParOf" srcId="{90CFC047-A843-944B-A8A1-DE3CFC5530D8}" destId="{BB4C2BE5-5F68-6A49-88EB-E38D433A721B}" srcOrd="7" destOrd="0" presId="urn:microsoft.com/office/officeart/2005/8/layout/radial5"/>
    <dgm:cxn modelId="{156A0376-C073-3C4A-8DFD-6766508BE48F}" type="presParOf" srcId="{BB4C2BE5-5F68-6A49-88EB-E38D433A721B}" destId="{64B6E88A-47DE-1247-B040-ED8B688B0CF4}" srcOrd="0" destOrd="0" presId="urn:microsoft.com/office/officeart/2005/8/layout/radial5"/>
    <dgm:cxn modelId="{A0ECA336-F539-CB4F-BB75-E789458D44FE}" type="presParOf" srcId="{90CFC047-A843-944B-A8A1-DE3CFC5530D8}" destId="{711625E2-3835-6040-908F-0A6F00A0B370}" srcOrd="8" destOrd="0" presId="urn:microsoft.com/office/officeart/2005/8/layout/radial5"/>
    <dgm:cxn modelId="{D5B7A667-91A1-0C42-9369-DAEBE63CBDB3}" type="presParOf" srcId="{90CFC047-A843-944B-A8A1-DE3CFC5530D8}" destId="{0E05605C-CAE2-3340-A1A7-3C9B473D52D4}" srcOrd="9" destOrd="0" presId="urn:microsoft.com/office/officeart/2005/8/layout/radial5"/>
    <dgm:cxn modelId="{0849FA24-7A8E-B946-B529-0994B1DEDFCC}" type="presParOf" srcId="{0E05605C-CAE2-3340-A1A7-3C9B473D52D4}" destId="{0463E92A-01C1-2240-B345-371351812A22}" srcOrd="0" destOrd="0" presId="urn:microsoft.com/office/officeart/2005/8/layout/radial5"/>
    <dgm:cxn modelId="{0C13246F-C42F-9D42-A08F-7A04D64FD733}" type="presParOf" srcId="{90CFC047-A843-944B-A8A1-DE3CFC5530D8}" destId="{2AB18B9C-7BA9-134D-A098-CC4B1C84075E}" srcOrd="10" destOrd="0" presId="urn:microsoft.com/office/officeart/2005/8/layout/radial5"/>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E4C40793-9839-1048-B56A-81C7B735B689}" type="presOf" srcId="{37B9BE3F-691D-6C4F-B37D-1163D8BA9C7E}" destId="{8CCFA6C8-AC77-CF47-ABC8-944906880A59}" srcOrd="0" destOrd="0" presId="urn:microsoft.com/office/officeart/2005/8/layout/chart3"/>
    <dgm:cxn modelId="{F4186D1B-0D1E-4B42-A6BE-BDB7E1B785E4}" type="presOf" srcId="{3EF4A2FA-595D-264E-BDB7-871ABFEF86C0}" destId="{515CA450-A41E-874D-A2A6-C9E0D9BDF8B7}" srcOrd="0" destOrd="0" presId="urn:microsoft.com/office/officeart/2005/8/layout/chart3"/>
    <dgm:cxn modelId="{7B88D15C-BD04-7F44-81D3-D2755C9034A2}" type="presOf" srcId="{3EF4A2FA-595D-264E-BDB7-871ABFEF86C0}" destId="{93F17677-A018-414B-858D-C69E2AEAE6F7}"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19839F6C-C188-B04D-894E-57613E8CE914}" type="presOf" srcId="{37B9BE3F-691D-6C4F-B37D-1163D8BA9C7E}" destId="{3C144996-8C2C-2F40-8E01-5012ABB08300}" srcOrd="1" destOrd="0" presId="urn:microsoft.com/office/officeart/2005/8/layout/chart3"/>
    <dgm:cxn modelId="{34EBAAF2-E889-9046-9D4C-9DCA07D2218D}" type="presOf" srcId="{425E453D-589D-5844-A1DD-01B695F72388}" destId="{42CCD365-B36F-8C4E-843E-07EE0442D19B}" srcOrd="1" destOrd="0" presId="urn:microsoft.com/office/officeart/2005/8/layout/chart3"/>
    <dgm:cxn modelId="{49C2D482-8E2C-A847-A4AD-74DA7CB5D5C8}" type="presOf" srcId="{8FCFF2A0-5518-A841-94CE-D571F65F96BB}" destId="{0C7F7F28-B4BA-BA42-99E1-5859C89A7867}" srcOrd="0" destOrd="0" presId="urn:microsoft.com/office/officeart/2005/8/layout/chart3"/>
    <dgm:cxn modelId="{F487915A-802D-B946-859C-403E604CA268}" type="presOf" srcId="{425E453D-589D-5844-A1DD-01B695F72388}" destId="{3CAD5B22-C6ED-9148-91A5-38F015A17F2F}"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1F550933-FCFD-444C-98A8-D7081380441F}" type="presParOf" srcId="{0C7F7F28-B4BA-BA42-99E1-5859C89A7867}" destId="{8CCFA6C8-AC77-CF47-ABC8-944906880A59}" srcOrd="0" destOrd="0" presId="urn:microsoft.com/office/officeart/2005/8/layout/chart3"/>
    <dgm:cxn modelId="{2CA0A8A7-85C0-7844-B4ED-32F7513786B5}" type="presParOf" srcId="{0C7F7F28-B4BA-BA42-99E1-5859C89A7867}" destId="{3C144996-8C2C-2F40-8E01-5012ABB08300}" srcOrd="1" destOrd="0" presId="urn:microsoft.com/office/officeart/2005/8/layout/chart3"/>
    <dgm:cxn modelId="{2D6FF38C-6CA4-E346-9169-FED4B7C6700D}" type="presParOf" srcId="{0C7F7F28-B4BA-BA42-99E1-5859C89A7867}" destId="{515CA450-A41E-874D-A2A6-C9E0D9BDF8B7}" srcOrd="2" destOrd="0" presId="urn:microsoft.com/office/officeart/2005/8/layout/chart3"/>
    <dgm:cxn modelId="{5C2C2844-7DA4-9148-AE19-9AE020ED5694}" type="presParOf" srcId="{0C7F7F28-B4BA-BA42-99E1-5859C89A7867}" destId="{93F17677-A018-414B-858D-C69E2AEAE6F7}" srcOrd="3" destOrd="0" presId="urn:microsoft.com/office/officeart/2005/8/layout/chart3"/>
    <dgm:cxn modelId="{CC9B3FCE-8905-864A-8797-005E063C4009}" type="presParOf" srcId="{0C7F7F28-B4BA-BA42-99E1-5859C89A7867}" destId="{3CAD5B22-C6ED-9148-91A5-38F015A17F2F}" srcOrd="4" destOrd="0" presId="urn:microsoft.com/office/officeart/2005/8/layout/chart3"/>
    <dgm:cxn modelId="{91D013D0-6B1F-6240-AAE1-C23271671FF7}"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8F28F5B8-A9AE-3240-B37A-4C0A062B0A03}" type="presOf" srcId="{3EF4A2FA-595D-264E-BDB7-871ABFEF86C0}" destId="{515CA450-A41E-874D-A2A6-C9E0D9BDF8B7}" srcOrd="0" destOrd="0" presId="urn:microsoft.com/office/officeart/2005/8/layout/chart3"/>
    <dgm:cxn modelId="{1637B161-DCDD-5F48-B0BC-4375EF8125D8}" type="presOf" srcId="{8FCFF2A0-5518-A841-94CE-D571F65F96BB}" destId="{0C7F7F28-B4BA-BA42-99E1-5859C89A7867}" srcOrd="0" destOrd="0" presId="urn:microsoft.com/office/officeart/2005/8/layout/chart3"/>
    <dgm:cxn modelId="{DA06713A-7124-4546-AB26-A563DBBEE175}" srcId="{8FCFF2A0-5518-A841-94CE-D571F65F96BB}" destId="{37B9BE3F-691D-6C4F-B37D-1163D8BA9C7E}" srcOrd="0" destOrd="0" parTransId="{28389C43-6B63-9F44-9F50-96A5BA910AF1}" sibTransId="{565A3DE0-9D61-EE43-8CDE-D53B55993762}"/>
    <dgm:cxn modelId="{2AB94222-D814-144E-80A5-826E36504061}" srcId="{8FCFF2A0-5518-A841-94CE-D571F65F96BB}" destId="{3EF4A2FA-595D-264E-BDB7-871ABFEF86C0}" srcOrd="1" destOrd="0" parTransId="{D1764F4C-4CA4-B345-870F-A633016104E9}" sibTransId="{CEFC9FF5-67D9-6D46-952B-A4A86F589EDC}"/>
    <dgm:cxn modelId="{14225197-C196-C246-BEED-E93E1E9015FE}" type="presOf" srcId="{37B9BE3F-691D-6C4F-B37D-1163D8BA9C7E}" destId="{8CCFA6C8-AC77-CF47-ABC8-944906880A59}"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E9EB567F-AE01-3341-A2EE-91A9FDFE176B}" type="presOf" srcId="{3EF4A2FA-595D-264E-BDB7-871ABFEF86C0}" destId="{93F17677-A018-414B-858D-C69E2AEAE6F7}" srcOrd="1" destOrd="0" presId="urn:microsoft.com/office/officeart/2005/8/layout/chart3"/>
    <dgm:cxn modelId="{56579949-0D92-BA4D-925E-5D4CC736E5C6}" type="presOf" srcId="{425E453D-589D-5844-A1DD-01B695F72388}" destId="{42CCD365-B36F-8C4E-843E-07EE0442D19B}" srcOrd="1" destOrd="0" presId="urn:microsoft.com/office/officeart/2005/8/layout/chart3"/>
    <dgm:cxn modelId="{8188CBEE-C8E6-8449-ABE2-50A21846950C}" type="presOf" srcId="{425E453D-589D-5844-A1DD-01B695F72388}" destId="{3CAD5B22-C6ED-9148-91A5-38F015A17F2F}" srcOrd="0" destOrd="0" presId="urn:microsoft.com/office/officeart/2005/8/layout/chart3"/>
    <dgm:cxn modelId="{041F5670-3A44-0A4B-8478-D8BFAE6ECBCE}" type="presOf" srcId="{37B9BE3F-691D-6C4F-B37D-1163D8BA9C7E}" destId="{3C144996-8C2C-2F40-8E01-5012ABB08300}" srcOrd="1" destOrd="0" presId="urn:microsoft.com/office/officeart/2005/8/layout/chart3"/>
    <dgm:cxn modelId="{8DBD9496-8E7F-0742-9A90-9B77BDE19F30}" type="presParOf" srcId="{0C7F7F28-B4BA-BA42-99E1-5859C89A7867}" destId="{8CCFA6C8-AC77-CF47-ABC8-944906880A59}" srcOrd="0" destOrd="0" presId="urn:microsoft.com/office/officeart/2005/8/layout/chart3"/>
    <dgm:cxn modelId="{8D8D32B9-7A39-FB40-8CA2-3E623A257857}" type="presParOf" srcId="{0C7F7F28-B4BA-BA42-99E1-5859C89A7867}" destId="{3C144996-8C2C-2F40-8E01-5012ABB08300}" srcOrd="1" destOrd="0" presId="urn:microsoft.com/office/officeart/2005/8/layout/chart3"/>
    <dgm:cxn modelId="{21645F21-A923-004F-A67E-FC683BDB6EE8}" type="presParOf" srcId="{0C7F7F28-B4BA-BA42-99E1-5859C89A7867}" destId="{515CA450-A41E-874D-A2A6-C9E0D9BDF8B7}" srcOrd="2" destOrd="0" presId="urn:microsoft.com/office/officeart/2005/8/layout/chart3"/>
    <dgm:cxn modelId="{0C6AAF4D-79DD-7443-9316-42C77E46EA84}" type="presParOf" srcId="{0C7F7F28-B4BA-BA42-99E1-5859C89A7867}" destId="{93F17677-A018-414B-858D-C69E2AEAE6F7}" srcOrd="3" destOrd="0" presId="urn:microsoft.com/office/officeart/2005/8/layout/chart3"/>
    <dgm:cxn modelId="{6C6BB810-48A0-C54A-918B-365A686DAA93}" type="presParOf" srcId="{0C7F7F28-B4BA-BA42-99E1-5859C89A7867}" destId="{3CAD5B22-C6ED-9148-91A5-38F015A17F2F}" srcOrd="4" destOrd="0" presId="urn:microsoft.com/office/officeart/2005/8/layout/chart3"/>
    <dgm:cxn modelId="{3EFACDD7-00EC-894F-9B56-6DB9E622FAE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rgbClr val="BFBFBF"/>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21E4C90C-9EF9-9B41-A92E-753105B03A22}" type="presOf" srcId="{37B9BE3F-691D-6C4F-B37D-1163D8BA9C7E}" destId="{3C144996-8C2C-2F40-8E01-5012ABB08300}"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C262BEE1-B3C1-FB42-931B-0CAB9EBEA62D}" type="presOf" srcId="{3EF4A2FA-595D-264E-BDB7-871ABFEF86C0}" destId="{93F17677-A018-414B-858D-C69E2AEAE6F7}" srcOrd="1" destOrd="0" presId="urn:microsoft.com/office/officeart/2005/8/layout/chart3"/>
    <dgm:cxn modelId="{FF217C64-16E1-0E48-B833-C7AA33E255F6}" type="presOf" srcId="{425E453D-589D-5844-A1DD-01B695F72388}" destId="{3CAD5B22-C6ED-9148-91A5-38F015A17F2F}" srcOrd="0" destOrd="0" presId="urn:microsoft.com/office/officeart/2005/8/layout/chart3"/>
    <dgm:cxn modelId="{2317C04A-F955-E24B-9829-D92FCA52DA8A}" type="presOf" srcId="{3EF4A2FA-595D-264E-BDB7-871ABFEF86C0}" destId="{515CA450-A41E-874D-A2A6-C9E0D9BDF8B7}" srcOrd="0" destOrd="0" presId="urn:microsoft.com/office/officeart/2005/8/layout/chart3"/>
    <dgm:cxn modelId="{0CF63907-1CED-734C-863C-0001B836669E}" type="presOf" srcId="{8FCFF2A0-5518-A841-94CE-D571F65F96BB}" destId="{0C7F7F28-B4BA-BA42-99E1-5859C89A7867}"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2F609270-871C-6F41-B77A-A325A53A4C39}" type="presOf" srcId="{37B9BE3F-691D-6C4F-B37D-1163D8BA9C7E}" destId="{8CCFA6C8-AC77-CF47-ABC8-944906880A59}" srcOrd="0" destOrd="0" presId="urn:microsoft.com/office/officeart/2005/8/layout/chart3"/>
    <dgm:cxn modelId="{0A8D09AD-F1FA-AF47-BFFF-16776223B946}" type="presOf" srcId="{425E453D-589D-5844-A1DD-01B695F72388}" destId="{42CCD365-B36F-8C4E-843E-07EE0442D19B}" srcOrd="1" destOrd="0" presId="urn:microsoft.com/office/officeart/2005/8/layout/chart3"/>
    <dgm:cxn modelId="{FBE112BA-A9F6-8847-B59A-56B5B1F3D484}" type="presParOf" srcId="{0C7F7F28-B4BA-BA42-99E1-5859C89A7867}" destId="{8CCFA6C8-AC77-CF47-ABC8-944906880A59}" srcOrd="0" destOrd="0" presId="urn:microsoft.com/office/officeart/2005/8/layout/chart3"/>
    <dgm:cxn modelId="{BF74D7AF-5C50-B74A-B3B4-ECA8F0020ED8}" type="presParOf" srcId="{0C7F7F28-B4BA-BA42-99E1-5859C89A7867}" destId="{3C144996-8C2C-2F40-8E01-5012ABB08300}" srcOrd="1" destOrd="0" presId="urn:microsoft.com/office/officeart/2005/8/layout/chart3"/>
    <dgm:cxn modelId="{19A69C2B-B706-7C40-BA08-1CFF6774B16A}" type="presParOf" srcId="{0C7F7F28-B4BA-BA42-99E1-5859C89A7867}" destId="{515CA450-A41E-874D-A2A6-C9E0D9BDF8B7}" srcOrd="2" destOrd="0" presId="urn:microsoft.com/office/officeart/2005/8/layout/chart3"/>
    <dgm:cxn modelId="{46032A28-0054-2E4D-A57F-A5B3A832A772}" type="presParOf" srcId="{0C7F7F28-B4BA-BA42-99E1-5859C89A7867}" destId="{93F17677-A018-414B-858D-C69E2AEAE6F7}" srcOrd="3" destOrd="0" presId="urn:microsoft.com/office/officeart/2005/8/layout/chart3"/>
    <dgm:cxn modelId="{1D560B19-4137-C644-A92A-6E275024F19D}" type="presParOf" srcId="{0C7F7F28-B4BA-BA42-99E1-5859C89A7867}" destId="{3CAD5B22-C6ED-9148-91A5-38F015A17F2F}" srcOrd="4" destOrd="0" presId="urn:microsoft.com/office/officeart/2005/8/layout/chart3"/>
    <dgm:cxn modelId="{A1599525-1BF6-084D-80E2-01A2F0358277}"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79AD8-99AB-154F-8A35-0735BAAA76B8}">
      <dsp:nvSpPr>
        <dsp:cNvPr id="0" name=""/>
        <dsp:cNvSpPr/>
      </dsp:nvSpPr>
      <dsp:spPr>
        <a:xfrm>
          <a:off x="-5356025" y="-820272"/>
          <a:ext cx="6378178" cy="6378178"/>
        </a:xfrm>
        <a:prstGeom prst="blockArc">
          <a:avLst>
            <a:gd name="adj1" fmla="val 18900000"/>
            <a:gd name="adj2" fmla="val 2700000"/>
            <a:gd name="adj3" fmla="val 339"/>
          </a:avLst>
        </a:prstGeom>
        <a:noFill/>
        <a:ln w="6350" cap="flat" cmpd="sng" algn="ctr">
          <a:solidFill>
            <a:schemeClr val="dk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3D4F5B9-34DB-BD45-9A1D-08E37753651B}">
      <dsp:nvSpPr>
        <dsp:cNvPr id="0" name=""/>
        <dsp:cNvSpPr/>
      </dsp:nvSpPr>
      <dsp:spPr>
        <a:xfrm>
          <a:off x="657583" y="473763"/>
          <a:ext cx="10186337"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Incident Response in Distributed Infrastructures </a:t>
          </a:r>
          <a:endParaRPr lang="en-US" sz="3700" kern="1200"/>
        </a:p>
      </dsp:txBody>
      <dsp:txXfrm>
        <a:off x="657583" y="473763"/>
        <a:ext cx="10186337" cy="947526"/>
      </dsp:txXfrm>
    </dsp:sp>
    <dsp:sp modelId="{3E10537C-735E-DE47-8725-26432488C410}">
      <dsp:nvSpPr>
        <dsp:cNvPr id="0" name=""/>
        <dsp:cNvSpPr/>
      </dsp:nvSpPr>
      <dsp:spPr>
        <a:xfrm>
          <a:off x="65379" y="35532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6FC56BA-609F-C344-93D3-D12449AE5C33}">
      <dsp:nvSpPr>
        <dsp:cNvPr id="0" name=""/>
        <dsp:cNvSpPr/>
      </dsp:nvSpPr>
      <dsp:spPr>
        <a:xfrm>
          <a:off x="1002009" y="1895053"/>
          <a:ext cx="9841911"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Impact of Identity Federations</a:t>
          </a:r>
          <a:endParaRPr lang="en-US" sz="3700" kern="1200"/>
        </a:p>
      </dsp:txBody>
      <dsp:txXfrm>
        <a:off x="1002009" y="1895053"/>
        <a:ext cx="9841911" cy="947526"/>
      </dsp:txXfrm>
    </dsp:sp>
    <dsp:sp modelId="{457E7F61-28E8-4A49-97C9-6BDDFD7DBA5D}">
      <dsp:nvSpPr>
        <dsp:cNvPr id="0" name=""/>
        <dsp:cNvSpPr/>
      </dsp:nvSpPr>
      <dsp:spPr>
        <a:xfrm>
          <a:off x="409805" y="177661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D2D3CAF-2B83-1C41-8710-D8F88A8AC7A1}">
      <dsp:nvSpPr>
        <dsp:cNvPr id="0" name=""/>
        <dsp:cNvSpPr/>
      </dsp:nvSpPr>
      <dsp:spPr>
        <a:xfrm>
          <a:off x="657583" y="3316343"/>
          <a:ext cx="10186337"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Filing the gaps</a:t>
          </a:r>
          <a:endParaRPr lang="en-US" sz="3700" kern="1200"/>
        </a:p>
      </dsp:txBody>
      <dsp:txXfrm>
        <a:off x="657583" y="3316343"/>
        <a:ext cx="10186337" cy="947526"/>
      </dsp:txXfrm>
    </dsp:sp>
    <dsp:sp modelId="{A9A29639-D06F-6E4B-B4A8-7AB28D3AE082}">
      <dsp:nvSpPr>
        <dsp:cNvPr id="0" name=""/>
        <dsp:cNvSpPr/>
      </dsp:nvSpPr>
      <dsp:spPr>
        <a:xfrm>
          <a:off x="65379" y="319790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C91D6A-3452-644C-92F8-4596CDBF7DF9}">
      <dsp:nvSpPr>
        <dsp:cNvPr id="0" name=""/>
        <dsp:cNvSpPr/>
      </dsp:nvSpPr>
      <dsp:spPr>
        <a:xfrm>
          <a:off x="0" y="193866"/>
          <a:ext cx="8043333" cy="1064700"/>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latin typeface="Arial"/>
              <a:cs typeface="Arial"/>
            </a:rPr>
            <a:t>Require that a security incident response capability exists with sufficient authority to mitigate, contain the spread of, and remediate the effects of an incident. </a:t>
          </a:r>
        </a:p>
      </dsp:txBody>
      <dsp:txXfrm>
        <a:off x="0" y="193866"/>
        <a:ext cx="8043333" cy="1064700"/>
      </dsp:txXfrm>
    </dsp:sp>
    <dsp:sp modelId="{72AD5A6B-F2FE-3440-BD87-04573B5264DB}">
      <dsp:nvSpPr>
        <dsp:cNvPr id="0" name=""/>
        <dsp:cNvSpPr/>
      </dsp:nvSpPr>
      <dsp:spPr>
        <a:xfrm>
          <a:off x="402166" y="1986"/>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dirty="0" smtClean="0">
              <a:latin typeface="Arial"/>
              <a:cs typeface="Arial"/>
            </a:rPr>
            <a:t>Operational Security</a:t>
          </a:r>
          <a:endParaRPr lang="en-US" sz="1600" kern="1200" dirty="0">
            <a:latin typeface="Arial"/>
            <a:cs typeface="Arial"/>
          </a:endParaRPr>
        </a:p>
      </dsp:txBody>
      <dsp:txXfrm>
        <a:off x="420900" y="20720"/>
        <a:ext cx="5592865" cy="346292"/>
      </dsp:txXfrm>
    </dsp:sp>
    <dsp:sp modelId="{42F5E718-215B-1F4F-A2BA-C2C3F2B8B8C0}">
      <dsp:nvSpPr>
        <dsp:cNvPr id="0" name=""/>
        <dsp:cNvSpPr/>
      </dsp:nvSpPr>
      <dsp:spPr>
        <a:xfrm>
          <a:off x="0" y="1520646"/>
          <a:ext cx="8043333" cy="1126125"/>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latin typeface="Arial"/>
              <a:cs typeface="Arial"/>
            </a:rPr>
            <a:t>Assure confidentiality of information exchanged</a:t>
          </a:r>
          <a:endParaRPr lang="en-US" sz="1600" kern="1200" dirty="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Identify trusted contacts</a:t>
          </a:r>
          <a:endParaRPr lang="en-US" sz="1600" kern="120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Guarantee a response during collaboration </a:t>
          </a:r>
          <a:endParaRPr lang="en-US" sz="1600" kern="1200">
            <a:latin typeface="Arial"/>
            <a:cs typeface="Arial"/>
          </a:endParaRPr>
        </a:p>
      </dsp:txBody>
      <dsp:txXfrm>
        <a:off x="0" y="1520646"/>
        <a:ext cx="8043333" cy="1126125"/>
      </dsp:txXfrm>
    </dsp:sp>
    <dsp:sp modelId="{524AA2F5-D056-9B4D-80A8-88A1D94EA4FE}">
      <dsp:nvSpPr>
        <dsp:cNvPr id="0" name=""/>
        <dsp:cNvSpPr/>
      </dsp:nvSpPr>
      <dsp:spPr>
        <a:xfrm>
          <a:off x="402166" y="1328767"/>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smtClean="0">
              <a:latin typeface="Arial"/>
              <a:cs typeface="Arial"/>
            </a:rPr>
            <a:t>Incident Response</a:t>
          </a:r>
          <a:endParaRPr lang="en-US" sz="1600" kern="1200">
            <a:latin typeface="Arial"/>
            <a:cs typeface="Arial"/>
          </a:endParaRPr>
        </a:p>
      </dsp:txBody>
      <dsp:txXfrm>
        <a:off x="420900" y="1347501"/>
        <a:ext cx="5592865" cy="346292"/>
      </dsp:txXfrm>
    </dsp:sp>
    <dsp:sp modelId="{771AA0E1-7BC7-8A40-932C-97C7C7A74D29}">
      <dsp:nvSpPr>
        <dsp:cNvPr id="0" name=""/>
        <dsp:cNvSpPr/>
      </dsp:nvSpPr>
      <dsp:spPr>
        <a:xfrm>
          <a:off x="0" y="2908852"/>
          <a:ext cx="8043333" cy="880425"/>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smtClean="0">
              <a:latin typeface="Arial"/>
              <a:cs typeface="Arial"/>
            </a:rPr>
            <a:t>Improve the usefulness of logs</a:t>
          </a:r>
          <a:endParaRPr lang="en-US" sz="1600" kern="120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Ensure logs are kept in accordance with policy</a:t>
          </a:r>
          <a:endParaRPr lang="en-US" sz="1600" kern="1200">
            <a:latin typeface="Arial"/>
            <a:cs typeface="Arial"/>
          </a:endParaRPr>
        </a:p>
      </dsp:txBody>
      <dsp:txXfrm>
        <a:off x="0" y="2908852"/>
        <a:ext cx="8043333" cy="880425"/>
      </dsp:txXfrm>
    </dsp:sp>
    <dsp:sp modelId="{E5A40FE6-436F-D941-9231-20FD66426C01}">
      <dsp:nvSpPr>
        <dsp:cNvPr id="0" name=""/>
        <dsp:cNvSpPr/>
      </dsp:nvSpPr>
      <dsp:spPr>
        <a:xfrm>
          <a:off x="402166" y="2716972"/>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smtClean="0">
              <a:latin typeface="Arial"/>
              <a:cs typeface="Arial"/>
            </a:rPr>
            <a:t>Traceability</a:t>
          </a:r>
          <a:endParaRPr lang="en-US" sz="1600" kern="1200">
            <a:latin typeface="Arial"/>
            <a:cs typeface="Arial"/>
          </a:endParaRPr>
        </a:p>
      </dsp:txBody>
      <dsp:txXfrm>
        <a:off x="420900" y="2735706"/>
        <a:ext cx="5592865" cy="346292"/>
      </dsp:txXfrm>
    </dsp:sp>
    <dsp:sp modelId="{D324087F-E08B-B841-821F-1A060BE4DC17}">
      <dsp:nvSpPr>
        <dsp:cNvPr id="0" name=""/>
        <dsp:cNvSpPr/>
      </dsp:nvSpPr>
      <dsp:spPr>
        <a:xfrm>
          <a:off x="0" y="4051357"/>
          <a:ext cx="8043333" cy="614250"/>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latin typeface="Arial"/>
              <a:cs typeface="Arial"/>
            </a:rPr>
            <a:t>Confirm that end users are aware of an appropriate AUP</a:t>
          </a:r>
          <a:endParaRPr lang="en-US" sz="1600" kern="1200" dirty="0">
            <a:latin typeface="Arial"/>
            <a:cs typeface="Arial"/>
          </a:endParaRPr>
        </a:p>
      </dsp:txBody>
      <dsp:txXfrm>
        <a:off x="0" y="4051357"/>
        <a:ext cx="8043333" cy="614250"/>
      </dsp:txXfrm>
    </dsp:sp>
    <dsp:sp modelId="{10EE4DC9-4BE5-7E4F-9DCB-9BC6EC744319}">
      <dsp:nvSpPr>
        <dsp:cNvPr id="0" name=""/>
        <dsp:cNvSpPr/>
      </dsp:nvSpPr>
      <dsp:spPr>
        <a:xfrm>
          <a:off x="402166" y="3859477"/>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dirty="0" smtClean="0">
              <a:latin typeface="Arial"/>
              <a:cs typeface="Arial"/>
            </a:rPr>
            <a:t>Participant Responsibilities</a:t>
          </a:r>
          <a:endParaRPr lang="en-US" sz="1600" kern="1200" dirty="0">
            <a:latin typeface="Arial"/>
            <a:cs typeface="Arial"/>
          </a:endParaRPr>
        </a:p>
      </dsp:txBody>
      <dsp:txXfrm>
        <a:off x="420900" y="3878211"/>
        <a:ext cx="5592865" cy="3462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697427" y="436741"/>
          <a:ext cx="3979164" cy="3979164"/>
        </a:xfrm>
        <a:prstGeom prst="pie">
          <a:avLst>
            <a:gd name="adj1" fmla="val 16200000"/>
            <a:gd name="adj2" fmla="val 1800000"/>
          </a:avLst>
        </a:prstGeom>
        <a:solidFill>
          <a:schemeClr val="accent2">
            <a:hueOff val="0"/>
            <a:satOff val="0"/>
            <a:lumOff val="0"/>
            <a:alpha val="83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60861" y="1170992"/>
        <a:ext cx="1350073" cy="1326388"/>
      </dsp:txXfrm>
    </dsp:sp>
    <dsp:sp modelId="{515CA450-A41E-874D-A2A6-C9E0D9BDF8B7}">
      <dsp:nvSpPr>
        <dsp:cNvPr id="0" name=""/>
        <dsp:cNvSpPr/>
      </dsp:nvSpPr>
      <dsp:spPr>
        <a:xfrm>
          <a:off x="692821" y="438181"/>
          <a:ext cx="3979164" cy="3979164"/>
        </a:xfrm>
        <a:prstGeom prst="pie">
          <a:avLst>
            <a:gd name="adj1" fmla="val 1800000"/>
            <a:gd name="adj2" fmla="val 9000000"/>
          </a:avLst>
        </a:prstGeom>
        <a:solidFill>
          <a:srgbClr val="F6791C">
            <a:alpha val="58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782354" y="2948844"/>
        <a:ext cx="1800098" cy="1231646"/>
      </dsp:txXfrm>
    </dsp:sp>
    <dsp:sp modelId="{3CAD5B22-C6ED-9148-91A5-38F015A17F2F}">
      <dsp:nvSpPr>
        <dsp:cNvPr id="0" name=""/>
        <dsp:cNvSpPr/>
      </dsp:nvSpPr>
      <dsp:spPr>
        <a:xfrm>
          <a:off x="692821" y="438181"/>
          <a:ext cx="3979164" cy="3979164"/>
        </a:xfrm>
        <a:prstGeom prst="pie">
          <a:avLst>
            <a:gd name="adj1" fmla="val 9000000"/>
            <a:gd name="adj2" fmla="val 162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19160" y="1219803"/>
        <a:ext cx="1350073" cy="132638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697427" y="436741"/>
          <a:ext cx="3979164" cy="3979164"/>
        </a:xfrm>
        <a:prstGeom prst="pie">
          <a:avLst>
            <a:gd name="adj1" fmla="val 16200000"/>
            <a:gd name="adj2" fmla="val 1800000"/>
          </a:avLst>
        </a:prstGeom>
        <a:solidFill>
          <a:schemeClr val="accent2">
            <a:hueOff val="0"/>
            <a:satOff val="0"/>
            <a:lumOff val="0"/>
            <a:alpha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60861" y="1170992"/>
        <a:ext cx="1350073" cy="1326388"/>
      </dsp:txXfrm>
    </dsp:sp>
    <dsp:sp modelId="{515CA450-A41E-874D-A2A6-C9E0D9BDF8B7}">
      <dsp:nvSpPr>
        <dsp:cNvPr id="0" name=""/>
        <dsp:cNvSpPr/>
      </dsp:nvSpPr>
      <dsp:spPr>
        <a:xfrm>
          <a:off x="692821" y="438181"/>
          <a:ext cx="3979164" cy="3979164"/>
        </a:xfrm>
        <a:prstGeom prst="pie">
          <a:avLst>
            <a:gd name="adj1" fmla="val 1800000"/>
            <a:gd name="adj2" fmla="val 9000000"/>
          </a:avLst>
        </a:prstGeom>
        <a:solidFill>
          <a:srgbClr val="F6791C">
            <a:alpha val="58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782354" y="2948844"/>
        <a:ext cx="1800098" cy="1231646"/>
      </dsp:txXfrm>
    </dsp:sp>
    <dsp:sp modelId="{3CAD5B22-C6ED-9148-91A5-38F015A17F2F}">
      <dsp:nvSpPr>
        <dsp:cNvPr id="0" name=""/>
        <dsp:cNvSpPr/>
      </dsp:nvSpPr>
      <dsp:spPr>
        <a:xfrm>
          <a:off x="692821" y="438181"/>
          <a:ext cx="3979164" cy="3979164"/>
        </a:xfrm>
        <a:prstGeom prst="pie">
          <a:avLst>
            <a:gd name="adj1" fmla="val 9000000"/>
            <a:gd name="adj2" fmla="val 162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19160" y="1219803"/>
        <a:ext cx="1350073" cy="132638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smtClean="0"/>
            <a:t>5</a:t>
          </a:r>
          <a:endParaRPr lang="en-US" sz="3200" kern="1200" dirty="0"/>
        </a:p>
      </dsp:txBody>
      <dsp:txXfrm>
        <a:off x="1252469" y="1220245"/>
        <a:ext cx="773823" cy="77382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133492" y="1127506"/>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Hub</a:t>
          </a:r>
          <a:endParaRPr lang="en-US" sz="2400" kern="1200" dirty="0"/>
        </a:p>
      </dsp:txBody>
      <dsp:txXfrm>
        <a:off x="2251361" y="1245375"/>
        <a:ext cx="569119" cy="569119"/>
      </dsp:txXfrm>
    </dsp:sp>
    <dsp:sp modelId="{26FDB718-70C2-114D-8128-B4DDC49A7174}">
      <dsp:nvSpPr>
        <dsp:cNvPr id="0" name=""/>
        <dsp:cNvSpPr/>
      </dsp:nvSpPr>
      <dsp:spPr>
        <a:xfrm rot="16200000">
          <a:off x="2419628" y="885160"/>
          <a:ext cx="232585" cy="172991"/>
        </a:xfrm>
        <a:prstGeom prst="leftRightArrow">
          <a:avLst/>
        </a:prstGeom>
        <a:solidFill>
          <a:srgbClr val="70AD47"/>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445577" y="945707"/>
        <a:ext cx="180688" cy="103795"/>
      </dsp:txXfrm>
    </dsp:sp>
    <dsp:sp modelId="{E0408708-AB7B-DA45-916D-3BB059EDE3B9}">
      <dsp:nvSpPr>
        <dsp:cNvPr id="0" name=""/>
        <dsp:cNvSpPr/>
      </dsp:nvSpPr>
      <dsp:spPr>
        <a:xfrm>
          <a:off x="2133492" y="1308"/>
          <a:ext cx="804857" cy="804857"/>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1</a:t>
          </a:r>
          <a:endParaRPr lang="en-US" sz="2400" kern="1200" dirty="0"/>
        </a:p>
      </dsp:txBody>
      <dsp:txXfrm>
        <a:off x="2251361" y="119177"/>
        <a:ext cx="569119" cy="569119"/>
      </dsp:txXfrm>
    </dsp:sp>
    <dsp:sp modelId="{F7EDBF30-A755-9243-B742-82E776B32378}">
      <dsp:nvSpPr>
        <dsp:cNvPr id="0" name=""/>
        <dsp:cNvSpPr/>
      </dsp:nvSpPr>
      <dsp:spPr>
        <a:xfrm rot="20520000">
          <a:off x="2950583" y="1270921"/>
          <a:ext cx="232585" cy="172991"/>
        </a:xfrm>
        <a:prstGeom prst="leftRightArrow">
          <a:avLst/>
        </a:prstGeom>
        <a:solidFill>
          <a:schemeClr val="accent6"/>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951853" y="1313538"/>
        <a:ext cx="180688" cy="103795"/>
      </dsp:txXfrm>
    </dsp:sp>
    <dsp:sp modelId="{7DF822EC-7DA5-1541-88B4-B89EC1C18C4F}">
      <dsp:nvSpPr>
        <dsp:cNvPr id="0" name=""/>
        <dsp:cNvSpPr/>
      </dsp:nvSpPr>
      <dsp:spPr>
        <a:xfrm>
          <a:off x="3204570" y="779492"/>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2</a:t>
          </a:r>
          <a:endParaRPr lang="en-US" sz="2400" kern="1200" dirty="0"/>
        </a:p>
      </dsp:txBody>
      <dsp:txXfrm>
        <a:off x="3322439" y="897361"/>
        <a:ext cx="569119" cy="569119"/>
      </dsp:txXfrm>
    </dsp:sp>
    <dsp:sp modelId="{F1D05B50-AADA-854B-86AE-53ECF78205C3}">
      <dsp:nvSpPr>
        <dsp:cNvPr id="0" name=""/>
        <dsp:cNvSpPr/>
      </dsp:nvSpPr>
      <dsp:spPr>
        <a:xfrm rot="3240000">
          <a:off x="2747776" y="1895096"/>
          <a:ext cx="232585" cy="172991"/>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758472" y="1908701"/>
        <a:ext cx="180688" cy="103795"/>
      </dsp:txXfrm>
    </dsp:sp>
    <dsp:sp modelId="{AD1CB645-294E-D244-9972-67028F2827E6}">
      <dsp:nvSpPr>
        <dsp:cNvPr id="0" name=""/>
        <dsp:cNvSpPr/>
      </dsp:nvSpPr>
      <dsp:spPr>
        <a:xfrm>
          <a:off x="2795454" y="2038619"/>
          <a:ext cx="804857" cy="804857"/>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3</a:t>
          </a:r>
          <a:endParaRPr lang="en-US" sz="2400" kern="1200" dirty="0"/>
        </a:p>
      </dsp:txBody>
      <dsp:txXfrm>
        <a:off x="2913323" y="2156488"/>
        <a:ext cx="569119" cy="569119"/>
      </dsp:txXfrm>
    </dsp:sp>
    <dsp:sp modelId="{BB4C2BE5-5F68-6A49-88EB-E38D433A721B}">
      <dsp:nvSpPr>
        <dsp:cNvPr id="0" name=""/>
        <dsp:cNvSpPr/>
      </dsp:nvSpPr>
      <dsp:spPr>
        <a:xfrm rot="7560000">
          <a:off x="2091480" y="1895096"/>
          <a:ext cx="232585" cy="172991"/>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132681" y="1908701"/>
        <a:ext cx="180688" cy="103795"/>
      </dsp:txXfrm>
    </dsp:sp>
    <dsp:sp modelId="{711625E2-3835-6040-908F-0A6F00A0B370}">
      <dsp:nvSpPr>
        <dsp:cNvPr id="0" name=""/>
        <dsp:cNvSpPr/>
      </dsp:nvSpPr>
      <dsp:spPr>
        <a:xfrm>
          <a:off x="1471530" y="2038619"/>
          <a:ext cx="804857" cy="804857"/>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4</a:t>
          </a:r>
          <a:endParaRPr lang="en-US" sz="2400" kern="1200" dirty="0"/>
        </a:p>
      </dsp:txBody>
      <dsp:txXfrm>
        <a:off x="1589399" y="2156488"/>
        <a:ext cx="569119" cy="569119"/>
      </dsp:txXfrm>
    </dsp:sp>
    <dsp:sp modelId="{0E05605C-CAE2-3340-A1A7-3C9B473D52D4}">
      <dsp:nvSpPr>
        <dsp:cNvPr id="0" name=""/>
        <dsp:cNvSpPr/>
      </dsp:nvSpPr>
      <dsp:spPr>
        <a:xfrm rot="11880000">
          <a:off x="1888673" y="1270921"/>
          <a:ext cx="232585" cy="172991"/>
        </a:xfrm>
        <a:prstGeom prst="leftRightArrow">
          <a:avLst/>
        </a:prstGeom>
        <a:solidFill>
          <a:schemeClr val="accent6"/>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939300" y="1313538"/>
        <a:ext cx="180688" cy="103795"/>
      </dsp:txXfrm>
    </dsp:sp>
    <dsp:sp modelId="{2AB18B9C-7BA9-134D-A098-CC4B1C84075E}">
      <dsp:nvSpPr>
        <dsp:cNvPr id="0" name=""/>
        <dsp:cNvSpPr/>
      </dsp:nvSpPr>
      <dsp:spPr>
        <a:xfrm>
          <a:off x="1062414" y="779492"/>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5</a:t>
          </a:r>
          <a:endParaRPr lang="en-US" sz="2400" kern="1200" dirty="0"/>
        </a:p>
      </dsp:txBody>
      <dsp:txXfrm>
        <a:off x="1180283" y="897361"/>
        <a:ext cx="569119" cy="5691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3367116" y="436741"/>
          <a:ext cx="3979164" cy="3979164"/>
        </a:xfrm>
        <a:prstGeom prst="pie">
          <a:avLst>
            <a:gd name="adj1" fmla="val 16200000"/>
            <a:gd name="adj2" fmla="val 18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5530549" y="1170992"/>
        <a:ext cx="1350073" cy="1326388"/>
      </dsp:txXfrm>
    </dsp:sp>
    <dsp:sp modelId="{515CA450-A41E-874D-A2A6-C9E0D9BDF8B7}">
      <dsp:nvSpPr>
        <dsp:cNvPr id="0" name=""/>
        <dsp:cNvSpPr/>
      </dsp:nvSpPr>
      <dsp:spPr>
        <a:xfrm>
          <a:off x="336250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4452042" y="2948844"/>
        <a:ext cx="1800098" cy="1231646"/>
      </dsp:txXfrm>
    </dsp:sp>
    <dsp:sp modelId="{3CAD5B22-C6ED-9148-91A5-38F015A17F2F}">
      <dsp:nvSpPr>
        <dsp:cNvPr id="0" name=""/>
        <dsp:cNvSpPr/>
      </dsp:nvSpPr>
      <dsp:spPr>
        <a:xfrm>
          <a:off x="336250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3788848" y="1219803"/>
        <a:ext cx="1350073" cy="13263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6601B-F7DD-6D4D-8D41-FA4D72BDFA0A}">
      <dsp:nvSpPr>
        <dsp:cNvPr id="0" name=""/>
        <dsp:cNvSpPr/>
      </dsp:nvSpPr>
      <dsp:spPr>
        <a:xfrm>
          <a:off x="1711190" y="1946"/>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1</a:t>
          </a:r>
          <a:endParaRPr lang="en-US" sz="3300" kern="1200" dirty="0"/>
        </a:p>
      </dsp:txBody>
      <dsp:txXfrm>
        <a:off x="1749783" y="40539"/>
        <a:ext cx="1139107" cy="713404"/>
      </dsp:txXfrm>
    </dsp:sp>
    <dsp:sp modelId="{ABA2EAC7-1AB6-8A4C-840B-43BC66CECC76}">
      <dsp:nvSpPr>
        <dsp:cNvPr id="0" name=""/>
        <dsp:cNvSpPr/>
      </dsp:nvSpPr>
      <dsp:spPr>
        <a:xfrm>
          <a:off x="740090" y="397241"/>
          <a:ext cx="3158493" cy="3158493"/>
        </a:xfrm>
        <a:custGeom>
          <a:avLst/>
          <a:gdLst/>
          <a:ahLst/>
          <a:cxnLst/>
          <a:rect l="0" t="0" r="0" b="0"/>
          <a:pathLst>
            <a:path>
              <a:moveTo>
                <a:pt x="2195745" y="125303"/>
              </a:moveTo>
              <a:arcTo wR="1579246" hR="1579246" stAng="17578670"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B62B8E7C-8DAE-164F-922D-D8CE6EE692BA}">
      <dsp:nvSpPr>
        <dsp:cNvPr id="0" name=""/>
        <dsp:cNvSpPr/>
      </dsp:nvSpPr>
      <dsp:spPr>
        <a:xfrm>
          <a:off x="3213144"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2</a:t>
          </a:r>
          <a:endParaRPr lang="en-US" sz="3300" kern="1200" dirty="0"/>
        </a:p>
      </dsp:txBody>
      <dsp:txXfrm>
        <a:off x="3251737" y="1131772"/>
        <a:ext cx="1139107" cy="713404"/>
      </dsp:txXfrm>
    </dsp:sp>
    <dsp:sp modelId="{D8B2F83F-6FE8-7648-BD1F-BCA13982E9F5}">
      <dsp:nvSpPr>
        <dsp:cNvPr id="0" name=""/>
        <dsp:cNvSpPr/>
      </dsp:nvSpPr>
      <dsp:spPr>
        <a:xfrm>
          <a:off x="740090" y="397241"/>
          <a:ext cx="3158493" cy="3158493"/>
        </a:xfrm>
        <a:custGeom>
          <a:avLst/>
          <a:gdLst/>
          <a:ahLst/>
          <a:cxnLst/>
          <a:rect l="0" t="0" r="0" b="0"/>
          <a:pathLst>
            <a:path>
              <a:moveTo>
                <a:pt x="3156331" y="1496621"/>
              </a:moveTo>
              <a:arcTo wR="1579246" hR="1579246" stAng="21420056"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9C3F4A45-2D36-1B4D-BBD1-3D780A600D97}">
      <dsp:nvSpPr>
        <dsp:cNvPr id="0" name=""/>
        <dsp:cNvSpPr/>
      </dsp:nvSpPr>
      <dsp:spPr>
        <a:xfrm>
          <a:off x="2639448"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3</a:t>
          </a:r>
          <a:endParaRPr lang="en-US" sz="3300" kern="1200" dirty="0"/>
        </a:p>
      </dsp:txBody>
      <dsp:txXfrm>
        <a:off x="2678041" y="2897423"/>
        <a:ext cx="1139107" cy="713404"/>
      </dsp:txXfrm>
    </dsp:sp>
    <dsp:sp modelId="{6CCF4449-9191-874A-AC4A-1C9673987E86}">
      <dsp:nvSpPr>
        <dsp:cNvPr id="0" name=""/>
        <dsp:cNvSpPr/>
      </dsp:nvSpPr>
      <dsp:spPr>
        <a:xfrm>
          <a:off x="740090" y="397241"/>
          <a:ext cx="3158493" cy="3158493"/>
        </a:xfrm>
        <a:custGeom>
          <a:avLst/>
          <a:gdLst/>
          <a:ahLst/>
          <a:cxnLst/>
          <a:rect l="0" t="0" r="0" b="0"/>
          <a:pathLst>
            <a:path>
              <a:moveTo>
                <a:pt x="1893086" y="3126995"/>
              </a:moveTo>
              <a:arcTo wR="1579246" hR="1579246" stAng="4712247" swAng="1375506"/>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3ED34D0E-C40B-DF43-BD67-0D00C0F312C2}">
      <dsp:nvSpPr>
        <dsp:cNvPr id="0" name=""/>
        <dsp:cNvSpPr/>
      </dsp:nvSpPr>
      <dsp:spPr>
        <a:xfrm>
          <a:off x="782932"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4</a:t>
          </a:r>
          <a:endParaRPr lang="en-US" sz="3300" kern="1200" dirty="0"/>
        </a:p>
      </dsp:txBody>
      <dsp:txXfrm>
        <a:off x="821525" y="2897423"/>
        <a:ext cx="1139107" cy="713404"/>
      </dsp:txXfrm>
    </dsp:sp>
    <dsp:sp modelId="{2007816F-2D73-A240-8DCC-457CE69524BA}">
      <dsp:nvSpPr>
        <dsp:cNvPr id="0" name=""/>
        <dsp:cNvSpPr/>
      </dsp:nvSpPr>
      <dsp:spPr>
        <a:xfrm>
          <a:off x="740090" y="397241"/>
          <a:ext cx="3158493" cy="3158493"/>
        </a:xfrm>
        <a:custGeom>
          <a:avLst/>
          <a:gdLst/>
          <a:ahLst/>
          <a:cxnLst/>
          <a:rect l="0" t="0" r="0" b="0"/>
          <a:pathLst>
            <a:path>
              <a:moveTo>
                <a:pt x="263857" y="2453187"/>
              </a:moveTo>
              <a:arcTo wR="1579246" hR="1579246" stAng="8784004"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5DA22E73-E624-D641-A77F-BF53F973E3E4}">
      <dsp:nvSpPr>
        <dsp:cNvPr id="0" name=""/>
        <dsp:cNvSpPr/>
      </dsp:nvSpPr>
      <dsp:spPr>
        <a:xfrm>
          <a:off x="209237"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5</a:t>
          </a:r>
          <a:endParaRPr lang="en-US" sz="3300" kern="1200" dirty="0"/>
        </a:p>
      </dsp:txBody>
      <dsp:txXfrm>
        <a:off x="247830" y="1131772"/>
        <a:ext cx="1139107" cy="713404"/>
      </dsp:txXfrm>
    </dsp:sp>
    <dsp:sp modelId="{284268E9-A6A3-D345-ADBD-64C4F011D6C8}">
      <dsp:nvSpPr>
        <dsp:cNvPr id="0" name=""/>
        <dsp:cNvSpPr/>
      </dsp:nvSpPr>
      <dsp:spPr>
        <a:xfrm>
          <a:off x="740090" y="397241"/>
          <a:ext cx="3158493" cy="3158493"/>
        </a:xfrm>
        <a:custGeom>
          <a:avLst/>
          <a:gdLst/>
          <a:ahLst/>
          <a:cxnLst/>
          <a:rect l="0" t="0" r="0" b="0"/>
          <a:pathLst>
            <a:path>
              <a:moveTo>
                <a:pt x="275220" y="688441"/>
              </a:moveTo>
              <a:arcTo wR="1579246" hR="1579246" stAng="12860264"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6601B-F7DD-6D4D-8D41-FA4D72BDFA0A}">
      <dsp:nvSpPr>
        <dsp:cNvPr id="0" name=""/>
        <dsp:cNvSpPr/>
      </dsp:nvSpPr>
      <dsp:spPr>
        <a:xfrm>
          <a:off x="1711190" y="1946"/>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1</a:t>
          </a:r>
          <a:endParaRPr lang="en-US" sz="3300" kern="1200" dirty="0"/>
        </a:p>
      </dsp:txBody>
      <dsp:txXfrm>
        <a:off x="1749783" y="40539"/>
        <a:ext cx="1139107" cy="713404"/>
      </dsp:txXfrm>
    </dsp:sp>
    <dsp:sp modelId="{ABA2EAC7-1AB6-8A4C-840B-43BC66CECC76}">
      <dsp:nvSpPr>
        <dsp:cNvPr id="0" name=""/>
        <dsp:cNvSpPr/>
      </dsp:nvSpPr>
      <dsp:spPr>
        <a:xfrm>
          <a:off x="740090" y="397241"/>
          <a:ext cx="3158493" cy="3158493"/>
        </a:xfrm>
        <a:custGeom>
          <a:avLst/>
          <a:gdLst/>
          <a:ahLst/>
          <a:cxnLst/>
          <a:rect l="0" t="0" r="0" b="0"/>
          <a:pathLst>
            <a:path>
              <a:moveTo>
                <a:pt x="2195745" y="125303"/>
              </a:moveTo>
              <a:arcTo wR="1579246" hR="1579246" stAng="17578670"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B62B8E7C-8DAE-164F-922D-D8CE6EE692BA}">
      <dsp:nvSpPr>
        <dsp:cNvPr id="0" name=""/>
        <dsp:cNvSpPr/>
      </dsp:nvSpPr>
      <dsp:spPr>
        <a:xfrm>
          <a:off x="3213144"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2</a:t>
          </a:r>
          <a:endParaRPr lang="en-US" sz="3300" kern="1200" dirty="0"/>
        </a:p>
      </dsp:txBody>
      <dsp:txXfrm>
        <a:off x="3251737" y="1131772"/>
        <a:ext cx="1139107" cy="713404"/>
      </dsp:txXfrm>
    </dsp:sp>
    <dsp:sp modelId="{D8B2F83F-6FE8-7648-BD1F-BCA13982E9F5}">
      <dsp:nvSpPr>
        <dsp:cNvPr id="0" name=""/>
        <dsp:cNvSpPr/>
      </dsp:nvSpPr>
      <dsp:spPr>
        <a:xfrm>
          <a:off x="740090" y="397241"/>
          <a:ext cx="3158493" cy="3158493"/>
        </a:xfrm>
        <a:custGeom>
          <a:avLst/>
          <a:gdLst/>
          <a:ahLst/>
          <a:cxnLst/>
          <a:rect l="0" t="0" r="0" b="0"/>
          <a:pathLst>
            <a:path>
              <a:moveTo>
                <a:pt x="3156331" y="1496621"/>
              </a:moveTo>
              <a:arcTo wR="1579246" hR="1579246" stAng="21420056"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9C3F4A45-2D36-1B4D-BBD1-3D780A600D97}">
      <dsp:nvSpPr>
        <dsp:cNvPr id="0" name=""/>
        <dsp:cNvSpPr/>
      </dsp:nvSpPr>
      <dsp:spPr>
        <a:xfrm>
          <a:off x="2639448"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3</a:t>
          </a:r>
          <a:endParaRPr lang="en-US" sz="3300" kern="1200" dirty="0"/>
        </a:p>
      </dsp:txBody>
      <dsp:txXfrm>
        <a:off x="2678041" y="2897423"/>
        <a:ext cx="1139107" cy="713404"/>
      </dsp:txXfrm>
    </dsp:sp>
    <dsp:sp modelId="{6CCF4449-9191-874A-AC4A-1C9673987E86}">
      <dsp:nvSpPr>
        <dsp:cNvPr id="0" name=""/>
        <dsp:cNvSpPr/>
      </dsp:nvSpPr>
      <dsp:spPr>
        <a:xfrm>
          <a:off x="740090" y="397241"/>
          <a:ext cx="3158493" cy="3158493"/>
        </a:xfrm>
        <a:custGeom>
          <a:avLst/>
          <a:gdLst/>
          <a:ahLst/>
          <a:cxnLst/>
          <a:rect l="0" t="0" r="0" b="0"/>
          <a:pathLst>
            <a:path>
              <a:moveTo>
                <a:pt x="1893086" y="3126995"/>
              </a:moveTo>
              <a:arcTo wR="1579246" hR="1579246" stAng="4712247" swAng="1375506"/>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3ED34D0E-C40B-DF43-BD67-0D00C0F312C2}">
      <dsp:nvSpPr>
        <dsp:cNvPr id="0" name=""/>
        <dsp:cNvSpPr/>
      </dsp:nvSpPr>
      <dsp:spPr>
        <a:xfrm>
          <a:off x="782932"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4</a:t>
          </a:r>
          <a:endParaRPr lang="en-US" sz="3300" kern="1200" dirty="0"/>
        </a:p>
      </dsp:txBody>
      <dsp:txXfrm>
        <a:off x="821525" y="2897423"/>
        <a:ext cx="1139107" cy="713404"/>
      </dsp:txXfrm>
    </dsp:sp>
    <dsp:sp modelId="{2007816F-2D73-A240-8DCC-457CE69524BA}">
      <dsp:nvSpPr>
        <dsp:cNvPr id="0" name=""/>
        <dsp:cNvSpPr/>
      </dsp:nvSpPr>
      <dsp:spPr>
        <a:xfrm>
          <a:off x="740090" y="397241"/>
          <a:ext cx="3158493" cy="3158493"/>
        </a:xfrm>
        <a:custGeom>
          <a:avLst/>
          <a:gdLst/>
          <a:ahLst/>
          <a:cxnLst/>
          <a:rect l="0" t="0" r="0" b="0"/>
          <a:pathLst>
            <a:path>
              <a:moveTo>
                <a:pt x="263857" y="2453187"/>
              </a:moveTo>
              <a:arcTo wR="1579246" hR="1579246" stAng="8784004"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5DA22E73-E624-D641-A77F-BF53F973E3E4}">
      <dsp:nvSpPr>
        <dsp:cNvPr id="0" name=""/>
        <dsp:cNvSpPr/>
      </dsp:nvSpPr>
      <dsp:spPr>
        <a:xfrm>
          <a:off x="209237"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5</a:t>
          </a:r>
          <a:endParaRPr lang="en-US" sz="3300" kern="1200" dirty="0"/>
        </a:p>
      </dsp:txBody>
      <dsp:txXfrm>
        <a:off x="247830" y="1131772"/>
        <a:ext cx="1139107" cy="713404"/>
      </dsp:txXfrm>
    </dsp:sp>
    <dsp:sp modelId="{284268E9-A6A3-D345-ADBD-64C4F011D6C8}">
      <dsp:nvSpPr>
        <dsp:cNvPr id="0" name=""/>
        <dsp:cNvSpPr/>
      </dsp:nvSpPr>
      <dsp:spPr>
        <a:xfrm>
          <a:off x="740090" y="397241"/>
          <a:ext cx="3158493" cy="3158493"/>
        </a:xfrm>
        <a:custGeom>
          <a:avLst/>
          <a:gdLst/>
          <a:ahLst/>
          <a:cxnLst/>
          <a:rect l="0" t="0" r="0" b="0"/>
          <a:pathLst>
            <a:path>
              <a:moveTo>
                <a:pt x="275220" y="688441"/>
              </a:moveTo>
              <a:arcTo wR="1579246" hR="1579246" stAng="12860264"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solidFill>
          <a:schemeClr val="accent6"/>
        </a:solidFill>
        <a:ln w="28575" cmpd="sng">
          <a:solidFill>
            <a:srgbClr val="70AD47"/>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solidFill>
          <a:schemeClr val="accent6"/>
        </a:solidFill>
        <a:ln w="28575" cmpd="sng">
          <a:solidFill>
            <a:srgbClr val="70AD47"/>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5</a:t>
          </a:r>
          <a:endParaRPr lang="en-US" sz="3200" kern="1200" dirty="0"/>
        </a:p>
      </dsp:txBody>
      <dsp:txXfrm>
        <a:off x="1252469" y="1220245"/>
        <a:ext cx="773823" cy="7738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smtClean="0"/>
            <a:t>5</a:t>
          </a:r>
          <a:endParaRPr lang="en-US" sz="3200" kern="1200" dirty="0"/>
        </a:p>
      </dsp:txBody>
      <dsp:txXfrm>
        <a:off x="1252469" y="1220245"/>
        <a:ext cx="773823" cy="7738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3367116" y="436741"/>
          <a:ext cx="3979164" cy="3979164"/>
        </a:xfrm>
        <a:prstGeom prst="pie">
          <a:avLst>
            <a:gd name="adj1" fmla="val 16200000"/>
            <a:gd name="adj2" fmla="val 18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5530549" y="1170992"/>
        <a:ext cx="1350073" cy="1326388"/>
      </dsp:txXfrm>
    </dsp:sp>
    <dsp:sp modelId="{515CA450-A41E-874D-A2A6-C9E0D9BDF8B7}">
      <dsp:nvSpPr>
        <dsp:cNvPr id="0" name=""/>
        <dsp:cNvSpPr/>
      </dsp:nvSpPr>
      <dsp:spPr>
        <a:xfrm>
          <a:off x="336250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4452042" y="2948844"/>
        <a:ext cx="1800098" cy="1231646"/>
      </dsp:txXfrm>
    </dsp:sp>
    <dsp:sp modelId="{3CAD5B22-C6ED-9148-91A5-38F015A17F2F}">
      <dsp:nvSpPr>
        <dsp:cNvPr id="0" name=""/>
        <dsp:cNvSpPr/>
      </dsp:nvSpPr>
      <dsp:spPr>
        <a:xfrm>
          <a:off x="336250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3788848" y="1219803"/>
        <a:ext cx="1350073" cy="13263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26.03.17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err="1" smtClean="0">
                <a:solidFill>
                  <a:schemeClr val="tx1"/>
                </a:solidFill>
                <a:effectLst/>
                <a:latin typeface="+mn-lt"/>
                <a:ea typeface="+mn-ea"/>
                <a:cs typeface="+mn-cs"/>
              </a:rPr>
              <a:t>eduGAIN</a:t>
            </a:r>
            <a:r>
              <a:rPr lang="en-US" sz="1200" b="0" i="1" kern="1200" dirty="0" smtClean="0">
                <a:solidFill>
                  <a:schemeClr val="tx1"/>
                </a:solidFill>
                <a:effectLst/>
                <a:latin typeface="+mn-lt"/>
                <a:ea typeface="+mn-ea"/>
                <a:cs typeface="+mn-cs"/>
              </a:rPr>
              <a:t> aggregates metadata from participating federations (metadata service). This aggregate is consumed by all participating federations, such that Identity Providers and Service Providers can find each other.</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Technically, this aggregate works as follows: 'export metadata aggregate’,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t>
            </a:r>
          </a:p>
          <a:p>
            <a:r>
              <a:rPr lang="en-US" sz="1200" b="0" i="0" kern="1200" dirty="0" smtClean="0">
                <a:solidFill>
                  <a:schemeClr val="tx1"/>
                </a:solidFill>
                <a:effectLst/>
                <a:latin typeface="+mn-lt"/>
                <a:ea typeface="+mn-ea"/>
                <a:cs typeface="+mn-cs"/>
              </a:rPr>
              <a:t>Each participating federation produces a so called 'export metadata aggregate'; a file that contains the metadata of local Identity Providers and Service Providers that participate in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Note that this is often a subset of all Identity Providers and Service Providers from that federation.</a:t>
            </a:r>
          </a:p>
          <a:p>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combines all export metadata aggregates and generates an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 file that combines all metadata from all participating federations.</a:t>
            </a:r>
          </a:p>
          <a:p>
            <a:r>
              <a:rPr lang="en-US" sz="1200" b="0" i="0" kern="1200" dirty="0" smtClean="0">
                <a:solidFill>
                  <a:schemeClr val="tx1"/>
                </a:solidFill>
                <a:effectLst/>
                <a:latin typeface="+mn-lt"/>
                <a:ea typeface="+mn-ea"/>
                <a:cs typeface="+mn-cs"/>
              </a:rPr>
              <a:t>This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is signed by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and published on the internet, thereby making it available to all participating federations.</a:t>
            </a:r>
          </a:p>
          <a:p>
            <a:r>
              <a:rPr lang="en-US" sz="1200" b="0" i="0" kern="1200" dirty="0" smtClean="0">
                <a:solidFill>
                  <a:schemeClr val="tx1"/>
                </a:solidFill>
                <a:effectLst/>
                <a:latin typeface="+mn-lt"/>
                <a:ea typeface="+mn-ea"/>
                <a:cs typeface="+mn-cs"/>
              </a:rPr>
              <a:t>Each participating federation must consume this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and supply it to their local Identity Providers and Service Providers.</a:t>
            </a:r>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t>13</a:t>
            </a:fld>
            <a:endParaRPr lang="en-GB"/>
          </a:p>
        </p:txBody>
      </p:sp>
    </p:spTree>
    <p:extLst>
      <p:ext uri="{BB962C8B-B14F-4D97-AF65-F5344CB8AC3E}">
        <p14:creationId xmlns:p14="http://schemas.microsoft.com/office/powerpoint/2010/main" val="156499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New GÉANT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Subtitle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sp>
        <p:nvSpPr>
          <p:cNvPr id="18" name="TextBox 17"/>
          <p:cNvSpPr txBox="1"/>
          <p:nvPr userDrawn="1"/>
        </p:nvSpPr>
        <p:spPr>
          <a:xfrm>
            <a:off x="3042660" y="6296425"/>
            <a:ext cx="5886548"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GEANT  on behalf of the AARC project.</a:t>
            </a:r>
          </a:p>
          <a:p>
            <a:pPr algn="ctr"/>
            <a:r>
              <a:rPr lang="en-GB" sz="6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653965 (AARC).</a:t>
            </a:r>
            <a:endParaRPr lang="en-GB" sz="600" dirty="0">
              <a:solidFill>
                <a:schemeClr val="bg1"/>
              </a:solidFill>
            </a:endParaRPr>
          </a:p>
        </p:txBody>
      </p:sp>
      <p:pic>
        <p:nvPicPr>
          <p:cNvPr id="7" name="Picture 6"/>
          <p:cNvPicPr>
            <a:picLocks noChangeAspect="1"/>
          </p:cNvPicPr>
          <p:nvPr userDrawn="1"/>
        </p:nvPicPr>
        <p:blipFill>
          <a:blip r:embed="rId2"/>
          <a:stretch>
            <a:fillRect/>
          </a:stretch>
        </p:blipFill>
        <p:spPr>
          <a:xfrm>
            <a:off x="5217067" y="4837092"/>
            <a:ext cx="1385319" cy="112928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9095"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63166" y="4113541"/>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Lst>
  <p:hf hdr="0" ft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diagramData" Target="../diagrams/data6.xml"/><Relationship Id="rId8" Type="http://schemas.openxmlformats.org/officeDocument/2006/relationships/diagramLayout" Target="../diagrams/layout6.xml"/><Relationship Id="rId9" Type="http://schemas.openxmlformats.org/officeDocument/2006/relationships/diagramQuickStyle" Target="../diagrams/quickStyle6.xml"/><Relationship Id="rId10" Type="http://schemas.openxmlformats.org/officeDocument/2006/relationships/diagramColors" Target="../diagrams/colors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hyperlink" Target="https://www.switch.ch/aai/about/federa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dsweb.cern.ch/record/1442597"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iana.org/assignments/loa-profiles/loa-profiles.xhtml" TargetMode="Externa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4" Type="http://schemas.microsoft.com/office/2007/relationships/hdphoto" Target="../media/hdphoto1.wdp"/><Relationship Id="rId5" Type="http://schemas.openxmlformats.org/officeDocument/2006/relationships/package" Target="../embeddings/Microsoft_Excel_Sheet1.xlsx"/><Relationship Id="rId6" Type="http://schemas.openxmlformats.org/officeDocument/2006/relationships/image" Target="../media/image1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Hannah </a:t>
            </a:r>
            <a:r>
              <a:rPr lang="en-GB" dirty="0" smtClean="0"/>
              <a:t>Short</a:t>
            </a:r>
            <a:endParaRPr lang="en-GB" dirty="0"/>
          </a:p>
        </p:txBody>
      </p:sp>
      <p:sp>
        <p:nvSpPr>
          <p:cNvPr id="3" name="Text Placeholder 2"/>
          <p:cNvSpPr>
            <a:spLocks noGrp="1"/>
          </p:cNvSpPr>
          <p:nvPr>
            <p:ph type="body" sz="quarter" idx="12"/>
          </p:nvPr>
        </p:nvSpPr>
        <p:spPr/>
        <p:txBody>
          <a:bodyPr/>
          <a:lstStyle/>
          <a:p>
            <a:r>
              <a:rPr lang="en-GB" dirty="0" smtClean="0"/>
              <a:t>WISE</a:t>
            </a:r>
            <a:endParaRPr lang="en-GB" dirty="0"/>
          </a:p>
        </p:txBody>
      </p:sp>
      <p:sp>
        <p:nvSpPr>
          <p:cNvPr id="4" name="Text Placeholder 3"/>
          <p:cNvSpPr>
            <a:spLocks noGrp="1"/>
          </p:cNvSpPr>
          <p:nvPr>
            <p:ph type="body" sz="quarter" idx="17"/>
          </p:nvPr>
        </p:nvSpPr>
        <p:spPr/>
        <p:txBody>
          <a:bodyPr>
            <a:normAutofit/>
          </a:bodyPr>
          <a:lstStyle/>
          <a:p>
            <a:r>
              <a:rPr lang="en-GB" dirty="0" smtClean="0"/>
              <a:t>Sirtfi and Beyond</a:t>
            </a:r>
            <a:endParaRPr lang="en-GB" dirty="0"/>
          </a:p>
        </p:txBody>
      </p:sp>
      <p:sp>
        <p:nvSpPr>
          <p:cNvPr id="5" name="Text Placeholder 4"/>
          <p:cNvSpPr>
            <a:spLocks noGrp="1"/>
          </p:cNvSpPr>
          <p:nvPr>
            <p:ph type="body" sz="quarter" idx="14"/>
          </p:nvPr>
        </p:nvSpPr>
        <p:spPr/>
        <p:txBody>
          <a:bodyPr/>
          <a:lstStyle/>
          <a:p>
            <a:r>
              <a:rPr lang="en-GB" dirty="0" smtClean="0"/>
              <a:t>Incident Response</a:t>
            </a:r>
            <a:endParaRPr lang="en-GB" dirty="0"/>
          </a:p>
        </p:txBody>
      </p:sp>
      <p:sp>
        <p:nvSpPr>
          <p:cNvPr id="6" name="Text Placeholder 5"/>
          <p:cNvSpPr>
            <a:spLocks noGrp="1"/>
          </p:cNvSpPr>
          <p:nvPr>
            <p:ph type="body" sz="quarter" idx="18"/>
          </p:nvPr>
        </p:nvSpPr>
        <p:spPr/>
        <p:txBody>
          <a:bodyPr/>
          <a:lstStyle/>
          <a:p>
            <a:r>
              <a:rPr lang="en-GB" dirty="0" smtClean="0"/>
              <a:t>March </a:t>
            </a:r>
            <a:r>
              <a:rPr lang="en-GB" dirty="0" smtClean="0"/>
              <a:t>27</a:t>
            </a:r>
            <a:r>
              <a:rPr lang="en-GB" baseline="30000" dirty="0" smtClean="0"/>
              <a:t>th</a:t>
            </a:r>
            <a:r>
              <a:rPr lang="en-GB" dirty="0" smtClean="0"/>
              <a:t> 2017</a:t>
            </a:r>
            <a:endParaRPr lang="en-GB" dirty="0"/>
          </a:p>
        </p:txBody>
      </p:sp>
      <p:sp>
        <p:nvSpPr>
          <p:cNvPr id="8" name="Text Placeholder 7"/>
          <p:cNvSpPr>
            <a:spLocks noGrp="1"/>
          </p:cNvSpPr>
          <p:nvPr>
            <p:ph type="body" sz="quarter" idx="20"/>
          </p:nvPr>
        </p:nvSpPr>
        <p:spPr>
          <a:xfrm>
            <a:off x="1240257" y="3910796"/>
            <a:ext cx="8818145" cy="1003020"/>
          </a:xfrm>
        </p:spPr>
        <p:txBody>
          <a:bodyPr>
            <a:normAutofit/>
          </a:bodyPr>
          <a:lstStyle/>
          <a:p>
            <a:r>
              <a:rPr lang="en-GB" dirty="0" smtClean="0"/>
              <a:t>CERN Computer Security</a:t>
            </a:r>
          </a:p>
          <a:p>
            <a:r>
              <a:rPr lang="en-GB" dirty="0" smtClean="0"/>
              <a:t>AARC NA3</a:t>
            </a:r>
            <a:endParaRPr lang="en-GB" dirty="0"/>
          </a:p>
        </p:txBody>
      </p:sp>
    </p:spTree>
    <p:extLst>
      <p:ext uri="{BB962C8B-B14F-4D97-AF65-F5344CB8AC3E}">
        <p14:creationId xmlns:p14="http://schemas.microsoft.com/office/powerpoint/2010/main" val="27423748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US" dirty="0" smtClean="0"/>
              <a:t>Hub and Spoke</a:t>
            </a:r>
            <a:endParaRPr lang="en-US" dirty="0"/>
          </a:p>
        </p:txBody>
      </p:sp>
      <p:graphicFrame>
        <p:nvGraphicFramePr>
          <p:cNvPr id="6" name="Diagram 5"/>
          <p:cNvGraphicFramePr/>
          <p:nvPr>
            <p:extLst>
              <p:ext uri="{D42A27DB-BD31-4B8C-83A1-F6EECF244321}">
                <p14:modId xmlns:p14="http://schemas.microsoft.com/office/powerpoint/2010/main" val="731757935"/>
              </p:ext>
            </p:extLst>
          </p:nvPr>
        </p:nvGraphicFramePr>
        <p:xfrm>
          <a:off x="127773" y="1662298"/>
          <a:ext cx="6191250" cy="3868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1493318761"/>
              </p:ext>
            </p:extLst>
          </p:nvPr>
        </p:nvGraphicFramePr>
        <p:xfrm>
          <a:off x="5677853" y="1728603"/>
          <a:ext cx="6191250" cy="38682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1937373" y="5574642"/>
            <a:ext cx="2580341" cy="369332"/>
          </a:xfrm>
          <a:prstGeom prst="rect">
            <a:avLst/>
          </a:prstGeom>
          <a:noFill/>
        </p:spPr>
        <p:txBody>
          <a:bodyPr wrap="none" rtlCol="0">
            <a:spAutoFit/>
          </a:bodyPr>
          <a:lstStyle/>
          <a:p>
            <a:r>
              <a:rPr lang="en-US" dirty="0" smtClean="0"/>
              <a:t>During Incident Response</a:t>
            </a:r>
            <a:endParaRPr lang="en-US" dirty="0"/>
          </a:p>
        </p:txBody>
      </p:sp>
      <p:sp>
        <p:nvSpPr>
          <p:cNvPr id="9" name="TextBox 8"/>
          <p:cNvSpPr txBox="1"/>
          <p:nvPr/>
        </p:nvSpPr>
        <p:spPr>
          <a:xfrm>
            <a:off x="7406794" y="5597900"/>
            <a:ext cx="2893791" cy="369332"/>
          </a:xfrm>
          <a:prstGeom prst="rect">
            <a:avLst/>
          </a:prstGeom>
          <a:noFill/>
        </p:spPr>
        <p:txBody>
          <a:bodyPr wrap="none" rtlCol="0">
            <a:spAutoFit/>
          </a:bodyPr>
          <a:lstStyle/>
          <a:p>
            <a:r>
              <a:rPr lang="en-US" dirty="0" smtClean="0"/>
              <a:t>Post-Incident-Report Sharing</a:t>
            </a:r>
            <a:endParaRPr lang="en-US" dirty="0"/>
          </a:p>
        </p:txBody>
      </p:sp>
      <p:sp>
        <p:nvSpPr>
          <p:cNvPr id="10" name="TextBox 9"/>
          <p:cNvSpPr txBox="1"/>
          <p:nvPr/>
        </p:nvSpPr>
        <p:spPr>
          <a:xfrm>
            <a:off x="1013461" y="5899232"/>
            <a:ext cx="4890594" cy="369332"/>
          </a:xfrm>
          <a:prstGeom prst="rect">
            <a:avLst/>
          </a:prstGeom>
          <a:noFill/>
        </p:spPr>
        <p:txBody>
          <a:bodyPr wrap="none" rtlCol="0">
            <a:spAutoFit/>
          </a:bodyPr>
          <a:lstStyle/>
          <a:p>
            <a:r>
              <a:rPr lang="en-US" i="1" dirty="0" smtClean="0"/>
              <a:t>Information shared between affected participants</a:t>
            </a:r>
            <a:endParaRPr lang="en-US" i="1" dirty="0"/>
          </a:p>
        </p:txBody>
      </p:sp>
      <p:sp>
        <p:nvSpPr>
          <p:cNvPr id="11" name="TextBox 10"/>
          <p:cNvSpPr txBox="1"/>
          <p:nvPr/>
        </p:nvSpPr>
        <p:spPr>
          <a:xfrm>
            <a:off x="6719658" y="5900965"/>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spTree>
    <p:extLst>
      <p:ext uri="{BB962C8B-B14F-4D97-AF65-F5344CB8AC3E}">
        <p14:creationId xmlns:p14="http://schemas.microsoft.com/office/powerpoint/2010/main" val="794757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11</a:t>
            </a:fld>
            <a:endParaRPr lang="en-GB"/>
          </a:p>
        </p:txBody>
      </p:sp>
      <p:sp>
        <p:nvSpPr>
          <p:cNvPr id="7" name="TextBox 6"/>
          <p:cNvSpPr txBox="1"/>
          <p:nvPr/>
        </p:nvSpPr>
        <p:spPr>
          <a:xfrm>
            <a:off x="987713" y="2240427"/>
            <a:ext cx="10821104" cy="1107996"/>
          </a:xfrm>
          <a:prstGeom prst="rect">
            <a:avLst/>
          </a:prstGeom>
          <a:noFill/>
        </p:spPr>
        <p:txBody>
          <a:bodyPr wrap="none" rtlCol="0">
            <a:spAutoFit/>
          </a:bodyPr>
          <a:lstStyle/>
          <a:p>
            <a:r>
              <a:rPr lang="en-US" sz="6600" b="1" dirty="0" smtClean="0">
                <a:solidFill>
                  <a:schemeClr val="bg1"/>
                </a:solidFill>
              </a:rPr>
              <a:t>Impact of Identity Federations</a:t>
            </a:r>
            <a:endParaRPr lang="en-US" sz="6600" b="1" dirty="0">
              <a:solidFill>
                <a:schemeClr val="bg1"/>
              </a:solidFill>
            </a:endParaRPr>
          </a:p>
        </p:txBody>
      </p:sp>
    </p:spTree>
    <p:extLst>
      <p:ext uri="{BB962C8B-B14F-4D97-AF65-F5344CB8AC3E}">
        <p14:creationId xmlns:p14="http://schemas.microsoft.com/office/powerpoint/2010/main" val="134305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285750" indent="-285750"/>
            <a:r>
              <a:rPr lang="en-US" sz="2400" dirty="0" smtClean="0"/>
              <a:t>Federated Identity </a:t>
            </a:r>
            <a:r>
              <a:rPr lang="en-US" sz="2400" dirty="0" err="1" smtClean="0"/>
              <a:t>Mangement</a:t>
            </a:r>
            <a:r>
              <a:rPr lang="en-US" sz="2400" dirty="0" smtClean="0"/>
              <a:t> (</a:t>
            </a:r>
            <a:r>
              <a:rPr lang="en-US" sz="2400" dirty="0" smtClean="0">
                <a:solidFill>
                  <a:srgbClr val="F6791C"/>
                </a:solidFill>
              </a:rPr>
              <a:t>FIM</a:t>
            </a:r>
            <a:r>
              <a:rPr lang="en-US" sz="2400" dirty="0" smtClean="0"/>
              <a:t>) is the concept of groups of Service Providers (</a:t>
            </a:r>
            <a:r>
              <a:rPr lang="en-US" sz="2400" dirty="0" smtClean="0">
                <a:solidFill>
                  <a:srgbClr val="F6791C"/>
                </a:solidFill>
              </a:rPr>
              <a:t>SPs</a:t>
            </a:r>
            <a:r>
              <a:rPr lang="en-US" sz="2400" dirty="0" smtClean="0"/>
              <a:t>) and Identity Providers (</a:t>
            </a:r>
            <a:r>
              <a:rPr lang="en-US" sz="2400" dirty="0" err="1" smtClean="0">
                <a:solidFill>
                  <a:srgbClr val="F6791C"/>
                </a:solidFill>
              </a:rPr>
              <a:t>IdPs</a:t>
            </a:r>
            <a:r>
              <a:rPr lang="en-US" sz="2400" dirty="0" smtClean="0"/>
              <a:t>) agreeing to interoperate under a set of policies. </a:t>
            </a:r>
          </a:p>
          <a:p>
            <a:pPr marL="285750" indent="-285750"/>
            <a:r>
              <a:rPr lang="en-US" sz="2400" dirty="0" smtClean="0"/>
              <a:t>Federations are typically established nationally and use the SAML2 protocol for information exchange</a:t>
            </a:r>
          </a:p>
          <a:p>
            <a:pPr marL="285750" indent="-285750"/>
            <a:r>
              <a:rPr lang="en-US" sz="2400" dirty="0" smtClean="0"/>
              <a:t>Each entity within the federation is described by metadata</a:t>
            </a:r>
            <a:endParaRPr lang="en-US" sz="2000"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normAutofit/>
          </a:bodyPr>
          <a:lstStyle/>
          <a:p>
            <a:r>
              <a:rPr lang="en-US" dirty="0" smtClean="0"/>
              <a:t>Federated Identity Management Worldwide</a:t>
            </a:r>
            <a:br>
              <a:rPr lang="en-US" dirty="0" smtClean="0"/>
            </a:br>
            <a:r>
              <a:rPr lang="en-US" dirty="0" smtClean="0">
                <a:solidFill>
                  <a:srgbClr val="F57B20"/>
                </a:solidFill>
              </a:rPr>
              <a:t>What is a Federation?</a:t>
            </a:r>
            <a:endParaRPr lang="en-US" dirty="0">
              <a:solidFill>
                <a:srgbClr val="F57B20"/>
              </a:solidFill>
            </a:endParaRPr>
          </a:p>
        </p:txBody>
      </p:sp>
      <p:pic>
        <p:nvPicPr>
          <p:cNvPr id="8" name="Picture 7"/>
          <p:cNvPicPr>
            <a:picLocks noChangeAspect="1"/>
          </p:cNvPicPr>
          <p:nvPr/>
        </p:nvPicPr>
        <p:blipFill>
          <a:blip r:embed="rId2"/>
          <a:stretch>
            <a:fillRect/>
          </a:stretch>
        </p:blipFill>
        <p:spPr>
          <a:xfrm>
            <a:off x="3284567" y="3818478"/>
            <a:ext cx="5263325" cy="2448349"/>
          </a:xfrm>
          <a:prstGeom prst="rect">
            <a:avLst/>
          </a:prstGeom>
        </p:spPr>
      </p:pic>
      <p:sp>
        <p:nvSpPr>
          <p:cNvPr id="9" name="TextBox 8"/>
          <p:cNvSpPr txBox="1"/>
          <p:nvPr/>
        </p:nvSpPr>
        <p:spPr>
          <a:xfrm>
            <a:off x="8355985" y="5937187"/>
            <a:ext cx="3581712" cy="369332"/>
          </a:xfrm>
          <a:prstGeom prst="rect">
            <a:avLst/>
          </a:prstGeom>
          <a:noFill/>
        </p:spPr>
        <p:txBody>
          <a:bodyPr wrap="square" rtlCol="0">
            <a:spAutoFit/>
          </a:bodyPr>
          <a:lstStyle/>
          <a:p>
            <a:r>
              <a:rPr lang="en-US" sz="900" dirty="0" smtClean="0">
                <a:hlinkClick r:id="rId3"/>
              </a:rPr>
              <a:t>https</a:t>
            </a:r>
            <a:r>
              <a:rPr lang="en-US" sz="900" dirty="0">
                <a:hlinkClick r:id="rId3"/>
              </a:rPr>
              <a:t>://www.switch.ch/aai/about/federation/</a:t>
            </a:r>
            <a:r>
              <a:rPr lang="en-US" sz="900" dirty="0"/>
              <a:t> </a:t>
            </a:r>
          </a:p>
          <a:p>
            <a:endParaRPr lang="en-US" sz="900" dirty="0"/>
          </a:p>
        </p:txBody>
      </p:sp>
      <p:sp>
        <p:nvSpPr>
          <p:cNvPr id="7" name="TextBox 6"/>
          <p:cNvSpPr txBox="1"/>
          <p:nvPr/>
        </p:nvSpPr>
        <p:spPr>
          <a:xfrm>
            <a:off x="4366618" y="6400522"/>
            <a:ext cx="7179300" cy="369332"/>
          </a:xfrm>
          <a:prstGeom prst="rect">
            <a:avLst/>
          </a:prstGeom>
          <a:noFill/>
        </p:spPr>
        <p:txBody>
          <a:bodyPr wrap="square" rtlCol="0">
            <a:spAutoFit/>
          </a:bodyPr>
          <a:lstStyle/>
          <a:p>
            <a:r>
              <a:rPr lang="en-US" dirty="0" smtClean="0"/>
              <a:t>Credit to Alessandra </a:t>
            </a:r>
            <a:r>
              <a:rPr lang="en-US" dirty="0" err="1" smtClean="0"/>
              <a:t>Scicchitano</a:t>
            </a:r>
            <a:r>
              <a:rPr lang="en-US" dirty="0" smtClean="0"/>
              <a:t> – GEANT for this slide </a:t>
            </a:r>
            <a:endParaRPr lang="en-US" dirty="0"/>
          </a:p>
        </p:txBody>
      </p:sp>
    </p:spTree>
    <p:extLst>
      <p:ext uri="{BB962C8B-B14F-4D97-AF65-F5344CB8AC3E}">
        <p14:creationId xmlns:p14="http://schemas.microsoft.com/office/powerpoint/2010/main" val="452023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eduGAIN is a form of </a:t>
            </a:r>
            <a:r>
              <a:rPr lang="en-US" dirty="0" err="1" smtClean="0"/>
              <a:t>interfederation</a:t>
            </a:r>
            <a:endParaRPr lang="en-US" dirty="0" smtClean="0"/>
          </a:p>
          <a:p>
            <a:r>
              <a:rPr lang="en-US" dirty="0" smtClean="0"/>
              <a:t>Participating </a:t>
            </a:r>
            <a:r>
              <a:rPr lang="en-US" dirty="0"/>
              <a:t>federations share information (metadata) about entities from their own federation with </a:t>
            </a:r>
            <a:r>
              <a:rPr lang="en-US" dirty="0" smtClean="0"/>
              <a:t>eduGAIN</a:t>
            </a:r>
          </a:p>
          <a:p>
            <a:r>
              <a:rPr lang="en-US" dirty="0" smtClean="0"/>
              <a:t>eduGAIN </a:t>
            </a:r>
            <a:r>
              <a:rPr lang="en-US" dirty="0"/>
              <a:t>bundles </a:t>
            </a:r>
            <a:r>
              <a:rPr lang="en-US" dirty="0" smtClean="0"/>
              <a:t>this </a:t>
            </a:r>
            <a:r>
              <a:rPr lang="en-US" dirty="0"/>
              <a:t>metadata and publishes it </a:t>
            </a:r>
            <a:r>
              <a:rPr lang="en-US" dirty="0" smtClean="0"/>
              <a:t>in </a:t>
            </a:r>
            <a:r>
              <a:rPr lang="en-US" dirty="0"/>
              <a:t>a central location.</a:t>
            </a:r>
          </a:p>
          <a:p>
            <a:pPr marL="0" indent="0">
              <a:buNone/>
            </a:pPr>
            <a:r>
              <a:rPr lang="en-US" dirty="0"/>
              <a:t/>
            </a:r>
            <a:br>
              <a:rPr lang="en-US" dirty="0"/>
            </a:br>
            <a:endParaRPr lang="en-US"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normAutofit/>
          </a:bodyPr>
          <a:lstStyle/>
          <a:p>
            <a:r>
              <a:rPr lang="en-US" dirty="0"/>
              <a:t>Federated Identity Management </a:t>
            </a:r>
            <a:r>
              <a:rPr lang="en-US" dirty="0" smtClean="0"/>
              <a:t>Worldwide</a:t>
            </a:r>
            <a:br>
              <a:rPr lang="en-US" dirty="0" smtClean="0"/>
            </a:br>
            <a:r>
              <a:rPr lang="nl-NL" dirty="0" smtClean="0">
                <a:solidFill>
                  <a:srgbClr val="F57B20"/>
                </a:solidFill>
              </a:rPr>
              <a:t>eduGAIN</a:t>
            </a:r>
            <a:endParaRPr lang="en-US" dirty="0">
              <a:solidFill>
                <a:srgbClr val="F57B2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7315" y="3202356"/>
            <a:ext cx="6722845" cy="3098800"/>
          </a:xfrm>
          <a:prstGeom prst="rect">
            <a:avLst/>
          </a:prstGeom>
        </p:spPr>
      </p:pic>
      <p:sp>
        <p:nvSpPr>
          <p:cNvPr id="6" name="TextBox 5"/>
          <p:cNvSpPr txBox="1"/>
          <p:nvPr/>
        </p:nvSpPr>
        <p:spPr>
          <a:xfrm>
            <a:off x="4366618" y="6400522"/>
            <a:ext cx="7179300" cy="369332"/>
          </a:xfrm>
          <a:prstGeom prst="rect">
            <a:avLst/>
          </a:prstGeom>
          <a:noFill/>
        </p:spPr>
        <p:txBody>
          <a:bodyPr wrap="square" rtlCol="0">
            <a:spAutoFit/>
          </a:bodyPr>
          <a:lstStyle/>
          <a:p>
            <a:r>
              <a:rPr lang="en-US" dirty="0" smtClean="0"/>
              <a:t>Credit to Alessandra </a:t>
            </a:r>
            <a:r>
              <a:rPr lang="en-US" dirty="0" err="1" smtClean="0"/>
              <a:t>Scicchitano</a:t>
            </a:r>
            <a:r>
              <a:rPr lang="en-US" dirty="0" smtClean="0"/>
              <a:t> – GEANT for this slide </a:t>
            </a:r>
            <a:endParaRPr lang="en-US" dirty="0"/>
          </a:p>
        </p:txBody>
      </p:sp>
    </p:spTree>
    <p:extLst>
      <p:ext uri="{BB962C8B-B14F-4D97-AF65-F5344CB8AC3E}">
        <p14:creationId xmlns:p14="http://schemas.microsoft.com/office/powerpoint/2010/main" val="17286964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4198087" cy="4737633"/>
          </a:xfrm>
        </p:spPr>
        <p:txBody>
          <a:bodyPr/>
          <a:lstStyle/>
          <a:p>
            <a:r>
              <a:rPr lang="en-US" dirty="0" smtClean="0"/>
              <a:t>Research Communities typically join through an SP-IdP proxy</a:t>
            </a:r>
          </a:p>
          <a:p>
            <a:pPr lvl="1"/>
            <a:r>
              <a:rPr lang="en-US" dirty="0" smtClean="0"/>
              <a:t>From the outside (eduGAIN) it looks like an SP</a:t>
            </a:r>
          </a:p>
          <a:p>
            <a:pPr lvl="1"/>
            <a:r>
              <a:rPr lang="en-US" dirty="0" smtClean="0"/>
              <a:t>From the inside it looks like an IdP</a:t>
            </a:r>
          </a:p>
          <a:p>
            <a:r>
              <a:rPr lang="en-US" dirty="0" smtClean="0"/>
              <a:t>We depend on the stability of eduGAIN as an authentication infrastructure!</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US" dirty="0" smtClean="0"/>
              <a:t>Our Interaction with Identity Federations</a:t>
            </a: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8495" y="1603236"/>
            <a:ext cx="7171837" cy="3678977"/>
          </a:xfrm>
          <a:prstGeom prst="rect">
            <a:avLst/>
          </a:prstGeom>
          <a:noFill/>
          <a:ln>
            <a:noFill/>
          </a:ln>
        </p:spPr>
      </p:pic>
      <p:sp>
        <p:nvSpPr>
          <p:cNvPr id="6" name="Rectangle 5"/>
          <p:cNvSpPr/>
          <p:nvPr/>
        </p:nvSpPr>
        <p:spPr>
          <a:xfrm>
            <a:off x="5088239" y="5541921"/>
            <a:ext cx="6096000" cy="369332"/>
          </a:xfrm>
          <a:prstGeom prst="rect">
            <a:avLst/>
          </a:prstGeom>
        </p:spPr>
        <p:txBody>
          <a:bodyPr>
            <a:spAutoFit/>
          </a:bodyPr>
          <a:lstStyle/>
          <a:p>
            <a:r>
              <a:rPr lang="it-IT" i="1" dirty="0" smtClean="0"/>
              <a:t>The </a:t>
            </a:r>
            <a:r>
              <a:rPr lang="it-IT" i="1" dirty="0"/>
              <a:t>SP-IdP Proxy Model. Source: GEANT, GN3PLUS13-642-23</a:t>
            </a:r>
            <a:endParaRPr lang="en-US" i="1" dirty="0"/>
          </a:p>
        </p:txBody>
      </p:sp>
    </p:spTree>
    <p:extLst>
      <p:ext uri="{BB962C8B-B14F-4D97-AF65-F5344CB8AC3E}">
        <p14:creationId xmlns:p14="http://schemas.microsoft.com/office/powerpoint/2010/main" val="246966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155228814"/>
              </p:ext>
            </p:extLst>
          </p:nvPr>
        </p:nvGraphicFramePr>
        <p:xfrm>
          <a:off x="444503" y="1439863"/>
          <a:ext cx="10909300"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US" dirty="0" smtClean="0"/>
              <a:t>Security Incident Response in Distributed Infrastructures</a:t>
            </a:r>
            <a:endParaRPr lang="en-US" dirty="0"/>
          </a:p>
        </p:txBody>
      </p:sp>
    </p:spTree>
    <p:extLst>
      <p:ext uri="{BB962C8B-B14F-4D97-AF65-F5344CB8AC3E}">
        <p14:creationId xmlns:p14="http://schemas.microsoft.com/office/powerpoint/2010/main" val="184518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3823482987"/>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10" y="1439339"/>
            <a:ext cx="5905039" cy="4737633"/>
          </a:xfrm>
        </p:spPr>
        <p:txBody>
          <a:bodyPr/>
          <a:lstStyle/>
          <a:p>
            <a:r>
              <a:rPr lang="en-US" dirty="0" smtClean="0"/>
              <a:t>EduGAIN membership includes 4 policies</a:t>
            </a:r>
            <a:r>
              <a:rPr lang="is-IS" dirty="0" smtClean="0"/>
              <a:t>… </a:t>
            </a:r>
            <a:r>
              <a:rPr lang="en-US" dirty="0" smtClean="0"/>
              <a:t>Security Incident Response is not one</a:t>
            </a:r>
          </a:p>
          <a:p>
            <a:endParaRPr lang="en-US" dirty="0"/>
          </a:p>
          <a:p>
            <a:r>
              <a:rPr lang="en-US" dirty="0" smtClean="0"/>
              <a:t>We have no insight into security practices of each participant</a:t>
            </a:r>
          </a:p>
          <a:p>
            <a:endParaRPr lang="en-US" dirty="0"/>
          </a:p>
          <a:p>
            <a:r>
              <a:rPr lang="en-US" dirty="0"/>
              <a:t>Collaboration between </a:t>
            </a:r>
            <a:r>
              <a:rPr lang="en-US" dirty="0" err="1"/>
              <a:t>IdPs</a:t>
            </a:r>
            <a:r>
              <a:rPr lang="en-US" dirty="0"/>
              <a:t> and SPs is essential to build full </a:t>
            </a:r>
            <a:r>
              <a:rPr lang="en-US" dirty="0" smtClean="0"/>
              <a:t>incident timeline – they have no obligation to collaborate</a:t>
            </a:r>
            <a:endParaRPr lang="en-US" dirty="0"/>
          </a:p>
          <a:p>
            <a:pPr marL="0" indent="0">
              <a:buNone/>
            </a:pP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US" dirty="0" smtClean="0"/>
              <a:t>The challenge of Federated Identity Management</a:t>
            </a:r>
            <a:endParaRPr lang="en-US" dirty="0"/>
          </a:p>
        </p:txBody>
      </p:sp>
    </p:spTree>
    <p:extLst>
      <p:ext uri="{BB962C8B-B14F-4D97-AF65-F5344CB8AC3E}">
        <p14:creationId xmlns:p14="http://schemas.microsoft.com/office/powerpoint/2010/main" val="2916861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4063696302"/>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04" y="1439339"/>
            <a:ext cx="6151965" cy="4737633"/>
          </a:xfrm>
        </p:spPr>
        <p:txBody>
          <a:bodyPr/>
          <a:lstStyle/>
          <a:p>
            <a:r>
              <a:rPr lang="en-US" dirty="0" smtClean="0"/>
              <a:t>EduGAIN has no central help desk</a:t>
            </a:r>
          </a:p>
          <a:p>
            <a:pPr marL="0" indent="0">
              <a:buNone/>
            </a:pPr>
            <a:endParaRPr lang="en-US" dirty="0" smtClean="0"/>
          </a:p>
          <a:p>
            <a:r>
              <a:rPr lang="en-US" dirty="0" smtClean="0"/>
              <a:t>Few national federations offer central security support</a:t>
            </a:r>
          </a:p>
          <a:p>
            <a:pPr marL="0" indent="0">
              <a:buNone/>
            </a:pPr>
            <a:endParaRPr lang="en-US" dirty="0"/>
          </a:p>
          <a:p>
            <a:r>
              <a:rPr lang="en-US" dirty="0" smtClean="0"/>
              <a:t>No way to block an identity, IdP, or federation </a:t>
            </a:r>
            <a:r>
              <a:rPr lang="en-US" u="sng" dirty="0" smtClean="0"/>
              <a:t>everywhere</a:t>
            </a:r>
            <a:r>
              <a:rPr lang="en-US" dirty="0" smtClean="0"/>
              <a:t> and </a:t>
            </a:r>
            <a:r>
              <a:rPr lang="en-US" u="sng" dirty="0" smtClean="0"/>
              <a:t>immediately </a:t>
            </a:r>
          </a:p>
          <a:p>
            <a:pPr lvl="1"/>
            <a:endParaRPr lang="en-US" dirty="0" smtClean="0"/>
          </a:p>
          <a:p>
            <a:endParaRPr lang="en-US" dirty="0"/>
          </a:p>
          <a:p>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US" dirty="0"/>
              <a:t>The challenge of Federated Identity Management</a:t>
            </a:r>
          </a:p>
        </p:txBody>
      </p:sp>
    </p:spTree>
    <p:extLst>
      <p:ext uri="{BB962C8B-B14F-4D97-AF65-F5344CB8AC3E}">
        <p14:creationId xmlns:p14="http://schemas.microsoft.com/office/powerpoint/2010/main" val="3955818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2731962441"/>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05" y="1439339"/>
            <a:ext cx="5993227" cy="4737633"/>
          </a:xfrm>
        </p:spPr>
        <p:txBody>
          <a:bodyPr/>
          <a:lstStyle/>
          <a:p>
            <a:r>
              <a:rPr lang="en-US" dirty="0" smtClean="0"/>
              <a:t>Security is often not priority (or even in skillset) of engaged FIM participants</a:t>
            </a:r>
          </a:p>
          <a:p>
            <a:pPr marL="0" indent="0">
              <a:buNone/>
            </a:pPr>
            <a:endParaRPr lang="en-US" dirty="0" smtClean="0"/>
          </a:p>
          <a:p>
            <a:r>
              <a:rPr lang="en-US" dirty="0" smtClean="0"/>
              <a:t>Simply too big</a:t>
            </a:r>
            <a:r>
              <a:rPr lang="is-IS" dirty="0" smtClean="0"/>
              <a:t>…</a:t>
            </a:r>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US" dirty="0"/>
              <a:t>The challenge of Federated Identity Management</a:t>
            </a:r>
          </a:p>
        </p:txBody>
      </p:sp>
    </p:spTree>
    <p:extLst>
      <p:ext uri="{BB962C8B-B14F-4D97-AF65-F5344CB8AC3E}">
        <p14:creationId xmlns:p14="http://schemas.microsoft.com/office/powerpoint/2010/main" val="3585726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endParaRPr lang="en-US"/>
          </a:p>
        </p:txBody>
      </p:sp>
      <p:sp>
        <p:nvSpPr>
          <p:cNvPr id="5" name="Rectangle 4"/>
          <p:cNvSpPr/>
          <p:nvPr/>
        </p:nvSpPr>
        <p:spPr>
          <a:xfrm>
            <a:off x="0" y="0"/>
            <a:ext cx="12192000" cy="6858000"/>
          </a:xfrm>
          <a:prstGeom prst="rect">
            <a:avLst/>
          </a:prstGeom>
          <a:solidFill>
            <a:srgbClr val="1C4161"/>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1500" dirty="0" smtClean="0"/>
              <a:t>   </a:t>
            </a:r>
            <a:r>
              <a:rPr lang="en-US" sz="11500" dirty="0" smtClean="0"/>
              <a:t>2360 </a:t>
            </a:r>
            <a:r>
              <a:rPr lang="en-US" sz="11500" dirty="0" err="1" smtClean="0"/>
              <a:t>IdPs</a:t>
            </a:r>
            <a:endParaRPr lang="en-US" sz="11500" dirty="0" smtClean="0"/>
          </a:p>
          <a:p>
            <a:r>
              <a:rPr lang="en-US" sz="2800" dirty="0"/>
              <a:t> </a:t>
            </a:r>
            <a:r>
              <a:rPr lang="en-US" sz="2800" dirty="0" smtClean="0"/>
              <a:t>            Potential sources of compromised identities </a:t>
            </a:r>
          </a:p>
          <a:p>
            <a:r>
              <a:rPr lang="en-US" sz="11500" dirty="0" smtClean="0"/>
              <a:t>   </a:t>
            </a:r>
            <a:r>
              <a:rPr lang="en-US" sz="11500" dirty="0" smtClean="0"/>
              <a:t>1493 </a:t>
            </a:r>
            <a:r>
              <a:rPr lang="en-US" sz="11500" dirty="0" smtClean="0"/>
              <a:t>SPs</a:t>
            </a:r>
          </a:p>
          <a:p>
            <a:r>
              <a:rPr lang="en-US" sz="3200" dirty="0" smtClean="0"/>
              <a:t>            </a:t>
            </a:r>
            <a:r>
              <a:rPr lang="en-US" sz="2800" dirty="0" smtClean="0"/>
              <a:t>Potential targets</a:t>
            </a:r>
            <a:endParaRPr lang="en-US" sz="2800" dirty="0"/>
          </a:p>
        </p:txBody>
      </p:sp>
    </p:spTree>
    <p:extLst>
      <p:ext uri="{BB962C8B-B14F-4D97-AF65-F5344CB8AC3E}">
        <p14:creationId xmlns:p14="http://schemas.microsoft.com/office/powerpoint/2010/main" val="910440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53841200"/>
              </p:ext>
            </p:extLst>
          </p:nvPr>
        </p:nvGraphicFramePr>
        <p:xfrm>
          <a:off x="444502" y="1439333"/>
          <a:ext cx="10909300" cy="4737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912266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US" dirty="0" smtClean="0"/>
              <a:t>What can we do?</a:t>
            </a:r>
            <a:endParaRPr lang="en-US" dirty="0">
              <a:solidFill>
                <a:srgbClr val="F6791C"/>
              </a:solidFill>
            </a:endParaRPr>
          </a:p>
        </p:txBody>
      </p:sp>
      <p:grpSp>
        <p:nvGrpSpPr>
          <p:cNvPr id="5" name="Group 4"/>
          <p:cNvGrpSpPr/>
          <p:nvPr/>
        </p:nvGrpSpPr>
        <p:grpSpPr>
          <a:xfrm>
            <a:off x="2610369" y="1874739"/>
            <a:ext cx="6506531" cy="2581452"/>
            <a:chOff x="5463008" y="2297129"/>
            <a:chExt cx="6519884" cy="2717256"/>
          </a:xfrm>
        </p:grpSpPr>
        <p:sp>
          <p:nvSpPr>
            <p:cNvPr id="6" name="TextBox 5"/>
            <p:cNvSpPr txBox="1"/>
            <p:nvPr/>
          </p:nvSpPr>
          <p:spPr>
            <a:xfrm>
              <a:off x="10080913" y="4016779"/>
              <a:ext cx="884943" cy="971904"/>
            </a:xfrm>
            <a:prstGeom prst="rect">
              <a:avLst/>
            </a:prstGeom>
            <a:noFill/>
          </p:spPr>
          <p:txBody>
            <a:bodyPr wrap="square" rtlCol="0">
              <a:spAutoFit/>
            </a:bodyPr>
            <a:lstStyle/>
            <a:p>
              <a:r>
                <a:rPr lang="en-US" sz="5400" dirty="0" smtClean="0">
                  <a:solidFill>
                    <a:srgbClr val="003959"/>
                  </a:solidFill>
                  <a:latin typeface="FontAwesome"/>
                  <a:cs typeface="FontAwesome"/>
                </a:rPr>
                <a:t></a:t>
              </a:r>
              <a:endParaRPr lang="en-US" sz="5400" dirty="0">
                <a:solidFill>
                  <a:srgbClr val="003959"/>
                </a:solidFill>
                <a:latin typeface="FontAwesome"/>
                <a:cs typeface="FontAwesome"/>
              </a:endParaRPr>
            </a:p>
          </p:txBody>
        </p:sp>
        <p:sp>
          <p:nvSpPr>
            <p:cNvPr id="7" name="Cloud Callout 6"/>
            <p:cNvSpPr/>
            <p:nvPr/>
          </p:nvSpPr>
          <p:spPr>
            <a:xfrm>
              <a:off x="10728653" y="3208137"/>
              <a:ext cx="1254239" cy="1024092"/>
            </a:xfrm>
            <a:prstGeom prst="cloudCallout">
              <a:avLst>
                <a:gd name="adj1" fmla="val -41153"/>
                <a:gd name="adj2" fmla="val 63834"/>
              </a:avLst>
            </a:prstGeom>
            <a:noFill/>
            <a:ln>
              <a:solidFill>
                <a:srgbClr val="05304C"/>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All I need is one identity…</a:t>
              </a:r>
              <a:endParaRPr lang="en-US" sz="1050" dirty="0">
                <a:solidFill>
                  <a:srgbClr val="003959"/>
                </a:solidFill>
              </a:endParaRPr>
            </a:p>
          </p:txBody>
        </p:sp>
        <p:sp>
          <p:nvSpPr>
            <p:cNvPr id="8" name="Oval 7"/>
            <p:cNvSpPr/>
            <p:nvPr/>
          </p:nvSpPr>
          <p:spPr>
            <a:xfrm>
              <a:off x="7170093" y="3662585"/>
              <a:ext cx="2567455" cy="1351800"/>
            </a:xfrm>
            <a:prstGeom prst="ellipse">
              <a:avLst/>
            </a:prstGeom>
            <a:solidFill>
              <a:schemeClr val="tx2">
                <a:lumMod val="60000"/>
                <a:lumOff val="4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b"/>
            <a:lstStyle/>
            <a:p>
              <a:pPr algn="ctr"/>
              <a:r>
                <a:rPr lang="en-US" sz="1050" dirty="0" smtClean="0">
                  <a:solidFill>
                    <a:srgbClr val="003959"/>
                  </a:solidFill>
                </a:rPr>
                <a:t>Federation 3</a:t>
              </a:r>
              <a:endParaRPr lang="en-US" sz="1050" dirty="0">
                <a:solidFill>
                  <a:srgbClr val="003959"/>
                </a:solidFill>
              </a:endParaRPr>
            </a:p>
          </p:txBody>
        </p:sp>
        <p:sp>
          <p:nvSpPr>
            <p:cNvPr id="9" name="Oval 8"/>
            <p:cNvSpPr/>
            <p:nvPr/>
          </p:nvSpPr>
          <p:spPr>
            <a:xfrm>
              <a:off x="5463008" y="2777240"/>
              <a:ext cx="2337470" cy="1294981"/>
            </a:xfrm>
            <a:prstGeom prst="ellipse">
              <a:avLst/>
            </a:prstGeom>
            <a:solidFill>
              <a:schemeClr val="tx2">
                <a:lumMod val="40000"/>
                <a:lumOff val="6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50" dirty="0" smtClean="0">
                  <a:solidFill>
                    <a:srgbClr val="003959"/>
                  </a:solidFill>
                </a:rPr>
                <a:t>Federation 1</a:t>
              </a:r>
              <a:endParaRPr lang="en-US" sz="1050" dirty="0">
                <a:solidFill>
                  <a:srgbClr val="003959"/>
                </a:solidFill>
              </a:endParaRPr>
            </a:p>
          </p:txBody>
        </p:sp>
        <p:sp>
          <p:nvSpPr>
            <p:cNvPr id="10" name="Oval 9"/>
            <p:cNvSpPr/>
            <p:nvPr/>
          </p:nvSpPr>
          <p:spPr>
            <a:xfrm>
              <a:off x="8676680" y="2297129"/>
              <a:ext cx="2303625" cy="1342547"/>
            </a:xfrm>
            <a:prstGeom prst="ellipse">
              <a:avLst/>
            </a:prstGeom>
            <a:solidFill>
              <a:schemeClr val="tx2">
                <a:lumMod val="20000"/>
                <a:lumOff val="8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t"/>
            <a:lstStyle/>
            <a:p>
              <a:pPr algn="r"/>
              <a:r>
                <a:rPr lang="en-US" sz="1050" dirty="0" smtClean="0">
                  <a:solidFill>
                    <a:srgbClr val="003959"/>
                  </a:solidFill>
                </a:rPr>
                <a:t>Federation 2</a:t>
              </a:r>
              <a:endParaRPr lang="en-US" sz="1050" dirty="0">
                <a:solidFill>
                  <a:srgbClr val="003959"/>
                </a:solidFill>
              </a:endParaRPr>
            </a:p>
          </p:txBody>
        </p:sp>
        <p:sp>
          <p:nvSpPr>
            <p:cNvPr id="11" name="Oval 10"/>
            <p:cNvSpPr/>
            <p:nvPr/>
          </p:nvSpPr>
          <p:spPr>
            <a:xfrm>
              <a:off x="6842333" y="3020821"/>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2" name="Oval 11"/>
            <p:cNvSpPr/>
            <p:nvPr/>
          </p:nvSpPr>
          <p:spPr>
            <a:xfrm>
              <a:off x="9261741" y="2408565"/>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3" name="Oval 12"/>
            <p:cNvSpPr/>
            <p:nvPr/>
          </p:nvSpPr>
          <p:spPr>
            <a:xfrm>
              <a:off x="7243166" y="3311968"/>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4" name="Oval 13"/>
            <p:cNvSpPr/>
            <p:nvPr/>
          </p:nvSpPr>
          <p:spPr>
            <a:xfrm>
              <a:off x="7449756" y="4324603"/>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5" name="Oval 14"/>
            <p:cNvSpPr/>
            <p:nvPr/>
          </p:nvSpPr>
          <p:spPr>
            <a:xfrm>
              <a:off x="8858571" y="282480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6" name="Oval 15"/>
            <p:cNvSpPr/>
            <p:nvPr/>
          </p:nvSpPr>
          <p:spPr>
            <a:xfrm>
              <a:off x="9147537" y="4083220"/>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7" name="Oval 16"/>
            <p:cNvSpPr/>
            <p:nvPr/>
          </p:nvSpPr>
          <p:spPr>
            <a:xfrm>
              <a:off x="5653604" y="327980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8" name="Oval 17"/>
            <p:cNvSpPr/>
            <p:nvPr/>
          </p:nvSpPr>
          <p:spPr>
            <a:xfrm>
              <a:off x="9957634" y="310449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9" name="Oval 18"/>
            <p:cNvSpPr/>
            <p:nvPr/>
          </p:nvSpPr>
          <p:spPr>
            <a:xfrm>
              <a:off x="9126754" y="3161311"/>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20" name="Oval 19"/>
            <p:cNvSpPr/>
            <p:nvPr/>
          </p:nvSpPr>
          <p:spPr>
            <a:xfrm>
              <a:off x="7708636" y="3832584"/>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21" name="Oval 20"/>
            <p:cNvSpPr/>
            <p:nvPr/>
          </p:nvSpPr>
          <p:spPr>
            <a:xfrm>
              <a:off x="9687276" y="2724821"/>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2" name="Oval 21"/>
            <p:cNvSpPr/>
            <p:nvPr/>
          </p:nvSpPr>
          <p:spPr>
            <a:xfrm>
              <a:off x="8542291" y="4215368"/>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3" name="Oval 22"/>
            <p:cNvSpPr/>
            <p:nvPr/>
          </p:nvSpPr>
          <p:spPr>
            <a:xfrm>
              <a:off x="6755442" y="3589458"/>
              <a:ext cx="578531"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4" name="Oval 23"/>
            <p:cNvSpPr/>
            <p:nvPr/>
          </p:nvSpPr>
          <p:spPr>
            <a:xfrm>
              <a:off x="8177913" y="3700895"/>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5" name="Oval 24"/>
            <p:cNvSpPr/>
            <p:nvPr/>
          </p:nvSpPr>
          <p:spPr>
            <a:xfrm>
              <a:off x="10378815" y="2774584"/>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6" name="Cloud 25"/>
            <p:cNvSpPr/>
            <p:nvPr/>
          </p:nvSpPr>
          <p:spPr>
            <a:xfrm>
              <a:off x="6378150" y="2774604"/>
              <a:ext cx="3482453" cy="1542965"/>
            </a:xfrm>
            <a:prstGeom prst="cloud">
              <a:avLst/>
            </a:prstGeom>
            <a:solidFill>
              <a:schemeClr val="accent2">
                <a:lumMod val="40000"/>
                <a:lumOff val="60000"/>
                <a:alpha val="47000"/>
              </a:schemeClr>
            </a:solidFill>
            <a:ln>
              <a:solidFill>
                <a:srgbClr val="00395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400">
                <a:solidFill>
                  <a:srgbClr val="003959"/>
                </a:solidFill>
              </a:endParaRPr>
            </a:p>
          </p:txBody>
        </p:sp>
        <p:pic>
          <p:nvPicPr>
            <p:cNvPr id="27" name="Picture 26"/>
            <p:cNvPicPr>
              <a:picLocks noChangeAspect="1"/>
            </p:cNvPicPr>
            <p:nvPr/>
          </p:nvPicPr>
          <p:blipFill>
            <a:blip r:embed="rId2"/>
            <a:stretch>
              <a:fillRect/>
            </a:stretch>
          </p:blipFill>
          <p:spPr>
            <a:xfrm>
              <a:off x="7851324" y="3357050"/>
              <a:ext cx="1042957" cy="229451"/>
            </a:xfrm>
            <a:prstGeom prst="rect">
              <a:avLst/>
            </a:prstGeom>
          </p:spPr>
        </p:pic>
      </p:grpSp>
      <p:sp>
        <p:nvSpPr>
          <p:cNvPr id="28" name="Content Placeholder 27"/>
          <p:cNvSpPr>
            <a:spLocks noGrp="1"/>
          </p:cNvSpPr>
          <p:nvPr>
            <p:ph idx="1"/>
          </p:nvPr>
        </p:nvSpPr>
        <p:spPr>
          <a:xfrm>
            <a:off x="444503" y="5204141"/>
            <a:ext cx="10909300" cy="972831"/>
          </a:xfrm>
          <a:solidFill>
            <a:srgbClr val="ED7D31"/>
          </a:solidFill>
        </p:spPr>
        <p:txBody>
          <a:bodyPr>
            <a:normAutofit/>
          </a:bodyPr>
          <a:lstStyle/>
          <a:p>
            <a:pPr marL="0" indent="0" algn="ctr">
              <a:buNone/>
            </a:pPr>
            <a:r>
              <a:rPr lang="en-US" sz="3200" dirty="0">
                <a:solidFill>
                  <a:schemeClr val="bg1"/>
                </a:solidFill>
              </a:rPr>
              <a:t>Clearly an inviting </a:t>
            </a:r>
            <a:r>
              <a:rPr lang="en-US" sz="3200" dirty="0" smtClean="0">
                <a:solidFill>
                  <a:schemeClr val="bg1"/>
                </a:solidFill>
              </a:rPr>
              <a:t>attack surface</a:t>
            </a:r>
            <a:r>
              <a:rPr lang="is-IS" sz="3200" dirty="0" smtClean="0">
                <a:solidFill>
                  <a:schemeClr val="bg1"/>
                </a:solidFill>
              </a:rPr>
              <a:t>… </a:t>
            </a:r>
            <a:r>
              <a:rPr lang="en-US" sz="3200" dirty="0">
                <a:solidFill>
                  <a:schemeClr val="bg1"/>
                </a:solidFill>
              </a:rPr>
              <a:t>l</a:t>
            </a:r>
            <a:r>
              <a:rPr lang="en-US" sz="3200" dirty="0" smtClean="0">
                <a:solidFill>
                  <a:schemeClr val="bg1"/>
                </a:solidFill>
              </a:rPr>
              <a:t>uckily</a:t>
            </a:r>
            <a:r>
              <a:rPr lang="en-US" sz="3200" dirty="0">
                <a:solidFill>
                  <a:schemeClr val="bg1"/>
                </a:solidFill>
              </a:rPr>
              <a:t>, this was noticed several years ago!</a:t>
            </a:r>
          </a:p>
          <a:p>
            <a:pPr algn="ctr"/>
            <a:endParaRPr lang="en-US" sz="3200" dirty="0">
              <a:solidFill>
                <a:schemeClr val="bg1"/>
              </a:solidFill>
            </a:endParaRPr>
          </a:p>
          <a:p>
            <a:pPr algn="ctr"/>
            <a:endParaRPr lang="en-US" sz="3200" dirty="0">
              <a:solidFill>
                <a:schemeClr val="bg1"/>
              </a:solidFill>
            </a:endParaRPr>
          </a:p>
        </p:txBody>
      </p:sp>
    </p:spTree>
    <p:extLst>
      <p:ext uri="{BB962C8B-B14F-4D97-AF65-F5344CB8AC3E}">
        <p14:creationId xmlns:p14="http://schemas.microsoft.com/office/powerpoint/2010/main" val="21238629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Issues </a:t>
            </a:r>
            <a:r>
              <a:rPr lang="en-US" dirty="0"/>
              <a:t>of </a:t>
            </a:r>
            <a:r>
              <a:rPr lang="en-US" dirty="0" err="1"/>
              <a:t>IdM</a:t>
            </a:r>
            <a:r>
              <a:rPr lang="en-US" dirty="0"/>
              <a:t> raised by IT leaders from </a:t>
            </a:r>
            <a:r>
              <a:rPr lang="en-US" dirty="0" err="1"/>
              <a:t>EIROforum</a:t>
            </a:r>
            <a:r>
              <a:rPr lang="en-US" dirty="0"/>
              <a:t> labs (Jan 2011) </a:t>
            </a:r>
            <a:endParaRPr lang="en-US" dirty="0" smtClean="0"/>
          </a:p>
          <a:p>
            <a:pPr lvl="1"/>
            <a:r>
              <a:rPr lang="en-US" dirty="0" smtClean="0"/>
              <a:t>CERN</a:t>
            </a:r>
            <a:r>
              <a:rPr lang="en-US" dirty="0"/>
              <a:t>, EFDA-JET, EMBL, ESA, ESO, ESRF, European XFEL and ILL</a:t>
            </a:r>
          </a:p>
          <a:p>
            <a:pPr lvl="1"/>
            <a:r>
              <a:rPr lang="en-US" dirty="0" smtClean="0"/>
              <a:t>These </a:t>
            </a:r>
            <a:r>
              <a:rPr lang="en-US" dirty="0"/>
              <a:t>laboratories, as well as national and regional research organizations, </a:t>
            </a:r>
            <a:r>
              <a:rPr lang="en-US" dirty="0" smtClean="0"/>
              <a:t>face similar challenges</a:t>
            </a:r>
          </a:p>
          <a:p>
            <a:pPr marL="0" indent="0">
              <a:buNone/>
            </a:pPr>
            <a:endParaRPr lang="en-US" dirty="0"/>
          </a:p>
          <a:p>
            <a:r>
              <a:rPr lang="en-US" dirty="0" smtClean="0"/>
              <a:t>Prepared a paper that documents </a:t>
            </a:r>
            <a:r>
              <a:rPr lang="en-US" dirty="0"/>
              <a:t>common requirements </a:t>
            </a:r>
            <a:r>
              <a:rPr lang="en-US" dirty="0">
                <a:hlinkClick r:id="rId2"/>
              </a:rPr>
              <a:t>https://cdsweb.cern.ch/record/</a:t>
            </a:r>
            <a:r>
              <a:rPr lang="en-US" dirty="0" smtClean="0">
                <a:hlinkClick r:id="rId2"/>
              </a:rPr>
              <a:t>1442597</a:t>
            </a:r>
            <a:r>
              <a:rPr lang="en-US" dirty="0" smtClean="0"/>
              <a:t> </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US" dirty="0" smtClean="0"/>
              <a:t>Beginnings</a:t>
            </a:r>
            <a:endParaRPr lang="en-US" dirty="0">
              <a:solidFill>
                <a:srgbClr val="F6791C"/>
              </a:solidFill>
            </a:endParaRPr>
          </a:p>
        </p:txBody>
      </p:sp>
      <p:sp>
        <p:nvSpPr>
          <p:cNvPr id="5" name="TextBox 4"/>
          <p:cNvSpPr txBox="1"/>
          <p:nvPr/>
        </p:nvSpPr>
        <p:spPr>
          <a:xfrm>
            <a:off x="5859302" y="6488668"/>
            <a:ext cx="4381015" cy="369332"/>
          </a:xfrm>
          <a:prstGeom prst="rect">
            <a:avLst/>
          </a:prstGeom>
          <a:noFill/>
        </p:spPr>
        <p:txBody>
          <a:bodyPr wrap="none" rtlCol="0">
            <a:spAutoFit/>
          </a:bodyPr>
          <a:lstStyle/>
          <a:p>
            <a:r>
              <a:rPr lang="en-US" dirty="0" smtClean="0"/>
              <a:t>Credit to David Kelsey (STFC) for this content</a:t>
            </a:r>
            <a:endParaRPr lang="en-US" dirty="0"/>
          </a:p>
        </p:txBody>
      </p:sp>
      <p:sp>
        <p:nvSpPr>
          <p:cNvPr id="6" name="Rectangle 5"/>
          <p:cNvSpPr/>
          <p:nvPr/>
        </p:nvSpPr>
        <p:spPr>
          <a:xfrm>
            <a:off x="7058163" y="3843437"/>
            <a:ext cx="4103452" cy="1938992"/>
          </a:xfrm>
          <a:prstGeom prst="rect">
            <a:avLst/>
          </a:prstGeom>
          <a:solidFill>
            <a:srgbClr val="ED7D31">
              <a:alpha val="30000"/>
            </a:srgbClr>
          </a:solidFill>
          <a:ln>
            <a:noFill/>
          </a:ln>
        </p:spPr>
        <p:txBody>
          <a:bodyPr wrap="square">
            <a:spAutoFit/>
          </a:bodyPr>
          <a:lstStyle/>
          <a:p>
            <a:r>
              <a:rPr lang="en-US" sz="2000" i="1" dirty="0" smtClean="0"/>
              <a:t>“Such </a:t>
            </a:r>
            <a:r>
              <a:rPr lang="en-US" sz="2000" i="1" dirty="0"/>
              <a:t>an identity federation in the High Energy Physics (HEP) community would rely on:</a:t>
            </a:r>
          </a:p>
          <a:p>
            <a:r>
              <a:rPr lang="en-US" sz="2000" i="1" dirty="0"/>
              <a:t>• A well-defined </a:t>
            </a:r>
            <a:r>
              <a:rPr lang="en-US" sz="2000" b="1" i="1" dirty="0"/>
              <a:t>framework</a:t>
            </a:r>
            <a:r>
              <a:rPr lang="en-US" sz="2000" i="1" dirty="0"/>
              <a:t> to ensure sufficient </a:t>
            </a:r>
            <a:r>
              <a:rPr lang="en-US" sz="2000" b="1" i="1" dirty="0"/>
              <a:t>trust</a:t>
            </a:r>
            <a:r>
              <a:rPr lang="en-US" sz="2000" i="1" dirty="0"/>
              <a:t> and </a:t>
            </a:r>
            <a:r>
              <a:rPr lang="en-US" sz="2000" b="1" i="1" dirty="0"/>
              <a:t>security</a:t>
            </a:r>
            <a:r>
              <a:rPr lang="en-US" sz="2000" i="1" dirty="0"/>
              <a:t> among the different </a:t>
            </a:r>
            <a:r>
              <a:rPr lang="en-US" sz="2000" i="1" dirty="0" err="1"/>
              <a:t>IdPs</a:t>
            </a:r>
            <a:r>
              <a:rPr lang="en-US" sz="2000" i="1" dirty="0"/>
              <a:t> and relying parties</a:t>
            </a:r>
            <a:r>
              <a:rPr lang="en-US" sz="2000" i="1" dirty="0" smtClean="0"/>
              <a:t>.“</a:t>
            </a:r>
            <a:endParaRPr lang="en-US" sz="2000" i="1" dirty="0"/>
          </a:p>
        </p:txBody>
      </p:sp>
      <p:sp>
        <p:nvSpPr>
          <p:cNvPr id="7" name="Rectangle 6"/>
          <p:cNvSpPr/>
          <p:nvPr/>
        </p:nvSpPr>
        <p:spPr>
          <a:xfrm>
            <a:off x="641904" y="3840467"/>
            <a:ext cx="6096000" cy="1938992"/>
          </a:xfrm>
          <a:prstGeom prst="rect">
            <a:avLst/>
          </a:prstGeom>
          <a:solidFill>
            <a:srgbClr val="ED7D31">
              <a:alpha val="30000"/>
            </a:srgbClr>
          </a:solidFill>
          <a:ln>
            <a:noFill/>
          </a:ln>
        </p:spPr>
        <p:txBody>
          <a:bodyPr>
            <a:spAutoFit/>
          </a:bodyPr>
          <a:lstStyle/>
          <a:p>
            <a:r>
              <a:rPr lang="en-US" sz="2000" i="1" dirty="0" smtClean="0"/>
              <a:t>“Security </a:t>
            </a:r>
            <a:r>
              <a:rPr lang="en-US" sz="2000" i="1" dirty="0"/>
              <a:t>procedures and incident response would need to be reviewed. Today, each resource provider is for example responsible for terminating access by known compromised identities. With identity federation, this responsibility will be shifted to the IdP though resource providers will insist on the ability to revoke access</a:t>
            </a:r>
            <a:r>
              <a:rPr lang="en-US" sz="2000" i="1" dirty="0" smtClean="0"/>
              <a:t>.”</a:t>
            </a:r>
            <a:endParaRPr lang="en-US" sz="2000" i="1" dirty="0"/>
          </a:p>
        </p:txBody>
      </p:sp>
    </p:spTree>
    <p:extLst>
      <p:ext uri="{BB962C8B-B14F-4D97-AF65-F5344CB8AC3E}">
        <p14:creationId xmlns:p14="http://schemas.microsoft.com/office/powerpoint/2010/main" val="2079419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smtClean="0">
                <a:solidFill>
                  <a:srgbClr val="013F5E"/>
                </a:solidFill>
              </a:rPr>
              <a:t>Several years later, 2016 </a:t>
            </a:r>
          </a:p>
          <a:p>
            <a:pPr marL="0" indent="0">
              <a:buNone/>
            </a:pPr>
            <a:r>
              <a:rPr lang="en-US" u="sng" dirty="0" smtClean="0">
                <a:solidFill>
                  <a:srgbClr val="F57B20"/>
                </a:solidFill>
              </a:rPr>
              <a:t>S</a:t>
            </a:r>
            <a:r>
              <a:rPr lang="en-US" dirty="0" smtClean="0"/>
              <a:t>ecurity </a:t>
            </a:r>
            <a:br>
              <a:rPr lang="en-US" dirty="0" smtClean="0"/>
            </a:br>
            <a:r>
              <a:rPr lang="en-US" u="sng" dirty="0" smtClean="0">
                <a:solidFill>
                  <a:srgbClr val="F57B20"/>
                </a:solidFill>
              </a:rPr>
              <a:t>I</a:t>
            </a:r>
            <a:r>
              <a:rPr lang="en-US" dirty="0" smtClean="0"/>
              <a:t>ncident </a:t>
            </a:r>
            <a:br>
              <a:rPr lang="en-US" dirty="0" smtClean="0"/>
            </a:br>
            <a:r>
              <a:rPr lang="en-US" u="sng" dirty="0" smtClean="0">
                <a:solidFill>
                  <a:srgbClr val="F57B20"/>
                </a:solidFill>
              </a:rPr>
              <a:t>R</a:t>
            </a:r>
            <a:r>
              <a:rPr lang="en-US" dirty="0" smtClean="0"/>
              <a:t>esponse </a:t>
            </a:r>
            <a:br>
              <a:rPr lang="en-US" dirty="0" smtClean="0"/>
            </a:br>
            <a:r>
              <a:rPr lang="en-US" u="sng" dirty="0" smtClean="0">
                <a:solidFill>
                  <a:srgbClr val="F57B20"/>
                </a:solidFill>
              </a:rPr>
              <a:t>T</a:t>
            </a:r>
            <a:r>
              <a:rPr lang="en-US" dirty="0" smtClean="0"/>
              <a:t>rust </a:t>
            </a:r>
            <a:r>
              <a:rPr lang="en-US" dirty="0"/>
              <a:t>F</a:t>
            </a:r>
            <a:r>
              <a:rPr lang="en-US" dirty="0" smtClean="0"/>
              <a:t>ramework </a:t>
            </a:r>
            <a:r>
              <a:rPr lang="en-US" dirty="0"/>
              <a:t>for </a:t>
            </a:r>
            <a:r>
              <a:rPr lang="en-US" dirty="0" smtClean="0"/>
              <a:t/>
            </a:r>
            <a:br>
              <a:rPr lang="en-US" dirty="0" smtClean="0"/>
            </a:br>
            <a:r>
              <a:rPr lang="en-US" u="sng" dirty="0" smtClean="0">
                <a:solidFill>
                  <a:srgbClr val="F57B20"/>
                </a:solidFill>
              </a:rPr>
              <a:t>F</a:t>
            </a:r>
            <a:r>
              <a:rPr lang="en-US" dirty="0" smtClean="0"/>
              <a:t>ederated </a:t>
            </a:r>
            <a:br>
              <a:rPr lang="en-US" dirty="0" smtClean="0"/>
            </a:br>
            <a:r>
              <a:rPr lang="en-US" u="sng" dirty="0" smtClean="0">
                <a:solidFill>
                  <a:srgbClr val="F57B20"/>
                </a:solidFill>
              </a:rPr>
              <a:t>I</a:t>
            </a:r>
            <a:r>
              <a:rPr lang="en-US" dirty="0" smtClean="0"/>
              <a:t>dentity</a:t>
            </a:r>
          </a:p>
          <a:p>
            <a:pPr marL="0" indent="0">
              <a:buNone/>
            </a:pPr>
            <a:endParaRPr lang="en-US" dirty="0"/>
          </a:p>
          <a:p>
            <a:pPr>
              <a:buFont typeface="Wingdings" charset="2"/>
              <a:buChar char="ü"/>
            </a:pPr>
            <a:r>
              <a:rPr lang="en-US" dirty="0"/>
              <a:t>A</a:t>
            </a:r>
            <a:r>
              <a:rPr lang="en-US" dirty="0" smtClean="0"/>
              <a:t>pproved by the REFEDS (Research &amp; Education </a:t>
            </a:r>
            <a:r>
              <a:rPr lang="en-US" dirty="0" err="1" smtClean="0"/>
              <a:t>FEDerations</a:t>
            </a:r>
            <a:r>
              <a:rPr lang="en-US" dirty="0" smtClean="0"/>
              <a:t>) Community</a:t>
            </a:r>
          </a:p>
          <a:p>
            <a:pPr>
              <a:buFont typeface="Wingdings" charset="2"/>
              <a:buChar char="ü"/>
            </a:pPr>
            <a:r>
              <a:rPr lang="en-US" dirty="0"/>
              <a:t>R</a:t>
            </a:r>
            <a:r>
              <a:rPr lang="en-US" dirty="0" smtClean="0"/>
              <a:t>egistered Internet Assigned Numbers Authority (IANA) Assurance </a:t>
            </a:r>
            <a:r>
              <a:rPr lang="en-US" dirty="0" err="1" smtClean="0"/>
              <a:t>Profile</a:t>
            </a:r>
            <a:r>
              <a:rPr lang="en-US" dirty="0" err="1" smtClean="0">
                <a:hlinkClick r:id="rId2"/>
              </a:rPr>
              <a:t>https</a:t>
            </a:r>
            <a:r>
              <a:rPr lang="en-US" dirty="0">
                <a:hlinkClick r:id="rId2"/>
              </a:rPr>
              <a:t>://www.iana.org/assignments/loa-profiles/loa-</a:t>
            </a:r>
            <a:r>
              <a:rPr lang="en-US" dirty="0" smtClean="0">
                <a:hlinkClick r:id="rId2"/>
              </a:rPr>
              <a:t>profiles.xhtml</a:t>
            </a:r>
            <a:r>
              <a:rPr lang="en-US" dirty="0"/>
              <a:t> </a:t>
            </a:r>
            <a:endParaRPr lang="en-US" dirty="0" smtClean="0"/>
          </a:p>
          <a:p>
            <a:pPr>
              <a:buFont typeface="Wingdings" charset="2"/>
              <a:buChar char="ü"/>
            </a:pPr>
            <a:endParaRPr lang="en-US" dirty="0" smtClean="0"/>
          </a:p>
          <a:p>
            <a:endParaRPr lang="en-US" dirty="0" smtClean="0"/>
          </a:p>
          <a:p>
            <a:pPr marL="0" indent="0">
              <a:buNone/>
            </a:pPr>
            <a:endParaRPr lang="en-US"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5" name="Title 4"/>
          <p:cNvSpPr>
            <a:spLocks noGrp="1"/>
          </p:cNvSpPr>
          <p:nvPr>
            <p:ph type="title"/>
          </p:nvPr>
        </p:nvSpPr>
        <p:spPr/>
        <p:txBody>
          <a:bodyPr/>
          <a:lstStyle/>
          <a:p>
            <a:r>
              <a:rPr lang="en-US" dirty="0" smtClean="0"/>
              <a:t>Evolution</a:t>
            </a:r>
            <a:endParaRPr lang="en-US" dirty="0"/>
          </a:p>
        </p:txBody>
      </p:sp>
    </p:spTree>
    <p:extLst>
      <p:ext uri="{BB962C8B-B14F-4D97-AF65-F5344CB8AC3E}">
        <p14:creationId xmlns:p14="http://schemas.microsoft.com/office/powerpoint/2010/main" val="29222998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23</a:t>
            </a:fld>
            <a:endParaRPr lang="en-GB"/>
          </a:p>
        </p:txBody>
      </p:sp>
      <p:sp>
        <p:nvSpPr>
          <p:cNvPr id="4" name="Title 3"/>
          <p:cNvSpPr>
            <a:spLocks noGrp="1"/>
          </p:cNvSpPr>
          <p:nvPr>
            <p:ph type="title"/>
          </p:nvPr>
        </p:nvSpPr>
        <p:spPr/>
        <p:txBody>
          <a:bodyPr/>
          <a:lstStyle/>
          <a:p>
            <a:r>
              <a:rPr lang="en-US" dirty="0" smtClean="0"/>
              <a:t>Sirtfi</a:t>
            </a:r>
            <a:endParaRPr lang="en-US" dirty="0"/>
          </a:p>
        </p:txBody>
      </p:sp>
      <p:graphicFrame>
        <p:nvGraphicFramePr>
          <p:cNvPr id="5" name="Diagram 4"/>
          <p:cNvGraphicFramePr/>
          <p:nvPr>
            <p:extLst>
              <p:ext uri="{D42A27DB-BD31-4B8C-83A1-F6EECF244321}">
                <p14:modId xmlns:p14="http://schemas.microsoft.com/office/powerpoint/2010/main" val="4111094183"/>
              </p:ext>
            </p:extLst>
          </p:nvPr>
        </p:nvGraphicFramePr>
        <p:xfrm>
          <a:off x="2096612" y="1453906"/>
          <a:ext cx="8043333" cy="4667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27022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24</a:t>
            </a:fld>
            <a:endParaRPr lang="en-GB"/>
          </a:p>
        </p:txBody>
      </p:sp>
      <p:sp>
        <p:nvSpPr>
          <p:cNvPr id="4" name="Title 3"/>
          <p:cNvSpPr>
            <a:spLocks noGrp="1"/>
          </p:cNvSpPr>
          <p:nvPr>
            <p:ph type="title"/>
          </p:nvPr>
        </p:nvSpPr>
        <p:spPr/>
        <p:txBody>
          <a:bodyPr/>
          <a:lstStyle/>
          <a:p>
            <a:r>
              <a:rPr lang="en-US" dirty="0" smtClean="0"/>
              <a:t>Current adoption</a:t>
            </a:r>
            <a:endParaRPr lang="en-US" dirty="0"/>
          </a:p>
        </p:txBody>
      </p:sp>
      <p:pic>
        <p:nvPicPr>
          <p:cNvPr id="5" name="Shape 288" descr="mapa_solido_n-01.png"/>
          <p:cNvPicPr preferRelativeResize="0"/>
          <p:nvPr/>
        </p:nvPicPr>
        <p:blipFill>
          <a:blip r:embed="rId3">
            <a:alphaModFix/>
            <a:duotone>
              <a:prstClr val="black"/>
              <a:srgbClr val="D9C3A5">
                <a:tint val="50000"/>
                <a:satMod val="180000"/>
              </a:srgbClr>
            </a:duotone>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656167" y="1270000"/>
            <a:ext cx="11154833" cy="5270500"/>
          </a:xfrm>
          <a:prstGeom prst="rect">
            <a:avLst/>
          </a:prstGeom>
          <a:noFill/>
          <a:ln>
            <a:noFill/>
          </a:ln>
        </p:spPr>
      </p:pic>
      <p:graphicFrame>
        <p:nvGraphicFramePr>
          <p:cNvPr id="2" name="Object 1"/>
          <p:cNvGraphicFramePr>
            <a:graphicFrameLocks noChangeAspect="1"/>
          </p:cNvGraphicFramePr>
          <p:nvPr>
            <p:extLst>
              <p:ext uri="{D42A27DB-BD31-4B8C-83A1-F6EECF244321}">
                <p14:modId xmlns:p14="http://schemas.microsoft.com/office/powerpoint/2010/main" val="674318306"/>
              </p:ext>
            </p:extLst>
          </p:nvPr>
        </p:nvGraphicFramePr>
        <p:xfrm>
          <a:off x="2430736" y="1532514"/>
          <a:ext cx="6328671" cy="4597820"/>
        </p:xfrm>
        <a:graphic>
          <a:graphicData uri="http://schemas.openxmlformats.org/presentationml/2006/ole">
            <mc:AlternateContent xmlns:mc="http://schemas.openxmlformats.org/markup-compatibility/2006">
              <mc:Choice xmlns:v="urn:schemas-microsoft-com:vml" Requires="v">
                <p:oleObj spid="_x0000_s1034" name="Worksheet" r:id="rId5" imgW="3048000" imgH="2870200" progId="Excel.Sheet.12">
                  <p:embed/>
                </p:oleObj>
              </mc:Choice>
              <mc:Fallback>
                <p:oleObj name="Worksheet" r:id="rId5" imgW="3048000" imgH="2870200" progId="Excel.Sheet.12">
                  <p:embed/>
                  <p:pic>
                    <p:nvPicPr>
                      <p:cNvPr id="0" name=""/>
                      <p:cNvPicPr/>
                      <p:nvPr/>
                    </p:nvPicPr>
                    <p:blipFill>
                      <a:blip r:embed="rId6"/>
                      <a:stretch>
                        <a:fillRect/>
                      </a:stretch>
                    </p:blipFill>
                    <p:spPr>
                      <a:xfrm>
                        <a:off x="2430736" y="1532514"/>
                        <a:ext cx="6328671" cy="4597820"/>
                      </a:xfrm>
                      <a:prstGeom prst="rect">
                        <a:avLst/>
                      </a:prstGeom>
                    </p:spPr>
                  </p:pic>
                </p:oleObj>
              </mc:Fallback>
            </mc:AlternateContent>
          </a:graphicData>
        </a:graphic>
      </p:graphicFrame>
    </p:spTree>
    <p:extLst>
      <p:ext uri="{BB962C8B-B14F-4D97-AF65-F5344CB8AC3E}">
        <p14:creationId xmlns:p14="http://schemas.microsoft.com/office/powerpoint/2010/main" val="117025917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rcRect t="-8698" b="-8698"/>
          <a:stretch>
            <a:fillRect/>
          </a:stretch>
        </p:blipFill>
        <p:spPr>
          <a:xfrm>
            <a:off x="1693216" y="1417026"/>
            <a:ext cx="8567061" cy="4948074"/>
          </a:xfrm>
        </p:spPr>
      </p:pic>
      <p:sp>
        <p:nvSpPr>
          <p:cNvPr id="3" name="Slide Number Placeholder 2"/>
          <p:cNvSpPr>
            <a:spLocks noGrp="1"/>
          </p:cNvSpPr>
          <p:nvPr>
            <p:ph type="sldNum" sz="quarter" idx="12"/>
          </p:nvPr>
        </p:nvSpPr>
        <p:spPr/>
        <p:txBody>
          <a:bodyPr/>
          <a:lstStyle/>
          <a:p>
            <a:fld id="{6F576E6A-F32A-4612-884C-86870357C6B4}" type="slidenum">
              <a:rPr lang="en-GB" smtClean="0"/>
              <a:pPr/>
              <a:t>25</a:t>
            </a:fld>
            <a:endParaRPr lang="en-GB"/>
          </a:p>
        </p:txBody>
      </p:sp>
      <p:sp>
        <p:nvSpPr>
          <p:cNvPr id="4" name="Title 3"/>
          <p:cNvSpPr>
            <a:spLocks noGrp="1"/>
          </p:cNvSpPr>
          <p:nvPr>
            <p:ph type="title"/>
          </p:nvPr>
        </p:nvSpPr>
        <p:spPr/>
        <p:txBody>
          <a:bodyPr/>
          <a:lstStyle/>
          <a:p>
            <a:r>
              <a:rPr lang="en-US" dirty="0" smtClean="0"/>
              <a:t>Find out more</a:t>
            </a:r>
            <a:endParaRPr lang="en-US" dirty="0">
              <a:solidFill>
                <a:srgbClr val="F6791C"/>
              </a:solidFill>
            </a:endParaRPr>
          </a:p>
        </p:txBody>
      </p:sp>
      <p:sp>
        <p:nvSpPr>
          <p:cNvPr id="6" name="TextBox 5"/>
          <p:cNvSpPr txBox="1"/>
          <p:nvPr/>
        </p:nvSpPr>
        <p:spPr>
          <a:xfrm>
            <a:off x="4266361" y="2743269"/>
            <a:ext cx="3988043" cy="461665"/>
          </a:xfrm>
          <a:prstGeom prst="rect">
            <a:avLst/>
          </a:prstGeom>
          <a:noFill/>
        </p:spPr>
        <p:txBody>
          <a:bodyPr wrap="square" rtlCol="0">
            <a:spAutoFit/>
          </a:bodyPr>
          <a:lstStyle/>
          <a:p>
            <a:r>
              <a:rPr lang="en-US" sz="2400" b="1" dirty="0">
                <a:solidFill>
                  <a:srgbClr val="FFFFFF"/>
                </a:solidFill>
              </a:rPr>
              <a:t>https://refeds.org/</a:t>
            </a:r>
            <a:r>
              <a:rPr lang="en-US" sz="2400" b="1" dirty="0" smtClean="0">
                <a:solidFill>
                  <a:srgbClr val="FFFFFF"/>
                </a:solidFill>
              </a:rPr>
              <a:t>sirtfi </a:t>
            </a:r>
            <a:endParaRPr lang="en-US" sz="2400" b="1" dirty="0">
              <a:solidFill>
                <a:srgbClr val="FFFFFF"/>
              </a:solidFill>
            </a:endParaRPr>
          </a:p>
        </p:txBody>
      </p:sp>
    </p:spTree>
    <p:extLst>
      <p:ext uri="{BB962C8B-B14F-4D97-AF65-F5344CB8AC3E}">
        <p14:creationId xmlns:p14="http://schemas.microsoft.com/office/powerpoint/2010/main" val="35883496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26</a:t>
            </a:fld>
            <a:endParaRPr lang="en-GB"/>
          </a:p>
        </p:txBody>
      </p:sp>
      <p:sp>
        <p:nvSpPr>
          <p:cNvPr id="7" name="TextBox 6"/>
          <p:cNvSpPr txBox="1"/>
          <p:nvPr/>
        </p:nvSpPr>
        <p:spPr>
          <a:xfrm>
            <a:off x="987713" y="2240427"/>
            <a:ext cx="7638066" cy="1107996"/>
          </a:xfrm>
          <a:prstGeom prst="rect">
            <a:avLst/>
          </a:prstGeom>
          <a:noFill/>
        </p:spPr>
        <p:txBody>
          <a:bodyPr wrap="none" rtlCol="0">
            <a:spAutoFit/>
          </a:bodyPr>
          <a:lstStyle/>
          <a:p>
            <a:r>
              <a:rPr lang="en-US" sz="6600" b="1" dirty="0" smtClean="0">
                <a:solidFill>
                  <a:schemeClr val="bg1"/>
                </a:solidFill>
              </a:rPr>
              <a:t>How does Sirtfi help?</a:t>
            </a:r>
            <a:endParaRPr lang="en-US" sz="6600" b="1" dirty="0">
              <a:solidFill>
                <a:schemeClr val="bg1"/>
              </a:solidFill>
            </a:endParaRPr>
          </a:p>
        </p:txBody>
      </p:sp>
    </p:spTree>
    <p:extLst>
      <p:ext uri="{BB962C8B-B14F-4D97-AF65-F5344CB8AC3E}">
        <p14:creationId xmlns:p14="http://schemas.microsoft.com/office/powerpoint/2010/main" val="1621326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US" dirty="0" smtClean="0"/>
              <a:t>How does Sirtfi help?</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2949602930"/>
              </p:ext>
            </p:extLst>
          </p:nvPr>
        </p:nvGraphicFramePr>
        <p:xfrm>
          <a:off x="3266521" y="1404581"/>
          <a:ext cx="5569923"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513623" y="1852323"/>
            <a:ext cx="4109564"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Shared framework fulfills purpose of basic policy</a:t>
            </a:r>
          </a:p>
        </p:txBody>
      </p:sp>
      <p:sp>
        <p:nvSpPr>
          <p:cNvPr id="8" name="TextBox 7"/>
          <p:cNvSpPr txBox="1"/>
          <p:nvPr/>
        </p:nvSpPr>
        <p:spPr>
          <a:xfrm>
            <a:off x="7613112" y="5039004"/>
            <a:ext cx="4204091" cy="646331"/>
          </a:xfrm>
          <a:prstGeom prst="rect">
            <a:avLst/>
          </a:prstGeom>
          <a:noFill/>
        </p:spPr>
        <p:txBody>
          <a:bodyPr wrap="square" rtlCol="0">
            <a:spAutoFit/>
          </a:bodyPr>
          <a:lstStyle/>
          <a:p>
            <a:pPr marL="285750" indent="-285750">
              <a:buFont typeface="Arial"/>
              <a:buChar char="•"/>
            </a:pPr>
            <a:r>
              <a:rPr lang="en-US" dirty="0">
                <a:solidFill>
                  <a:srgbClr val="013F5E"/>
                </a:solidFill>
              </a:rPr>
              <a:t>A</a:t>
            </a:r>
            <a:r>
              <a:rPr lang="en-US" dirty="0" smtClean="0">
                <a:solidFill>
                  <a:srgbClr val="013F5E"/>
                </a:solidFill>
              </a:rPr>
              <a:t>llows us to identify security conscious bodies</a:t>
            </a:r>
            <a:endParaRPr lang="en-US" dirty="0">
              <a:solidFill>
                <a:srgbClr val="013F5E"/>
              </a:solidFill>
            </a:endParaRPr>
          </a:p>
        </p:txBody>
      </p:sp>
      <p:sp>
        <p:nvSpPr>
          <p:cNvPr id="10" name="TextBox 9"/>
          <p:cNvSpPr txBox="1"/>
          <p:nvPr/>
        </p:nvSpPr>
        <p:spPr>
          <a:xfrm>
            <a:off x="7930589" y="2639802"/>
            <a:ext cx="4109564"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Obliged to collaborate</a:t>
            </a:r>
          </a:p>
        </p:txBody>
      </p:sp>
      <p:sp>
        <p:nvSpPr>
          <p:cNvPr id="11" name="TextBox 10"/>
          <p:cNvSpPr txBox="1"/>
          <p:nvPr/>
        </p:nvSpPr>
        <p:spPr>
          <a:xfrm>
            <a:off x="8082437" y="3197951"/>
            <a:ext cx="4109564"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Basic operational security best practices</a:t>
            </a:r>
          </a:p>
        </p:txBody>
      </p:sp>
    </p:spTree>
    <p:extLst>
      <p:ext uri="{BB962C8B-B14F-4D97-AF65-F5344CB8AC3E}">
        <p14:creationId xmlns:p14="http://schemas.microsoft.com/office/powerpoint/2010/main" val="147438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28</a:t>
            </a:fld>
            <a:endParaRPr lang="en-GB"/>
          </a:p>
        </p:txBody>
      </p:sp>
      <p:sp>
        <p:nvSpPr>
          <p:cNvPr id="4" name="Title 3"/>
          <p:cNvSpPr>
            <a:spLocks noGrp="1"/>
          </p:cNvSpPr>
          <p:nvPr>
            <p:ph type="title"/>
          </p:nvPr>
        </p:nvSpPr>
        <p:spPr/>
        <p:txBody>
          <a:bodyPr/>
          <a:lstStyle/>
          <a:p>
            <a:r>
              <a:rPr lang="en-US" dirty="0" smtClean="0"/>
              <a:t>How does Sirtfi </a:t>
            </a:r>
            <a:r>
              <a:rPr lang="en-US" u="sng" dirty="0" smtClean="0"/>
              <a:t>not</a:t>
            </a:r>
            <a:r>
              <a:rPr lang="en-US" dirty="0" smtClean="0"/>
              <a:t> help?</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3818105967"/>
              </p:ext>
            </p:extLst>
          </p:nvPr>
        </p:nvGraphicFramePr>
        <p:xfrm>
          <a:off x="3266521" y="1404581"/>
          <a:ext cx="5569923"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1051937" y="1563696"/>
            <a:ext cx="4204091"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Some Federation Operators unwilling to act as gatekeepers</a:t>
            </a:r>
            <a:endParaRPr lang="en-US" dirty="0">
              <a:solidFill>
                <a:srgbClr val="013F5E"/>
              </a:solidFill>
            </a:endParaRPr>
          </a:p>
        </p:txBody>
      </p:sp>
      <p:sp>
        <p:nvSpPr>
          <p:cNvPr id="10" name="TextBox 9"/>
          <p:cNvSpPr txBox="1"/>
          <p:nvPr/>
        </p:nvSpPr>
        <p:spPr>
          <a:xfrm>
            <a:off x="375353" y="4944430"/>
            <a:ext cx="4204091"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Trust tied to </a:t>
            </a:r>
            <a:r>
              <a:rPr lang="en-US" dirty="0" err="1" smtClean="0">
                <a:solidFill>
                  <a:srgbClr val="013F5E"/>
                </a:solidFill>
              </a:rPr>
              <a:t>organisation</a:t>
            </a:r>
            <a:r>
              <a:rPr lang="en-US" dirty="0" smtClean="0">
                <a:solidFill>
                  <a:srgbClr val="013F5E"/>
                </a:solidFill>
              </a:rPr>
              <a:t>/entity, not individual</a:t>
            </a:r>
            <a:endParaRPr lang="en-US" dirty="0">
              <a:solidFill>
                <a:srgbClr val="013F5E"/>
              </a:solidFill>
            </a:endParaRPr>
          </a:p>
        </p:txBody>
      </p:sp>
      <p:sp>
        <p:nvSpPr>
          <p:cNvPr id="11" name="TextBox 10"/>
          <p:cNvSpPr txBox="1"/>
          <p:nvPr/>
        </p:nvSpPr>
        <p:spPr>
          <a:xfrm>
            <a:off x="498817" y="2421742"/>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No large-scale blocking mechanism</a:t>
            </a:r>
            <a:endParaRPr lang="en-US" dirty="0">
              <a:solidFill>
                <a:srgbClr val="013F5E"/>
              </a:solidFill>
            </a:endParaRPr>
          </a:p>
        </p:txBody>
      </p:sp>
      <p:sp>
        <p:nvSpPr>
          <p:cNvPr id="12" name="TextBox 11"/>
          <p:cNvSpPr txBox="1"/>
          <p:nvPr/>
        </p:nvSpPr>
        <p:spPr>
          <a:xfrm>
            <a:off x="1727109" y="5643703"/>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Difficult to build offline trust</a:t>
            </a:r>
            <a:endParaRPr lang="en-US" dirty="0">
              <a:solidFill>
                <a:srgbClr val="013F5E"/>
              </a:solidFill>
            </a:endParaRPr>
          </a:p>
        </p:txBody>
      </p:sp>
      <p:sp>
        <p:nvSpPr>
          <p:cNvPr id="13" name="TextBox 12"/>
          <p:cNvSpPr txBox="1"/>
          <p:nvPr/>
        </p:nvSpPr>
        <p:spPr>
          <a:xfrm>
            <a:off x="7438141" y="1866220"/>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No </a:t>
            </a:r>
            <a:r>
              <a:rPr lang="en-US" dirty="0" smtClean="0">
                <a:solidFill>
                  <a:srgbClr val="013F5E"/>
                </a:solidFill>
              </a:rPr>
              <a:t>shared procedures</a:t>
            </a:r>
            <a:endParaRPr lang="en-US" dirty="0">
              <a:solidFill>
                <a:srgbClr val="013F5E"/>
              </a:solidFill>
            </a:endParaRPr>
          </a:p>
        </p:txBody>
      </p:sp>
    </p:spTree>
    <p:extLst>
      <p:ext uri="{BB962C8B-B14F-4D97-AF65-F5344CB8AC3E}">
        <p14:creationId xmlns:p14="http://schemas.microsoft.com/office/powerpoint/2010/main" val="3120746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29</a:t>
            </a:fld>
            <a:endParaRPr lang="en-GB"/>
          </a:p>
        </p:txBody>
      </p:sp>
      <p:sp>
        <p:nvSpPr>
          <p:cNvPr id="7" name="TextBox 6"/>
          <p:cNvSpPr txBox="1"/>
          <p:nvPr/>
        </p:nvSpPr>
        <p:spPr>
          <a:xfrm>
            <a:off x="987713" y="2240427"/>
            <a:ext cx="5427462" cy="1107996"/>
          </a:xfrm>
          <a:prstGeom prst="rect">
            <a:avLst/>
          </a:prstGeom>
          <a:noFill/>
        </p:spPr>
        <p:txBody>
          <a:bodyPr wrap="none" rtlCol="0">
            <a:spAutoFit/>
          </a:bodyPr>
          <a:lstStyle/>
          <a:p>
            <a:r>
              <a:rPr lang="en-US" sz="6600" b="1" dirty="0" smtClean="0">
                <a:solidFill>
                  <a:schemeClr val="bg1"/>
                </a:solidFill>
              </a:rPr>
              <a:t>Filling the gaps</a:t>
            </a:r>
            <a:endParaRPr lang="en-US" sz="6600" b="1" dirty="0">
              <a:solidFill>
                <a:schemeClr val="bg1"/>
              </a:solidFill>
            </a:endParaRPr>
          </a:p>
        </p:txBody>
      </p:sp>
    </p:spTree>
    <p:extLst>
      <p:ext uri="{BB962C8B-B14F-4D97-AF65-F5344CB8AC3E}">
        <p14:creationId xmlns:p14="http://schemas.microsoft.com/office/powerpoint/2010/main" val="4268333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3</a:t>
            </a:fld>
            <a:endParaRPr lang="en-GB"/>
          </a:p>
        </p:txBody>
      </p:sp>
      <p:sp>
        <p:nvSpPr>
          <p:cNvPr id="7" name="TextBox 6"/>
          <p:cNvSpPr txBox="1"/>
          <p:nvPr/>
        </p:nvSpPr>
        <p:spPr>
          <a:xfrm>
            <a:off x="965814" y="1671207"/>
            <a:ext cx="9961546" cy="2123658"/>
          </a:xfrm>
          <a:prstGeom prst="rect">
            <a:avLst/>
          </a:prstGeom>
          <a:noFill/>
        </p:spPr>
        <p:txBody>
          <a:bodyPr wrap="square" rtlCol="0">
            <a:spAutoFit/>
          </a:bodyPr>
          <a:lstStyle/>
          <a:p>
            <a:r>
              <a:rPr lang="en-US" sz="6600" b="1" dirty="0" smtClean="0">
                <a:solidFill>
                  <a:schemeClr val="bg1"/>
                </a:solidFill>
              </a:rPr>
              <a:t>Incident Response in Distributed Infrastructures</a:t>
            </a:r>
            <a:endParaRPr lang="en-US" sz="6600" b="1" dirty="0">
              <a:solidFill>
                <a:schemeClr val="bg1"/>
              </a:solidFill>
            </a:endParaRPr>
          </a:p>
        </p:txBody>
      </p:sp>
    </p:spTree>
    <p:extLst>
      <p:ext uri="{BB962C8B-B14F-4D97-AF65-F5344CB8AC3E}">
        <p14:creationId xmlns:p14="http://schemas.microsoft.com/office/powerpoint/2010/main" val="13430522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Operational Support</a:t>
            </a:r>
            <a:endParaRPr lang="en-US" dirty="0"/>
          </a:p>
        </p:txBody>
      </p:sp>
      <p:sp>
        <p:nvSpPr>
          <p:cNvPr id="8" name="Content Placeholder 7"/>
          <p:cNvSpPr>
            <a:spLocks noGrp="1"/>
          </p:cNvSpPr>
          <p:nvPr>
            <p:ph sz="half" idx="2"/>
          </p:nvPr>
        </p:nvSpPr>
        <p:spPr/>
        <p:txBody>
          <a:bodyPr/>
          <a:lstStyle/>
          <a:p>
            <a:r>
              <a:rPr lang="en-US" dirty="0" smtClean="0"/>
              <a:t>eduGAIN itself announced early this year that they will provide a support platform capable of coping with roughly 200 tickets per year</a:t>
            </a:r>
          </a:p>
          <a:p>
            <a:r>
              <a:rPr lang="en-US" dirty="0" smtClean="0"/>
              <a:t>Security Incidents will be in scope of this team by Autumn</a:t>
            </a:r>
            <a:endParaRPr lang="en-US" dirty="0"/>
          </a:p>
        </p:txBody>
      </p:sp>
      <p:sp>
        <p:nvSpPr>
          <p:cNvPr id="9" name="Text Placeholder 8"/>
          <p:cNvSpPr>
            <a:spLocks noGrp="1"/>
          </p:cNvSpPr>
          <p:nvPr>
            <p:ph type="body" sz="quarter" idx="3"/>
          </p:nvPr>
        </p:nvSpPr>
        <p:spPr/>
        <p:txBody>
          <a:bodyPr/>
          <a:lstStyle/>
          <a:p>
            <a:r>
              <a:rPr lang="en-US" dirty="0" smtClean="0"/>
              <a:t>Trust</a:t>
            </a:r>
            <a:endParaRPr lang="en-US" dirty="0"/>
          </a:p>
        </p:txBody>
      </p:sp>
      <p:sp>
        <p:nvSpPr>
          <p:cNvPr id="10" name="Content Placeholder 9"/>
          <p:cNvSpPr>
            <a:spLocks noGrp="1"/>
          </p:cNvSpPr>
          <p:nvPr>
            <p:ph sz="quarter" idx="4"/>
          </p:nvPr>
        </p:nvSpPr>
        <p:spPr/>
        <p:txBody>
          <a:bodyPr/>
          <a:lstStyle/>
          <a:p>
            <a:r>
              <a:rPr lang="en-US" dirty="0" smtClean="0"/>
              <a:t>Identified need for Trust Portal</a:t>
            </a:r>
          </a:p>
          <a:p>
            <a:r>
              <a:rPr lang="en-US" dirty="0" smtClean="0"/>
              <a:t>Crowd source trust and provide method for identifying confidence in an entity outside metadata </a:t>
            </a:r>
          </a:p>
          <a:p>
            <a:endParaRPr lang="en-US" dirty="0"/>
          </a:p>
        </p:txBody>
      </p:sp>
      <p:sp>
        <p:nvSpPr>
          <p:cNvPr id="2" name="Slide Number Placeholder 1"/>
          <p:cNvSpPr>
            <a:spLocks noGrp="1"/>
          </p:cNvSpPr>
          <p:nvPr>
            <p:ph type="sldNum" sz="quarter" idx="12"/>
          </p:nvPr>
        </p:nvSpPr>
        <p:spPr/>
        <p:txBody>
          <a:bodyPr/>
          <a:lstStyle/>
          <a:p>
            <a:fld id="{6F576E6A-F32A-4612-884C-86870357C6B4}" type="slidenum">
              <a:rPr lang="en-GB" smtClean="0"/>
              <a:t>30</a:t>
            </a:fld>
            <a:endParaRPr lang="en-GB"/>
          </a:p>
        </p:txBody>
      </p:sp>
      <p:sp>
        <p:nvSpPr>
          <p:cNvPr id="5" name="Title 4"/>
          <p:cNvSpPr>
            <a:spLocks noGrp="1"/>
          </p:cNvSpPr>
          <p:nvPr>
            <p:ph type="title"/>
          </p:nvPr>
        </p:nvSpPr>
        <p:spPr/>
        <p:txBody>
          <a:bodyPr/>
          <a:lstStyle/>
          <a:p>
            <a:r>
              <a:rPr lang="en-US" dirty="0" smtClean="0"/>
              <a:t>How can we build the necessary security capability for eduGAIN?</a:t>
            </a:r>
            <a:endParaRPr lang="en-US" dirty="0"/>
          </a:p>
        </p:txBody>
      </p:sp>
    </p:spTree>
    <p:extLst>
      <p:ext uri="{BB962C8B-B14F-4D97-AF65-F5344CB8AC3E}">
        <p14:creationId xmlns:p14="http://schemas.microsoft.com/office/powerpoint/2010/main" val="4251547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44503" y="1439333"/>
            <a:ext cx="4197984" cy="4737633"/>
          </a:xfrm>
        </p:spPr>
        <p:txBody>
          <a:bodyPr/>
          <a:lstStyle/>
          <a:p>
            <a:r>
              <a:rPr lang="en-US" dirty="0"/>
              <a:t>DNA3.2 provides template procedures based on EGI/WLCG and inspired by common </a:t>
            </a:r>
            <a:r>
              <a:rPr lang="en-US" dirty="0" smtClean="0"/>
              <a:t>practices</a:t>
            </a:r>
          </a:p>
          <a:p>
            <a:r>
              <a:rPr lang="en-US" dirty="0" smtClean="0"/>
              <a:t>Leverages existing trusted relationships in Identity Federations</a:t>
            </a:r>
          </a:p>
          <a:p>
            <a:pPr lvl="1"/>
            <a:r>
              <a:rPr lang="en-US" dirty="0" smtClean="0"/>
              <a:t>Sort of “nested hub” </a:t>
            </a:r>
            <a:r>
              <a:rPr lang="en-US" dirty="0" smtClean="0">
                <a:sym typeface="Wingdings"/>
              </a:rPr>
              <a:t> </a:t>
            </a:r>
            <a:endParaRPr lang="en-US" dirty="0" smtClean="0"/>
          </a:p>
          <a:p>
            <a:r>
              <a:rPr lang="en-US" dirty="0" smtClean="0"/>
              <a:t>Research Communities (RCs) need procedures for two purposes:</a:t>
            </a:r>
          </a:p>
          <a:p>
            <a:pPr lvl="1"/>
            <a:r>
              <a:rPr lang="en-US" dirty="0" smtClean="0"/>
              <a:t>eduGAIN to secure itself </a:t>
            </a:r>
          </a:p>
          <a:p>
            <a:pPr lvl="1"/>
            <a:r>
              <a:rPr lang="en-US" dirty="0" smtClean="0"/>
              <a:t>eduGAIN to cooperate with us during an incident </a:t>
            </a:r>
            <a:endParaRPr lang="en-US" dirty="0"/>
          </a:p>
          <a:p>
            <a:endParaRPr lang="en-US" dirty="0"/>
          </a:p>
        </p:txBody>
      </p:sp>
      <p:sp>
        <p:nvSpPr>
          <p:cNvPr id="6" name="Slide Number Placeholder 5"/>
          <p:cNvSpPr>
            <a:spLocks noGrp="1"/>
          </p:cNvSpPr>
          <p:nvPr>
            <p:ph type="sldNum" sz="quarter" idx="12"/>
          </p:nvPr>
        </p:nvSpPr>
        <p:spPr/>
        <p:txBody>
          <a:bodyPr/>
          <a:lstStyle/>
          <a:p>
            <a:fld id="{6F576E6A-F32A-4612-884C-86870357C6B4}" type="slidenum">
              <a:rPr lang="en-GB" smtClean="0"/>
              <a:t>31</a:t>
            </a:fld>
            <a:endParaRPr lang="en-GB"/>
          </a:p>
        </p:txBody>
      </p:sp>
      <p:sp>
        <p:nvSpPr>
          <p:cNvPr id="8" name="Title 7"/>
          <p:cNvSpPr>
            <a:spLocks noGrp="1"/>
          </p:cNvSpPr>
          <p:nvPr>
            <p:ph type="title"/>
          </p:nvPr>
        </p:nvSpPr>
        <p:spPr/>
        <p:txBody>
          <a:bodyPr/>
          <a:lstStyle/>
          <a:p>
            <a:r>
              <a:rPr lang="en-US" dirty="0" smtClean="0"/>
              <a:t>Incident Response Procedure for Interfederation</a:t>
            </a:r>
            <a:endParaRPr lang="en-US" dirty="0"/>
          </a:p>
        </p:txBody>
      </p:sp>
      <p:sp>
        <p:nvSpPr>
          <p:cNvPr id="10" name="Left-Right Arrow 9"/>
          <p:cNvSpPr/>
          <p:nvPr/>
        </p:nvSpPr>
        <p:spPr>
          <a:xfrm rot="9000000">
            <a:off x="5638756" y="4107048"/>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1" name="Oval 10"/>
          <p:cNvSpPr/>
          <p:nvPr/>
        </p:nvSpPr>
        <p:spPr>
          <a:xfrm>
            <a:off x="4821711" y="4176532"/>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11</a:t>
            </a:r>
            <a:endParaRPr lang="en-US" dirty="0"/>
          </a:p>
        </p:txBody>
      </p:sp>
      <p:sp>
        <p:nvSpPr>
          <p:cNvPr id="12" name="Left-Right Arrow 11"/>
          <p:cNvSpPr/>
          <p:nvPr/>
        </p:nvSpPr>
        <p:spPr>
          <a:xfrm rot="11400000">
            <a:off x="5541290" y="3554292"/>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3" name="Oval 12"/>
          <p:cNvSpPr/>
          <p:nvPr/>
        </p:nvSpPr>
        <p:spPr>
          <a:xfrm>
            <a:off x="4636657" y="3127041"/>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12</a:t>
            </a:r>
            <a:endParaRPr lang="en-US" dirty="0"/>
          </a:p>
        </p:txBody>
      </p:sp>
      <p:sp>
        <p:nvSpPr>
          <p:cNvPr id="14" name="Left-Right Arrow 13"/>
          <p:cNvSpPr/>
          <p:nvPr/>
        </p:nvSpPr>
        <p:spPr>
          <a:xfrm rot="13800000">
            <a:off x="5821931" y="3068207"/>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5" name="Oval 14"/>
          <p:cNvSpPr/>
          <p:nvPr/>
        </p:nvSpPr>
        <p:spPr>
          <a:xfrm>
            <a:off x="5169498" y="2204133"/>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13</a:t>
            </a:r>
            <a:endParaRPr lang="en-US" dirty="0"/>
          </a:p>
        </p:txBody>
      </p:sp>
      <p:sp>
        <p:nvSpPr>
          <p:cNvPr id="16" name="Oval 15"/>
          <p:cNvSpPr/>
          <p:nvPr/>
        </p:nvSpPr>
        <p:spPr>
          <a:xfrm>
            <a:off x="10634248" y="2234681"/>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21</a:t>
            </a:r>
            <a:endParaRPr lang="en-US" dirty="0"/>
          </a:p>
        </p:txBody>
      </p:sp>
      <p:sp>
        <p:nvSpPr>
          <p:cNvPr id="17" name="Oval 16"/>
          <p:cNvSpPr/>
          <p:nvPr/>
        </p:nvSpPr>
        <p:spPr>
          <a:xfrm>
            <a:off x="11167089" y="3157589"/>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22</a:t>
            </a:r>
            <a:endParaRPr lang="en-US" dirty="0"/>
          </a:p>
        </p:txBody>
      </p:sp>
      <p:sp>
        <p:nvSpPr>
          <p:cNvPr id="18" name="Oval 17"/>
          <p:cNvSpPr/>
          <p:nvPr/>
        </p:nvSpPr>
        <p:spPr>
          <a:xfrm>
            <a:off x="10982036" y="4207080"/>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23</a:t>
            </a:r>
            <a:endParaRPr lang="en-US" dirty="0"/>
          </a:p>
        </p:txBody>
      </p:sp>
      <p:sp>
        <p:nvSpPr>
          <p:cNvPr id="19" name="Left-Right Arrow 18"/>
          <p:cNvSpPr/>
          <p:nvPr/>
        </p:nvSpPr>
        <p:spPr>
          <a:xfrm rot="12600000" flipH="1">
            <a:off x="10431307" y="4139330"/>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0" name="Left-Right Arrow 19"/>
          <p:cNvSpPr/>
          <p:nvPr/>
        </p:nvSpPr>
        <p:spPr>
          <a:xfrm rot="10200000" flipH="1">
            <a:off x="10506051" y="3672669"/>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1" name="Left-Right Arrow 20"/>
          <p:cNvSpPr/>
          <p:nvPr/>
        </p:nvSpPr>
        <p:spPr>
          <a:xfrm rot="7800000" flipH="1">
            <a:off x="10313112" y="3229631"/>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graphicFrame>
        <p:nvGraphicFramePr>
          <p:cNvPr id="22" name="Diagram 21"/>
          <p:cNvGraphicFramePr/>
          <p:nvPr>
            <p:extLst>
              <p:ext uri="{D42A27DB-BD31-4B8C-83A1-F6EECF244321}">
                <p14:modId xmlns:p14="http://schemas.microsoft.com/office/powerpoint/2010/main" val="1426410260"/>
              </p:ext>
            </p:extLst>
          </p:nvPr>
        </p:nvGraphicFramePr>
        <p:xfrm>
          <a:off x="5159441" y="2182838"/>
          <a:ext cx="6191250" cy="3868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2968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4236" y="1439333"/>
            <a:ext cx="4499566" cy="4737633"/>
          </a:xfrm>
        </p:spPr>
        <p:txBody>
          <a:bodyPr/>
          <a:lstStyle/>
          <a:p>
            <a:r>
              <a:rPr lang="en-US" dirty="0" smtClean="0"/>
              <a:t>Typical SPs do not have a mature security capability</a:t>
            </a:r>
          </a:p>
          <a:p>
            <a:r>
              <a:rPr lang="en-US" dirty="0" smtClean="0"/>
              <a:t>Many RCs have expertise and motivation to lead incident response and should be allowed to do so</a:t>
            </a:r>
          </a:p>
          <a:p>
            <a:r>
              <a:rPr lang="en-US" dirty="0" smtClean="0"/>
              <a:t>Procedures are flexible to allow the most appropriate entity to be the Incident Response Coordinator</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32</a:t>
            </a:fld>
            <a:endParaRPr lang="en-GB"/>
          </a:p>
        </p:txBody>
      </p:sp>
      <p:sp>
        <p:nvSpPr>
          <p:cNvPr id="4" name="Title 3"/>
          <p:cNvSpPr>
            <a:spLocks noGrp="1"/>
          </p:cNvSpPr>
          <p:nvPr>
            <p:ph type="title"/>
          </p:nvPr>
        </p:nvSpPr>
        <p:spPr/>
        <p:txBody>
          <a:bodyPr/>
          <a:lstStyle/>
          <a:p>
            <a:r>
              <a:rPr lang="en-US" dirty="0" smtClean="0"/>
              <a:t>Role of Research Communities</a:t>
            </a:r>
            <a:endParaRPr lang="en-US" dirty="0"/>
          </a:p>
        </p:txBody>
      </p:sp>
      <p:graphicFrame>
        <p:nvGraphicFramePr>
          <p:cNvPr id="5" name="Diagram 4"/>
          <p:cNvGraphicFramePr/>
          <p:nvPr>
            <p:extLst>
              <p:ext uri="{D42A27DB-BD31-4B8C-83A1-F6EECF244321}">
                <p14:modId xmlns:p14="http://schemas.microsoft.com/office/powerpoint/2010/main" val="2205121288"/>
              </p:ext>
            </p:extLst>
          </p:nvPr>
        </p:nvGraphicFramePr>
        <p:xfrm>
          <a:off x="1072876" y="2938947"/>
          <a:ext cx="5071843" cy="2844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eft-Right Arrow 5"/>
          <p:cNvSpPr/>
          <p:nvPr/>
        </p:nvSpPr>
        <p:spPr>
          <a:xfrm rot="9000000">
            <a:off x="1659546" y="4318782"/>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7" name="Oval 6"/>
          <p:cNvSpPr/>
          <p:nvPr/>
        </p:nvSpPr>
        <p:spPr>
          <a:xfrm>
            <a:off x="990227" y="4369882"/>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11</a:t>
            </a:r>
            <a:endParaRPr lang="en-US" sz="1600" dirty="0"/>
          </a:p>
        </p:txBody>
      </p:sp>
      <p:sp>
        <p:nvSpPr>
          <p:cNvPr id="8" name="Left-Right Arrow 7"/>
          <p:cNvSpPr/>
          <p:nvPr/>
        </p:nvSpPr>
        <p:spPr>
          <a:xfrm rot="11400000">
            <a:off x="1579703" y="3912270"/>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9" name="Oval 8"/>
          <p:cNvSpPr/>
          <p:nvPr/>
        </p:nvSpPr>
        <p:spPr>
          <a:xfrm>
            <a:off x="838632" y="3598058"/>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12</a:t>
            </a:r>
            <a:endParaRPr lang="en-US" sz="1600" dirty="0"/>
          </a:p>
        </p:txBody>
      </p:sp>
      <p:sp>
        <p:nvSpPr>
          <p:cNvPr id="10" name="Left-Right Arrow 9"/>
          <p:cNvSpPr/>
          <p:nvPr/>
        </p:nvSpPr>
        <p:spPr>
          <a:xfrm rot="13800000">
            <a:off x="1828925" y="3545582"/>
            <a:ext cx="339284" cy="180089"/>
          </a:xfrm>
          <a:prstGeom prst="leftRightArrow">
            <a:avLst/>
          </a:prstGeom>
          <a:solidFill>
            <a:srgbClr val="70AD47"/>
          </a:solidFill>
          <a:ln w="28575"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1" name="Oval 10"/>
          <p:cNvSpPr/>
          <p:nvPr/>
        </p:nvSpPr>
        <p:spPr>
          <a:xfrm>
            <a:off x="1275132" y="2919326"/>
            <a:ext cx="670307" cy="601763"/>
          </a:xfrm>
          <a:prstGeom prst="ellipse">
            <a:avLst/>
          </a:prstGeom>
          <a:solidFill>
            <a:srgbClr val="FFFFFF"/>
          </a:solidFill>
          <a:ln w="28575" cmpd="sng">
            <a:solidFill>
              <a:srgbClr val="70AD47"/>
            </a:solidFill>
            <a:prstDash val="solid"/>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13</a:t>
            </a:r>
            <a:endParaRPr lang="en-US" sz="1600" dirty="0"/>
          </a:p>
        </p:txBody>
      </p:sp>
      <p:sp>
        <p:nvSpPr>
          <p:cNvPr id="12" name="Oval 11"/>
          <p:cNvSpPr/>
          <p:nvPr/>
        </p:nvSpPr>
        <p:spPr>
          <a:xfrm>
            <a:off x="5434346" y="2888869"/>
            <a:ext cx="670307" cy="601763"/>
          </a:xfrm>
          <a:prstGeom prst="ellipse">
            <a:avLst/>
          </a:prstGeom>
          <a:solidFill>
            <a:srgbClr val="FFFFFF"/>
          </a:solidFill>
          <a:ln w="28575" cmpd="sng">
            <a:solidFill>
              <a:srgbClr val="70AD47"/>
            </a:solidFill>
            <a:prstDash val="solid"/>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21</a:t>
            </a:r>
            <a:endParaRPr lang="en-US" sz="1600" dirty="0"/>
          </a:p>
        </p:txBody>
      </p:sp>
      <p:sp>
        <p:nvSpPr>
          <p:cNvPr id="13" name="Oval 12"/>
          <p:cNvSpPr/>
          <p:nvPr/>
        </p:nvSpPr>
        <p:spPr>
          <a:xfrm>
            <a:off x="5870846" y="3567601"/>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22</a:t>
            </a:r>
            <a:endParaRPr lang="en-US" sz="1600" dirty="0"/>
          </a:p>
        </p:txBody>
      </p:sp>
      <p:sp>
        <p:nvSpPr>
          <p:cNvPr id="14" name="Oval 13"/>
          <p:cNvSpPr/>
          <p:nvPr/>
        </p:nvSpPr>
        <p:spPr>
          <a:xfrm>
            <a:off x="5719252" y="4339425"/>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23</a:t>
            </a:r>
            <a:endParaRPr lang="en-US" sz="1600" dirty="0"/>
          </a:p>
        </p:txBody>
      </p:sp>
      <p:sp>
        <p:nvSpPr>
          <p:cNvPr id="15" name="Left-Right Arrow 14"/>
          <p:cNvSpPr/>
          <p:nvPr/>
        </p:nvSpPr>
        <p:spPr>
          <a:xfrm rot="12600000" flipH="1">
            <a:off x="5268097" y="4289600"/>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6" name="Left-Right Arrow 15"/>
          <p:cNvSpPr/>
          <p:nvPr/>
        </p:nvSpPr>
        <p:spPr>
          <a:xfrm rot="10200000" flipH="1">
            <a:off x="5329327" y="3946404"/>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7" name="Left-Right Arrow 16"/>
          <p:cNvSpPr/>
          <p:nvPr/>
        </p:nvSpPr>
        <p:spPr>
          <a:xfrm rot="7800000" flipH="1">
            <a:off x="5190595" y="3611375"/>
            <a:ext cx="339284" cy="180089"/>
          </a:xfrm>
          <a:prstGeom prst="leftRightArrow">
            <a:avLst/>
          </a:prstGeom>
          <a:solidFill>
            <a:srgbClr val="70AD47"/>
          </a:solidFill>
          <a:ln w="28575"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grpSp>
        <p:nvGrpSpPr>
          <p:cNvPr id="18" name="Group 17"/>
          <p:cNvGrpSpPr/>
          <p:nvPr/>
        </p:nvGrpSpPr>
        <p:grpSpPr>
          <a:xfrm>
            <a:off x="1008691" y="1590207"/>
            <a:ext cx="4062038" cy="887133"/>
            <a:chOff x="2143248" y="1308"/>
            <a:chExt cx="804857" cy="804857"/>
          </a:xfrm>
        </p:grpSpPr>
        <p:sp>
          <p:nvSpPr>
            <p:cNvPr id="19" name="Oval 18"/>
            <p:cNvSpPr/>
            <p:nvPr/>
          </p:nvSpPr>
          <p:spPr>
            <a:xfrm>
              <a:off x="2143248" y="1308"/>
              <a:ext cx="804857" cy="804857"/>
            </a:xfrm>
            <a:prstGeom prst="ellipse">
              <a:avLst/>
            </a:prstGeom>
            <a:ln>
              <a:prstDash val="dot"/>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0" name="Oval 4"/>
            <p:cNvSpPr/>
            <p:nvPr/>
          </p:nvSpPr>
          <p:spPr>
            <a:xfrm>
              <a:off x="2398902" y="119177"/>
              <a:ext cx="441551" cy="569119"/>
            </a:xfrm>
            <a:prstGeom prst="rect">
              <a:avLst/>
            </a:prstGeom>
            <a:ln>
              <a:prstDash val="dot"/>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Research Community</a:t>
              </a:r>
              <a:endParaRPr lang="en-US" sz="2400" kern="1200" dirty="0"/>
            </a:p>
          </p:txBody>
        </p:sp>
      </p:grpSp>
      <p:sp>
        <p:nvSpPr>
          <p:cNvPr id="21" name="Left-Right Arrow 20"/>
          <p:cNvSpPr/>
          <p:nvPr/>
        </p:nvSpPr>
        <p:spPr>
          <a:xfrm rot="16200000">
            <a:off x="3458917" y="2642249"/>
            <a:ext cx="339284" cy="180089"/>
          </a:xfrm>
          <a:prstGeom prst="leftRightArrow">
            <a:avLst/>
          </a:prstGeom>
          <a:solidFill>
            <a:srgbClr val="70AD47"/>
          </a:solidFill>
          <a:ln w="12700"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2" name="Rectangle 21"/>
          <p:cNvSpPr/>
          <p:nvPr/>
        </p:nvSpPr>
        <p:spPr>
          <a:xfrm>
            <a:off x="1633656" y="1852233"/>
            <a:ext cx="766095" cy="342648"/>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194054"/>
                </a:solidFill>
              </a:rPr>
              <a:t>CERT</a:t>
            </a:r>
            <a:endParaRPr lang="en-US" dirty="0">
              <a:solidFill>
                <a:srgbClr val="194054"/>
              </a:solidFill>
            </a:endParaRPr>
          </a:p>
        </p:txBody>
      </p:sp>
      <p:cxnSp>
        <p:nvCxnSpPr>
          <p:cNvPr id="23" name="Curved Connector 22"/>
          <p:cNvCxnSpPr>
            <a:stCxn id="22" idx="1"/>
            <a:endCxn id="11" idx="2"/>
          </p:cNvCxnSpPr>
          <p:nvPr/>
        </p:nvCxnSpPr>
        <p:spPr>
          <a:xfrm rot="10800000" flipV="1">
            <a:off x="1275132" y="2023556"/>
            <a:ext cx="358524" cy="1196651"/>
          </a:xfrm>
          <a:prstGeom prst="curvedConnector3">
            <a:avLst>
              <a:gd name="adj1" fmla="val 163761"/>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cxnSp>
        <p:nvCxnSpPr>
          <p:cNvPr id="24" name="Curved Connector 23"/>
          <p:cNvCxnSpPr>
            <a:stCxn id="22" idx="0"/>
            <a:endCxn id="12" idx="0"/>
          </p:cNvCxnSpPr>
          <p:nvPr/>
        </p:nvCxnSpPr>
        <p:spPr>
          <a:xfrm rot="16200000" flipH="1">
            <a:off x="3374784" y="494153"/>
            <a:ext cx="1036636" cy="3752796"/>
          </a:xfrm>
          <a:prstGeom prst="curvedConnector3">
            <a:avLst>
              <a:gd name="adj1" fmla="val -39550"/>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cxnSp>
        <p:nvCxnSpPr>
          <p:cNvPr id="25" name="Curved Connector 24"/>
          <p:cNvCxnSpPr>
            <a:stCxn id="22" idx="2"/>
          </p:cNvCxnSpPr>
          <p:nvPr/>
        </p:nvCxnSpPr>
        <p:spPr>
          <a:xfrm rot="16200000" flipH="1">
            <a:off x="1785075" y="2426509"/>
            <a:ext cx="1894653" cy="1431395"/>
          </a:xfrm>
          <a:prstGeom prst="curvedConnector3">
            <a:avLst>
              <a:gd name="adj1" fmla="val 65957"/>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1401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Document has already had input from many sources</a:t>
            </a:r>
          </a:p>
          <a:p>
            <a:r>
              <a:rPr lang="en-US" dirty="0" smtClean="0"/>
              <a:t>Identity Federations (Germany, US, UK, Sweden, Switzerland)</a:t>
            </a:r>
          </a:p>
          <a:p>
            <a:r>
              <a:rPr lang="en-US" dirty="0" smtClean="0"/>
              <a:t>SPs (ORCID)</a:t>
            </a:r>
          </a:p>
          <a:p>
            <a:r>
              <a:rPr lang="en-US" dirty="0" smtClean="0"/>
              <a:t>Research Community Reps (CERN, EGI, KIT)</a:t>
            </a:r>
          </a:p>
          <a:p>
            <a:r>
              <a:rPr lang="en-US" dirty="0" smtClean="0"/>
              <a:t>Review by Scott </a:t>
            </a:r>
            <a:r>
              <a:rPr lang="en-US" dirty="0" err="1" smtClean="0"/>
              <a:t>Koranda</a:t>
            </a:r>
            <a:r>
              <a:rPr lang="en-US" dirty="0" smtClean="0"/>
              <a:t> (LIGO) and Leif Nixon </a:t>
            </a:r>
          </a:p>
          <a:p>
            <a:pPr marL="0" indent="0">
              <a:buNone/>
            </a:pPr>
            <a:endParaRPr lang="en-US" dirty="0" smtClean="0"/>
          </a:p>
          <a:p>
            <a:pPr marL="0" indent="0">
              <a:buNone/>
            </a:pPr>
            <a:r>
              <a:rPr lang="en-US" dirty="0" smtClean="0"/>
              <a:t>Next steps </a:t>
            </a:r>
          </a:p>
          <a:p>
            <a:r>
              <a:rPr lang="en-US" dirty="0" smtClean="0"/>
              <a:t>Circulate </a:t>
            </a:r>
            <a:r>
              <a:rPr lang="en-US" b="1" i="1" dirty="0" smtClean="0"/>
              <a:t>more</a:t>
            </a:r>
            <a:r>
              <a:rPr lang="en-US" dirty="0" smtClean="0"/>
              <a:t> widely</a:t>
            </a:r>
          </a:p>
          <a:p>
            <a:r>
              <a:rPr lang="en-US" dirty="0" smtClean="0"/>
              <a:t>Encourage National Identity Federations to adopt similar policies</a:t>
            </a:r>
          </a:p>
          <a:p>
            <a:r>
              <a:rPr lang="en-US" dirty="0" smtClean="0"/>
              <a:t>Ensure that the eduGAIN support platform is able to effectively play the central role we need</a:t>
            </a:r>
          </a:p>
          <a:p>
            <a:pPr marL="0" indent="0">
              <a:buNone/>
            </a:pPr>
            <a:endParaRPr lang="en-US" dirty="0"/>
          </a:p>
          <a:p>
            <a:pPr marL="0" indent="0">
              <a:buNone/>
            </a:pPr>
            <a:endParaRPr lang="en-US" dirty="0" smtClean="0"/>
          </a:p>
          <a:p>
            <a:pPr lvl="1"/>
            <a:endParaRPr lang="en-US" dirty="0"/>
          </a:p>
          <a:p>
            <a:pPr marL="342900" lvl="1" indent="0">
              <a:buNone/>
            </a:pPr>
            <a:endParaRPr lang="en-US" dirty="0"/>
          </a:p>
          <a:p>
            <a:pPr marL="342900" lvl="1" indent="0">
              <a:buNone/>
            </a:pPr>
            <a:endParaRPr lang="en-US" dirty="0" smtClean="0"/>
          </a:p>
          <a:p>
            <a:pPr marL="342900" lvl="1" indent="0">
              <a:buNone/>
            </a:pP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33</a:t>
            </a:fld>
            <a:endParaRPr lang="en-GB"/>
          </a:p>
        </p:txBody>
      </p:sp>
      <p:sp>
        <p:nvSpPr>
          <p:cNvPr id="4" name="Title 3"/>
          <p:cNvSpPr>
            <a:spLocks noGrp="1"/>
          </p:cNvSpPr>
          <p:nvPr>
            <p:ph type="title"/>
          </p:nvPr>
        </p:nvSpPr>
        <p:spPr/>
        <p:txBody>
          <a:bodyPr/>
          <a:lstStyle/>
          <a:p>
            <a:r>
              <a:rPr lang="en-US" dirty="0" smtClean="0"/>
              <a:t>Next Steps</a:t>
            </a:r>
            <a:endParaRPr lang="en-US" dirty="0"/>
          </a:p>
        </p:txBody>
      </p:sp>
    </p:spTree>
    <p:extLst>
      <p:ext uri="{BB962C8B-B14F-4D97-AF65-F5344CB8AC3E}">
        <p14:creationId xmlns:p14="http://schemas.microsoft.com/office/powerpoint/2010/main" val="856229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r>
              <a:rPr lang="en-GB" dirty="0" err="1"/>
              <a:t>h</a:t>
            </a:r>
            <a:r>
              <a:rPr lang="en-GB" dirty="0" err="1" smtClean="0"/>
              <a:t>annah.short@cern.ch</a:t>
            </a:r>
            <a:endParaRPr lang="en-GB" dirty="0"/>
          </a:p>
          <a:p>
            <a:endParaRPr lang="en-GB" dirty="0"/>
          </a:p>
        </p:txBody>
      </p:sp>
    </p:spTree>
    <p:extLst>
      <p:ext uri="{BB962C8B-B14F-4D97-AF65-F5344CB8AC3E}">
        <p14:creationId xmlns:p14="http://schemas.microsoft.com/office/powerpoint/2010/main" val="35641707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729882204"/>
              </p:ext>
            </p:extLst>
          </p:nvPr>
        </p:nvGraphicFramePr>
        <p:xfrm>
          <a:off x="444503" y="1439863"/>
          <a:ext cx="10909300"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US" dirty="0" smtClean="0"/>
              <a:t>Security Incident Response in Distributed Infrastructures</a:t>
            </a:r>
            <a:endParaRPr lang="en-US" dirty="0"/>
          </a:p>
        </p:txBody>
      </p:sp>
    </p:spTree>
    <p:extLst>
      <p:ext uri="{BB962C8B-B14F-4D97-AF65-F5344CB8AC3E}">
        <p14:creationId xmlns:p14="http://schemas.microsoft.com/office/powerpoint/2010/main" val="13495484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Written rules, and obligations </a:t>
            </a:r>
          </a:p>
          <a:p>
            <a:r>
              <a:rPr lang="en-US" dirty="0"/>
              <a:t>C</a:t>
            </a:r>
            <a:r>
              <a:rPr lang="en-US" dirty="0" smtClean="0"/>
              <a:t>lear basis for exclusion from infrastructure if not followed</a:t>
            </a:r>
          </a:p>
          <a:p>
            <a:r>
              <a:rPr lang="en-US" dirty="0" smtClean="0"/>
              <a:t>Reasonable likelihood that sites follow best practices in security</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US" dirty="0" smtClean="0"/>
              <a:t>Shared Policies</a:t>
            </a:r>
            <a:endParaRPr lang="en-US" dirty="0"/>
          </a:p>
        </p:txBody>
      </p:sp>
    </p:spTree>
    <p:extLst>
      <p:ext uri="{BB962C8B-B14F-4D97-AF65-F5344CB8AC3E}">
        <p14:creationId xmlns:p14="http://schemas.microsoft.com/office/powerpoint/2010/main" val="26716697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Incident preparation and prevention - cascade advisories, IOCs, patches </a:t>
            </a:r>
            <a:r>
              <a:rPr lang="en-US" dirty="0" err="1" smtClean="0"/>
              <a:t>etc</a:t>
            </a:r>
            <a:r>
              <a:rPr lang="en-US" dirty="0" smtClean="0"/>
              <a:t> </a:t>
            </a:r>
          </a:p>
          <a:p>
            <a:r>
              <a:rPr lang="en-US" dirty="0" smtClean="0"/>
              <a:t>Coordinate incident response across multiple Sites</a:t>
            </a:r>
          </a:p>
          <a:p>
            <a:r>
              <a:rPr lang="en-US" dirty="0" smtClean="0"/>
              <a:t>Power to block problematic Sites &amp; users</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US" dirty="0" smtClean="0"/>
              <a:t>Operational Support</a:t>
            </a:r>
            <a:endParaRPr lang="en-US" dirty="0"/>
          </a:p>
        </p:txBody>
      </p:sp>
    </p:spTree>
    <p:extLst>
      <p:ext uri="{BB962C8B-B14F-4D97-AF65-F5344CB8AC3E}">
        <p14:creationId xmlns:p14="http://schemas.microsoft.com/office/powerpoint/2010/main" val="25409963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Fundamentally, incident response is more successful when the individuals know and trust each other</a:t>
            </a:r>
          </a:p>
          <a:p>
            <a:r>
              <a:rPr lang="en-US" dirty="0" smtClean="0"/>
              <a:t>Online trust </a:t>
            </a:r>
          </a:p>
          <a:p>
            <a:pPr lvl="1"/>
            <a:r>
              <a:rPr lang="en-US" dirty="0" smtClean="0"/>
              <a:t>Consistent, trustworthy </a:t>
            </a:r>
            <a:r>
              <a:rPr lang="en-US" dirty="0" err="1" smtClean="0"/>
              <a:t>behaviour</a:t>
            </a:r>
            <a:endParaRPr lang="en-US" dirty="0" smtClean="0"/>
          </a:p>
          <a:p>
            <a:pPr lvl="1"/>
            <a:r>
              <a:rPr lang="en-US" dirty="0" smtClean="0"/>
              <a:t>Voluntary collaboration</a:t>
            </a:r>
          </a:p>
          <a:p>
            <a:r>
              <a:rPr lang="en-US" dirty="0" smtClean="0"/>
              <a:t>Offline trust</a:t>
            </a:r>
          </a:p>
          <a:p>
            <a:pPr lvl="1"/>
            <a:r>
              <a:rPr lang="en-US" dirty="0" smtClean="0"/>
              <a:t>Key exchange</a:t>
            </a:r>
          </a:p>
          <a:p>
            <a:pPr lvl="1"/>
            <a:r>
              <a:rPr lang="en-US" dirty="0" smtClean="0"/>
              <a:t>Verification that you are a real person </a:t>
            </a:r>
            <a:r>
              <a:rPr lang="en-US" dirty="0" smtClean="0">
                <a:sym typeface="Wingdings"/>
              </a:rPr>
              <a:t></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US" dirty="0" smtClean="0"/>
              <a:t>Trust </a:t>
            </a:r>
            <a:endParaRPr lang="en-US" dirty="0"/>
          </a:p>
        </p:txBody>
      </p:sp>
    </p:spTree>
    <p:extLst>
      <p:ext uri="{BB962C8B-B14F-4D97-AF65-F5344CB8AC3E}">
        <p14:creationId xmlns:p14="http://schemas.microsoft.com/office/powerpoint/2010/main" val="35105516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5426395" cy="4737633"/>
          </a:xfrm>
        </p:spPr>
        <p:txBody>
          <a:bodyPr/>
          <a:lstStyle/>
          <a:p>
            <a:pPr marL="0" indent="0">
              <a:buNone/>
            </a:pPr>
            <a:r>
              <a:rPr lang="en-US" dirty="0" smtClean="0"/>
              <a:t>AARC Project Deliverable DNA3.2 provided opportunity to: </a:t>
            </a:r>
          </a:p>
          <a:p>
            <a:r>
              <a:rPr lang="en-US" dirty="0" err="1" smtClean="0"/>
              <a:t>Analyse</a:t>
            </a:r>
            <a:r>
              <a:rPr lang="en-US" dirty="0" smtClean="0"/>
              <a:t> existing models </a:t>
            </a:r>
          </a:p>
          <a:p>
            <a:r>
              <a:rPr lang="en-US" dirty="0" smtClean="0"/>
              <a:t>Consider Security Incident Response Procedures in the context of eduGAIN (stay tuned for the second part of this talk!)</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US" dirty="0" smtClean="0"/>
              <a:t>Security Incident Response Models</a:t>
            </a:r>
            <a:endParaRPr lang="en-US" dirty="0"/>
          </a:p>
        </p:txBody>
      </p:sp>
      <p:sp>
        <p:nvSpPr>
          <p:cNvPr id="5" name="Rectangle 4"/>
          <p:cNvSpPr/>
          <p:nvPr/>
        </p:nvSpPr>
        <p:spPr>
          <a:xfrm>
            <a:off x="478832" y="5895882"/>
            <a:ext cx="11367056" cy="369332"/>
          </a:xfrm>
          <a:prstGeom prst="rect">
            <a:avLst/>
          </a:prstGeom>
        </p:spPr>
        <p:txBody>
          <a:bodyPr wrap="square">
            <a:spAutoFit/>
          </a:bodyPr>
          <a:lstStyle/>
          <a:p>
            <a:r>
              <a:rPr lang="en-US" dirty="0"/>
              <a:t>https://</a:t>
            </a:r>
            <a:r>
              <a:rPr lang="en-US" dirty="0" err="1"/>
              <a:t>aarc-project.eu</a:t>
            </a:r>
            <a:r>
              <a:rPr lang="en-US" dirty="0"/>
              <a:t>/</a:t>
            </a:r>
            <a:r>
              <a:rPr lang="en-US" dirty="0" err="1"/>
              <a:t>wp</a:t>
            </a:r>
            <a:r>
              <a:rPr lang="en-US" dirty="0"/>
              <a:t>-content/uploads/2017/02/DNA3.2-Security-Incident-Response-Procedure-v1.0.pdf</a:t>
            </a:r>
          </a:p>
        </p:txBody>
      </p:sp>
      <p:pic>
        <p:nvPicPr>
          <p:cNvPr id="6" name="Picture 5"/>
          <p:cNvPicPr>
            <a:picLocks noChangeAspect="1"/>
          </p:cNvPicPr>
          <p:nvPr/>
        </p:nvPicPr>
        <p:blipFill>
          <a:blip r:embed="rId2"/>
          <a:stretch>
            <a:fillRect/>
          </a:stretch>
        </p:blipFill>
        <p:spPr>
          <a:xfrm>
            <a:off x="6789134" y="1386519"/>
            <a:ext cx="3081088" cy="43185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86797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848484272"/>
              </p:ext>
            </p:extLst>
          </p:nvPr>
        </p:nvGraphicFramePr>
        <p:xfrm>
          <a:off x="1033240" y="1637662"/>
          <a:ext cx="4638675" cy="3703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lstStyle/>
          <a:p>
            <a:r>
              <a:rPr lang="en-US" dirty="0" smtClean="0"/>
              <a:t>Fully Distributed Model</a:t>
            </a:r>
            <a:endParaRPr lang="en-US" dirty="0"/>
          </a:p>
        </p:txBody>
      </p:sp>
      <p:sp>
        <p:nvSpPr>
          <p:cNvPr id="2" name="TextBox 1"/>
          <p:cNvSpPr txBox="1"/>
          <p:nvPr/>
        </p:nvSpPr>
        <p:spPr>
          <a:xfrm>
            <a:off x="1915847" y="5553118"/>
            <a:ext cx="2580341" cy="369332"/>
          </a:xfrm>
          <a:prstGeom prst="rect">
            <a:avLst/>
          </a:prstGeom>
          <a:noFill/>
        </p:spPr>
        <p:txBody>
          <a:bodyPr wrap="none" rtlCol="0">
            <a:spAutoFit/>
          </a:bodyPr>
          <a:lstStyle/>
          <a:p>
            <a:r>
              <a:rPr lang="en-US" dirty="0" smtClean="0"/>
              <a:t>During Incident Response</a:t>
            </a:r>
            <a:endParaRPr lang="en-US" dirty="0"/>
          </a:p>
        </p:txBody>
      </p:sp>
      <p:sp>
        <p:nvSpPr>
          <p:cNvPr id="8" name="TextBox 7"/>
          <p:cNvSpPr txBox="1"/>
          <p:nvPr/>
        </p:nvSpPr>
        <p:spPr>
          <a:xfrm>
            <a:off x="7385268" y="5576376"/>
            <a:ext cx="2893791" cy="369332"/>
          </a:xfrm>
          <a:prstGeom prst="rect">
            <a:avLst/>
          </a:prstGeom>
          <a:noFill/>
        </p:spPr>
        <p:txBody>
          <a:bodyPr wrap="none" rtlCol="0">
            <a:spAutoFit/>
          </a:bodyPr>
          <a:lstStyle/>
          <a:p>
            <a:r>
              <a:rPr lang="en-US" dirty="0" smtClean="0"/>
              <a:t>Post-Incident-Report Sharing</a:t>
            </a:r>
            <a:endParaRPr lang="en-US" dirty="0"/>
          </a:p>
        </p:txBody>
      </p:sp>
      <p:sp>
        <p:nvSpPr>
          <p:cNvPr id="11" name="TextBox 10"/>
          <p:cNvSpPr txBox="1"/>
          <p:nvPr/>
        </p:nvSpPr>
        <p:spPr>
          <a:xfrm>
            <a:off x="1379403" y="5899232"/>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sp>
        <p:nvSpPr>
          <p:cNvPr id="12" name="TextBox 11"/>
          <p:cNvSpPr txBox="1"/>
          <p:nvPr/>
        </p:nvSpPr>
        <p:spPr>
          <a:xfrm>
            <a:off x="6762712" y="5879442"/>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graphicFrame>
        <p:nvGraphicFramePr>
          <p:cNvPr id="13" name="Content Placeholder 4"/>
          <p:cNvGraphicFramePr>
            <a:graphicFrameLocks/>
          </p:cNvGraphicFramePr>
          <p:nvPr>
            <p:extLst>
              <p:ext uri="{D42A27DB-BD31-4B8C-83A1-F6EECF244321}">
                <p14:modId xmlns:p14="http://schemas.microsoft.com/office/powerpoint/2010/main" val="4109153000"/>
              </p:ext>
            </p:extLst>
          </p:nvPr>
        </p:nvGraphicFramePr>
        <p:xfrm>
          <a:off x="6545711" y="1639396"/>
          <a:ext cx="4638675" cy="37036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03604888"/>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59AA3960-760A-4B61-8C8B-DBF90F37C8C8}">
  <ds:schemaRefs>
    <ds:schemaRef ds:uri="http://purl.org/dc/terms/"/>
    <ds:schemaRef ds:uri="http://schemas.microsoft.com/sharepoint/v3"/>
    <ds:schemaRef ds:uri="http://purl.org/dc/elements/1.1/"/>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24323</TotalTime>
  <Words>1434</Words>
  <Application>Microsoft Macintosh PowerPoint</Application>
  <PresentationFormat>Custom</PresentationFormat>
  <Paragraphs>300</Paragraphs>
  <Slides>34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GEANT Association</vt:lpstr>
      <vt:lpstr>Microsoft Excel Sheet</vt:lpstr>
      <vt:lpstr>PowerPoint Presentation</vt:lpstr>
      <vt:lpstr>Agenda</vt:lpstr>
      <vt:lpstr>PowerPoint Presentation</vt:lpstr>
      <vt:lpstr>Security Incident Response in Distributed Infrastructures</vt:lpstr>
      <vt:lpstr>Shared Policies</vt:lpstr>
      <vt:lpstr>Operational Support</vt:lpstr>
      <vt:lpstr>Trust </vt:lpstr>
      <vt:lpstr>Security Incident Response Models</vt:lpstr>
      <vt:lpstr>Fully Distributed Model</vt:lpstr>
      <vt:lpstr>Hub and Spoke</vt:lpstr>
      <vt:lpstr>PowerPoint Presentation</vt:lpstr>
      <vt:lpstr>Federated Identity Management Worldwide What is a Federation?</vt:lpstr>
      <vt:lpstr>Federated Identity Management Worldwide eduGAIN</vt:lpstr>
      <vt:lpstr>Our Interaction with Identity Federations</vt:lpstr>
      <vt:lpstr>Security Incident Response in Distributed Infrastructures</vt:lpstr>
      <vt:lpstr>The challenge of Federated Identity Management</vt:lpstr>
      <vt:lpstr>The challenge of Federated Identity Management</vt:lpstr>
      <vt:lpstr>The challenge of Federated Identity Management</vt:lpstr>
      <vt:lpstr>PowerPoint Presentation</vt:lpstr>
      <vt:lpstr>What can we do?</vt:lpstr>
      <vt:lpstr>Beginnings</vt:lpstr>
      <vt:lpstr>Evolution</vt:lpstr>
      <vt:lpstr>Sirtfi</vt:lpstr>
      <vt:lpstr>Current adoption</vt:lpstr>
      <vt:lpstr>Find out more</vt:lpstr>
      <vt:lpstr>PowerPoint Presentation</vt:lpstr>
      <vt:lpstr>How does Sirtfi help?</vt:lpstr>
      <vt:lpstr>How does Sirtfi not help?</vt:lpstr>
      <vt:lpstr>PowerPoint Presentation</vt:lpstr>
      <vt:lpstr>How can we build the necessary security capability for eduGAIN?</vt:lpstr>
      <vt:lpstr>Incident Response Procedure for Interfederation</vt:lpstr>
      <vt:lpstr>Role of Research Communities</vt:lpstr>
      <vt:lpstr>Next Steps</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Hannah Short</cp:lastModifiedBy>
  <cp:revision>703</cp:revision>
  <cp:lastPrinted>2015-05-01T10:30:08Z</cp:lastPrinted>
  <dcterms:created xsi:type="dcterms:W3CDTF">2015-04-29T14:13:57Z</dcterms:created>
  <dcterms:modified xsi:type="dcterms:W3CDTF">2017-03-27T09:21:29Z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