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2" r:id="rId3"/>
    <p:sldId id="276" r:id="rId4"/>
    <p:sldId id="278" r:id="rId5"/>
    <p:sldId id="279" r:id="rId6"/>
    <p:sldId id="277" r:id="rId7"/>
    <p:sldId id="271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85256"/>
  </p:normalViewPr>
  <p:slideViewPr>
    <p:cSldViewPr snapToGrid="0" snapToObjects="1">
      <p:cViewPr varScale="1">
        <p:scale>
          <a:sx n="60" d="100"/>
          <a:sy n="60" d="100"/>
        </p:scale>
        <p:origin x="-1544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CE6A18-C471-B34B-8014-5AE411B32704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C08FDA7-FF92-5146-87F0-246AA14F52A1}">
      <dgm:prSet/>
      <dgm:spPr/>
      <dgm:t>
        <a:bodyPr/>
        <a:lstStyle/>
        <a:p>
          <a:pPr rtl="0"/>
          <a:r>
            <a:rPr lang="en-US" b="1" smtClean="0"/>
            <a:t>STAA Working Group Session.</a:t>
          </a:r>
          <a:endParaRPr lang="en-US"/>
        </a:p>
      </dgm:t>
    </dgm:pt>
    <dgm:pt modelId="{B941F5D5-528E-A649-ADE5-7BF8312ABE71}" type="parTrans" cxnId="{B5C6FE20-CD49-BA48-A932-03A8D80B0F00}">
      <dgm:prSet/>
      <dgm:spPr/>
      <dgm:t>
        <a:bodyPr/>
        <a:lstStyle/>
        <a:p>
          <a:endParaRPr lang="en-US"/>
        </a:p>
      </dgm:t>
    </dgm:pt>
    <dgm:pt modelId="{6D2E6DFA-A752-BC40-AD2D-DBD93A959E91}" type="sibTrans" cxnId="{B5C6FE20-CD49-BA48-A932-03A8D80B0F00}">
      <dgm:prSet/>
      <dgm:spPr/>
      <dgm:t>
        <a:bodyPr/>
        <a:lstStyle/>
        <a:p>
          <a:endParaRPr lang="en-US"/>
        </a:p>
      </dgm:t>
    </dgm:pt>
    <dgm:pt modelId="{CD1FFF38-6763-3741-9730-54E74D2B10C6}">
      <dgm:prSet/>
      <dgm:spPr/>
      <dgm:t>
        <a:bodyPr/>
        <a:lstStyle/>
        <a:p>
          <a:pPr rtl="0"/>
          <a:r>
            <a:rPr lang="en-US" dirty="0" smtClean="0"/>
            <a:t>Target groups &amp; training topics identified</a:t>
          </a:r>
          <a:endParaRPr lang="en-US" dirty="0"/>
        </a:p>
      </dgm:t>
    </dgm:pt>
    <dgm:pt modelId="{B9158BAC-11BA-0D41-9D12-B9B731270E95}" type="parTrans" cxnId="{B77F7338-119A-4248-BD9D-3ED06A19160D}">
      <dgm:prSet/>
      <dgm:spPr/>
      <dgm:t>
        <a:bodyPr/>
        <a:lstStyle/>
        <a:p>
          <a:endParaRPr lang="en-US"/>
        </a:p>
      </dgm:t>
    </dgm:pt>
    <dgm:pt modelId="{B8419C9F-117E-5D4E-8227-2E689989BE9E}" type="sibTrans" cxnId="{B77F7338-119A-4248-BD9D-3ED06A19160D}">
      <dgm:prSet/>
      <dgm:spPr/>
      <dgm:t>
        <a:bodyPr/>
        <a:lstStyle/>
        <a:p>
          <a:endParaRPr lang="en-US"/>
        </a:p>
      </dgm:t>
    </dgm:pt>
    <dgm:pt modelId="{ABD35ED7-5228-1A4E-812D-6A22296FB4F4}">
      <dgm:prSet/>
      <dgm:spPr/>
      <dgm:t>
        <a:bodyPr/>
        <a:lstStyle/>
        <a:p>
          <a:pPr rtl="0"/>
          <a:r>
            <a:rPr lang="en-US" b="1" dirty="0" smtClean="0"/>
            <a:t>RAW Working Group Session.</a:t>
          </a:r>
          <a:endParaRPr lang="en-US" dirty="0"/>
        </a:p>
      </dgm:t>
    </dgm:pt>
    <dgm:pt modelId="{59456124-1C42-4A42-BF48-12D37ABED270}" type="parTrans" cxnId="{D7840189-F138-D04F-8FF0-F08865BF3017}">
      <dgm:prSet/>
      <dgm:spPr/>
      <dgm:t>
        <a:bodyPr/>
        <a:lstStyle/>
        <a:p>
          <a:endParaRPr lang="en-US"/>
        </a:p>
      </dgm:t>
    </dgm:pt>
    <dgm:pt modelId="{B77104FB-E2D4-7F42-96CE-D06B8DF87818}" type="sibTrans" cxnId="{D7840189-F138-D04F-8FF0-F08865BF3017}">
      <dgm:prSet/>
      <dgm:spPr/>
      <dgm:t>
        <a:bodyPr/>
        <a:lstStyle/>
        <a:p>
          <a:endParaRPr lang="en-US"/>
        </a:p>
      </dgm:t>
    </dgm:pt>
    <dgm:pt modelId="{CC95F017-6D89-AC43-9265-7095C6D2EE12}">
      <dgm:prSet/>
      <dgm:spPr/>
      <dgm:t>
        <a:bodyPr/>
        <a:lstStyle/>
        <a:p>
          <a:pPr rtl="0"/>
          <a:r>
            <a:rPr lang="en-US" dirty="0" smtClean="0"/>
            <a:t>WISE minimum set risk assessment checklist defined</a:t>
          </a:r>
          <a:endParaRPr lang="en-US" dirty="0"/>
        </a:p>
      </dgm:t>
    </dgm:pt>
    <dgm:pt modelId="{0943162E-8B01-9747-83EC-0A83B3650411}" type="parTrans" cxnId="{0CF4C5F7-4160-BF4D-9A32-8C3CFAD3E43E}">
      <dgm:prSet/>
      <dgm:spPr/>
      <dgm:t>
        <a:bodyPr/>
        <a:lstStyle/>
        <a:p>
          <a:endParaRPr lang="en-US"/>
        </a:p>
      </dgm:t>
    </dgm:pt>
    <dgm:pt modelId="{CDF279A8-635F-E94E-AC71-368ECD22A5EC}" type="sibTrans" cxnId="{0CF4C5F7-4160-BF4D-9A32-8C3CFAD3E43E}">
      <dgm:prSet/>
      <dgm:spPr/>
      <dgm:t>
        <a:bodyPr/>
        <a:lstStyle/>
        <a:p>
          <a:endParaRPr lang="en-US"/>
        </a:p>
      </dgm:t>
    </dgm:pt>
    <dgm:pt modelId="{21CB4E9C-BD2A-944D-8490-D427CEEF3A05}">
      <dgm:prSet/>
      <dgm:spPr/>
      <dgm:t>
        <a:bodyPr/>
        <a:lstStyle/>
        <a:p>
          <a:pPr rtl="0"/>
          <a:r>
            <a:rPr lang="en-US" dirty="0" smtClean="0"/>
            <a:t>Next step, mapping inventory to groups</a:t>
          </a:r>
          <a:endParaRPr lang="en-US" dirty="0"/>
        </a:p>
      </dgm:t>
    </dgm:pt>
    <dgm:pt modelId="{3DDDBD09-4D26-0140-84E4-C262120C419A}" type="parTrans" cxnId="{4C0514D3-7F60-1A41-8151-1F6F16025578}">
      <dgm:prSet/>
      <dgm:spPr/>
      <dgm:t>
        <a:bodyPr/>
        <a:lstStyle/>
        <a:p>
          <a:endParaRPr lang="en-US"/>
        </a:p>
      </dgm:t>
    </dgm:pt>
    <dgm:pt modelId="{6DFA7673-631B-5246-87CF-72FB21EF76A0}" type="sibTrans" cxnId="{4C0514D3-7F60-1A41-8151-1F6F16025578}">
      <dgm:prSet/>
      <dgm:spPr/>
      <dgm:t>
        <a:bodyPr/>
        <a:lstStyle/>
        <a:p>
          <a:endParaRPr lang="en-US"/>
        </a:p>
      </dgm:t>
    </dgm:pt>
    <dgm:pt modelId="{617A5394-6023-F34C-8A80-0F5DAAD3ECB0}">
      <dgm:prSet/>
      <dgm:spPr/>
      <dgm:t>
        <a:bodyPr/>
        <a:lstStyle/>
        <a:p>
          <a:pPr rtl="0"/>
          <a:r>
            <a:rPr lang="en-US" b="1" dirty="0" smtClean="0"/>
            <a:t>SCIv2 Working Group Session.</a:t>
          </a:r>
          <a:endParaRPr lang="en-US" dirty="0"/>
        </a:p>
      </dgm:t>
    </dgm:pt>
    <dgm:pt modelId="{AC8E85BB-2C48-474B-BBD8-A4FBFF5CABC8}" type="parTrans" cxnId="{991E318B-7EDE-B047-AECB-10B73653EDD1}">
      <dgm:prSet/>
      <dgm:spPr/>
      <dgm:t>
        <a:bodyPr/>
        <a:lstStyle/>
        <a:p>
          <a:endParaRPr lang="en-US"/>
        </a:p>
      </dgm:t>
    </dgm:pt>
    <dgm:pt modelId="{418E1DB4-75E6-664A-9050-84E62CC01C0D}" type="sibTrans" cxnId="{991E318B-7EDE-B047-AECB-10B73653EDD1}">
      <dgm:prSet/>
      <dgm:spPr/>
      <dgm:t>
        <a:bodyPr/>
        <a:lstStyle/>
        <a:p>
          <a:endParaRPr lang="en-US"/>
        </a:p>
      </dgm:t>
    </dgm:pt>
    <dgm:pt modelId="{C0661C39-73D0-B948-8241-2909DF0E0F02}">
      <dgm:prSet/>
      <dgm:spPr/>
      <dgm:t>
        <a:bodyPr/>
        <a:lstStyle/>
        <a:p>
          <a:pPr rtl="0"/>
          <a:r>
            <a:rPr lang="en-US" dirty="0" smtClean="0"/>
            <a:t>SCIv2 draft complete</a:t>
          </a:r>
          <a:endParaRPr lang="en-US" dirty="0"/>
        </a:p>
      </dgm:t>
    </dgm:pt>
    <dgm:pt modelId="{6E399A0B-1BD4-3D41-B7ED-42938205A062}" type="parTrans" cxnId="{3F7A8198-D25E-3946-BBE1-59793723B960}">
      <dgm:prSet/>
      <dgm:spPr/>
      <dgm:t>
        <a:bodyPr/>
        <a:lstStyle/>
        <a:p>
          <a:endParaRPr lang="en-US"/>
        </a:p>
      </dgm:t>
    </dgm:pt>
    <dgm:pt modelId="{B6DC8335-4BB6-8C43-A18C-F1FB2F8FE77E}" type="sibTrans" cxnId="{3F7A8198-D25E-3946-BBE1-59793723B960}">
      <dgm:prSet/>
      <dgm:spPr/>
      <dgm:t>
        <a:bodyPr/>
        <a:lstStyle/>
        <a:p>
          <a:endParaRPr lang="en-US"/>
        </a:p>
      </dgm:t>
    </dgm:pt>
    <dgm:pt modelId="{BE1BD030-0881-594D-8623-C7D7F0CB23BD}">
      <dgm:prSet/>
      <dgm:spPr/>
      <dgm:t>
        <a:bodyPr/>
        <a:lstStyle/>
        <a:p>
          <a:pPr rtl="0"/>
          <a:r>
            <a:rPr lang="en-US" dirty="0" smtClean="0"/>
            <a:t>Test runs by WG participants</a:t>
          </a:r>
          <a:endParaRPr lang="en-US" dirty="0"/>
        </a:p>
      </dgm:t>
    </dgm:pt>
    <dgm:pt modelId="{2ECF5CE5-61B9-4549-8E9C-C852BDA72154}" type="parTrans" cxnId="{FA8FD49F-ECE2-9E4E-8EAB-AC8A3AAEBA0A}">
      <dgm:prSet/>
      <dgm:spPr/>
      <dgm:t>
        <a:bodyPr/>
        <a:lstStyle/>
        <a:p>
          <a:endParaRPr lang="en-US"/>
        </a:p>
      </dgm:t>
    </dgm:pt>
    <dgm:pt modelId="{CEC46897-DE92-454A-9C6D-272A6A04F3B7}" type="sibTrans" cxnId="{FA8FD49F-ECE2-9E4E-8EAB-AC8A3AAEBA0A}">
      <dgm:prSet/>
      <dgm:spPr/>
      <dgm:t>
        <a:bodyPr/>
        <a:lstStyle/>
        <a:p>
          <a:endParaRPr lang="en-US"/>
        </a:p>
      </dgm:t>
    </dgm:pt>
    <dgm:pt modelId="{436D6393-2F57-E04D-B238-56E0770080F4}">
      <dgm:prSet/>
      <dgm:spPr/>
      <dgm:t>
        <a:bodyPr/>
        <a:lstStyle/>
        <a:p>
          <a:pPr rtl="0"/>
          <a:r>
            <a:rPr lang="en-US" dirty="0" smtClean="0"/>
            <a:t>Next step, collect endorsement for TNC</a:t>
          </a:r>
          <a:endParaRPr lang="en-US" dirty="0"/>
        </a:p>
      </dgm:t>
    </dgm:pt>
    <dgm:pt modelId="{3CE97DD8-D96D-5348-8A9D-11C539F9591C}" type="parTrans" cxnId="{5AA84BB5-2E88-FE42-A34F-C33EE84B00BA}">
      <dgm:prSet/>
      <dgm:spPr/>
      <dgm:t>
        <a:bodyPr/>
        <a:lstStyle/>
        <a:p>
          <a:endParaRPr lang="en-US"/>
        </a:p>
      </dgm:t>
    </dgm:pt>
    <dgm:pt modelId="{56884698-2C26-2A4A-8456-F2BAEEE6139C}" type="sibTrans" cxnId="{5AA84BB5-2E88-FE42-A34F-C33EE84B00BA}">
      <dgm:prSet/>
      <dgm:spPr/>
      <dgm:t>
        <a:bodyPr/>
        <a:lstStyle/>
        <a:p>
          <a:endParaRPr lang="en-US"/>
        </a:p>
      </dgm:t>
    </dgm:pt>
    <dgm:pt modelId="{1AF00DB0-F577-3143-83D3-201330AB89FE}" type="pres">
      <dgm:prSet presAssocID="{02CE6A18-C471-B34B-8014-5AE411B3270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E498B4-5ABF-B44C-A855-BE7A4578DFBE}" type="pres">
      <dgm:prSet presAssocID="{AC08FDA7-FF92-5146-87F0-246AA14F52A1}" presName="composite" presStyleCnt="0"/>
      <dgm:spPr/>
    </dgm:pt>
    <dgm:pt modelId="{23720EF2-848E-6E41-90AE-3BF08B86AADD}" type="pres">
      <dgm:prSet presAssocID="{AC08FDA7-FF92-5146-87F0-246AA14F52A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FBD6C-FAB5-2C4F-AB13-9C54534F5BE1}" type="pres">
      <dgm:prSet presAssocID="{AC08FDA7-FF92-5146-87F0-246AA14F52A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6071D3-8EB5-5142-9E64-2163FD45A632}" type="pres">
      <dgm:prSet presAssocID="{6D2E6DFA-A752-BC40-AD2D-DBD93A959E91}" presName="space" presStyleCnt="0"/>
      <dgm:spPr/>
    </dgm:pt>
    <dgm:pt modelId="{A6F4DDCA-4460-964F-9E81-F22659F700B5}" type="pres">
      <dgm:prSet presAssocID="{ABD35ED7-5228-1A4E-812D-6A22296FB4F4}" presName="composite" presStyleCnt="0"/>
      <dgm:spPr/>
    </dgm:pt>
    <dgm:pt modelId="{FD89669B-C18C-ED4D-944F-BECF60A5D333}" type="pres">
      <dgm:prSet presAssocID="{ABD35ED7-5228-1A4E-812D-6A22296FB4F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6F5321-4285-5148-98F9-88BF89C893DA}" type="pres">
      <dgm:prSet presAssocID="{ABD35ED7-5228-1A4E-812D-6A22296FB4F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46A4D2-C6B6-8D41-AA17-80AC0A0A5AB0}" type="pres">
      <dgm:prSet presAssocID="{B77104FB-E2D4-7F42-96CE-D06B8DF87818}" presName="space" presStyleCnt="0"/>
      <dgm:spPr/>
    </dgm:pt>
    <dgm:pt modelId="{4BD9F8A2-F552-2740-82C3-17FE436C6D4B}" type="pres">
      <dgm:prSet presAssocID="{617A5394-6023-F34C-8A80-0F5DAAD3ECB0}" presName="composite" presStyleCnt="0"/>
      <dgm:spPr/>
    </dgm:pt>
    <dgm:pt modelId="{A574EDD6-6E06-9443-894F-73CC98878FD1}" type="pres">
      <dgm:prSet presAssocID="{617A5394-6023-F34C-8A80-0F5DAAD3ECB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EBEB25-4FBC-F84F-9EA7-39C0CE45A231}" type="pres">
      <dgm:prSet presAssocID="{617A5394-6023-F34C-8A80-0F5DAAD3ECB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C18719-3E54-A446-9D63-8F285EF4558C}" type="presOf" srcId="{617A5394-6023-F34C-8A80-0F5DAAD3ECB0}" destId="{A574EDD6-6E06-9443-894F-73CC98878FD1}" srcOrd="0" destOrd="0" presId="urn:microsoft.com/office/officeart/2005/8/layout/hList1"/>
    <dgm:cxn modelId="{0CF4C5F7-4160-BF4D-9A32-8C3CFAD3E43E}" srcId="{ABD35ED7-5228-1A4E-812D-6A22296FB4F4}" destId="{CC95F017-6D89-AC43-9265-7095C6D2EE12}" srcOrd="0" destOrd="0" parTransId="{0943162E-8B01-9747-83EC-0A83B3650411}" sibTransId="{CDF279A8-635F-E94E-AC71-368ECD22A5EC}"/>
    <dgm:cxn modelId="{9D6573E0-A603-C942-8656-BCACF5AD7E44}" type="presOf" srcId="{21CB4E9C-BD2A-944D-8490-D427CEEF3A05}" destId="{4E1FBD6C-FAB5-2C4F-AB13-9C54534F5BE1}" srcOrd="0" destOrd="1" presId="urn:microsoft.com/office/officeart/2005/8/layout/hList1"/>
    <dgm:cxn modelId="{ED99CE99-DA1F-284F-86A2-2D1D233A753C}" type="presOf" srcId="{BE1BD030-0881-594D-8623-C7D7F0CB23BD}" destId="{3B6F5321-4285-5148-98F9-88BF89C893DA}" srcOrd="0" destOrd="1" presId="urn:microsoft.com/office/officeart/2005/8/layout/hList1"/>
    <dgm:cxn modelId="{3F7A8198-D25E-3946-BBE1-59793723B960}" srcId="{617A5394-6023-F34C-8A80-0F5DAAD3ECB0}" destId="{C0661C39-73D0-B948-8241-2909DF0E0F02}" srcOrd="0" destOrd="0" parTransId="{6E399A0B-1BD4-3D41-B7ED-42938205A062}" sibTransId="{B6DC8335-4BB6-8C43-A18C-F1FB2F8FE77E}"/>
    <dgm:cxn modelId="{9EDFFFCA-8A08-D645-B5CF-1DCE210C798C}" type="presOf" srcId="{02CE6A18-C471-B34B-8014-5AE411B32704}" destId="{1AF00DB0-F577-3143-83D3-201330AB89FE}" srcOrd="0" destOrd="0" presId="urn:microsoft.com/office/officeart/2005/8/layout/hList1"/>
    <dgm:cxn modelId="{991E318B-7EDE-B047-AECB-10B73653EDD1}" srcId="{02CE6A18-C471-B34B-8014-5AE411B32704}" destId="{617A5394-6023-F34C-8A80-0F5DAAD3ECB0}" srcOrd="2" destOrd="0" parTransId="{AC8E85BB-2C48-474B-BBD8-A4FBFF5CABC8}" sibTransId="{418E1DB4-75E6-664A-9050-84E62CC01C0D}"/>
    <dgm:cxn modelId="{977DB35A-4BCD-0448-88EF-D77660DBDD50}" type="presOf" srcId="{C0661C39-73D0-B948-8241-2909DF0E0F02}" destId="{CDEBEB25-4FBC-F84F-9EA7-39C0CE45A231}" srcOrd="0" destOrd="0" presId="urn:microsoft.com/office/officeart/2005/8/layout/hList1"/>
    <dgm:cxn modelId="{4C0514D3-7F60-1A41-8151-1F6F16025578}" srcId="{AC08FDA7-FF92-5146-87F0-246AA14F52A1}" destId="{21CB4E9C-BD2A-944D-8490-D427CEEF3A05}" srcOrd="1" destOrd="0" parTransId="{3DDDBD09-4D26-0140-84E4-C262120C419A}" sibTransId="{6DFA7673-631B-5246-87CF-72FB21EF76A0}"/>
    <dgm:cxn modelId="{79D81A2B-C06A-9344-A5AC-D2F4D00AAF07}" type="presOf" srcId="{CD1FFF38-6763-3741-9730-54E74D2B10C6}" destId="{4E1FBD6C-FAB5-2C4F-AB13-9C54534F5BE1}" srcOrd="0" destOrd="0" presId="urn:microsoft.com/office/officeart/2005/8/layout/hList1"/>
    <dgm:cxn modelId="{10FD3D48-E79C-6D44-9D1F-BE1B836FBC16}" type="presOf" srcId="{436D6393-2F57-E04D-B238-56E0770080F4}" destId="{CDEBEB25-4FBC-F84F-9EA7-39C0CE45A231}" srcOrd="0" destOrd="1" presId="urn:microsoft.com/office/officeart/2005/8/layout/hList1"/>
    <dgm:cxn modelId="{D7840189-F138-D04F-8FF0-F08865BF3017}" srcId="{02CE6A18-C471-B34B-8014-5AE411B32704}" destId="{ABD35ED7-5228-1A4E-812D-6A22296FB4F4}" srcOrd="1" destOrd="0" parTransId="{59456124-1C42-4A42-BF48-12D37ABED270}" sibTransId="{B77104FB-E2D4-7F42-96CE-D06B8DF87818}"/>
    <dgm:cxn modelId="{7711965A-F9B4-F247-A820-F68086D6033B}" type="presOf" srcId="{ABD35ED7-5228-1A4E-812D-6A22296FB4F4}" destId="{FD89669B-C18C-ED4D-944F-BECF60A5D333}" srcOrd="0" destOrd="0" presId="urn:microsoft.com/office/officeart/2005/8/layout/hList1"/>
    <dgm:cxn modelId="{5AA84BB5-2E88-FE42-A34F-C33EE84B00BA}" srcId="{617A5394-6023-F34C-8A80-0F5DAAD3ECB0}" destId="{436D6393-2F57-E04D-B238-56E0770080F4}" srcOrd="1" destOrd="0" parTransId="{3CE97DD8-D96D-5348-8A9D-11C539F9591C}" sibTransId="{56884698-2C26-2A4A-8456-F2BAEEE6139C}"/>
    <dgm:cxn modelId="{850849D8-2491-AB47-BD67-215B013E311B}" type="presOf" srcId="{AC08FDA7-FF92-5146-87F0-246AA14F52A1}" destId="{23720EF2-848E-6E41-90AE-3BF08B86AADD}" srcOrd="0" destOrd="0" presId="urn:microsoft.com/office/officeart/2005/8/layout/hList1"/>
    <dgm:cxn modelId="{FA8FD49F-ECE2-9E4E-8EAB-AC8A3AAEBA0A}" srcId="{ABD35ED7-5228-1A4E-812D-6A22296FB4F4}" destId="{BE1BD030-0881-594D-8623-C7D7F0CB23BD}" srcOrd="1" destOrd="0" parTransId="{2ECF5CE5-61B9-4549-8E9C-C852BDA72154}" sibTransId="{CEC46897-DE92-454A-9C6D-272A6A04F3B7}"/>
    <dgm:cxn modelId="{B5C6FE20-CD49-BA48-A932-03A8D80B0F00}" srcId="{02CE6A18-C471-B34B-8014-5AE411B32704}" destId="{AC08FDA7-FF92-5146-87F0-246AA14F52A1}" srcOrd="0" destOrd="0" parTransId="{B941F5D5-528E-A649-ADE5-7BF8312ABE71}" sibTransId="{6D2E6DFA-A752-BC40-AD2D-DBD93A959E91}"/>
    <dgm:cxn modelId="{9BC8297A-CD6C-EA45-9150-1726CE09BDE9}" type="presOf" srcId="{CC95F017-6D89-AC43-9265-7095C6D2EE12}" destId="{3B6F5321-4285-5148-98F9-88BF89C893DA}" srcOrd="0" destOrd="0" presId="urn:microsoft.com/office/officeart/2005/8/layout/hList1"/>
    <dgm:cxn modelId="{B77F7338-119A-4248-BD9D-3ED06A19160D}" srcId="{AC08FDA7-FF92-5146-87F0-246AA14F52A1}" destId="{CD1FFF38-6763-3741-9730-54E74D2B10C6}" srcOrd="0" destOrd="0" parTransId="{B9158BAC-11BA-0D41-9D12-B9B731270E95}" sibTransId="{B8419C9F-117E-5D4E-8227-2E689989BE9E}"/>
    <dgm:cxn modelId="{319A55BD-7BFB-4C4A-9DA5-0C08827BD933}" type="presParOf" srcId="{1AF00DB0-F577-3143-83D3-201330AB89FE}" destId="{5BE498B4-5ABF-B44C-A855-BE7A4578DFBE}" srcOrd="0" destOrd="0" presId="urn:microsoft.com/office/officeart/2005/8/layout/hList1"/>
    <dgm:cxn modelId="{B7A26D78-4712-2848-AB48-A213FA0C3CCE}" type="presParOf" srcId="{5BE498B4-5ABF-B44C-A855-BE7A4578DFBE}" destId="{23720EF2-848E-6E41-90AE-3BF08B86AADD}" srcOrd="0" destOrd="0" presId="urn:microsoft.com/office/officeart/2005/8/layout/hList1"/>
    <dgm:cxn modelId="{091F1D9E-4045-3D40-8911-23B2FB074832}" type="presParOf" srcId="{5BE498B4-5ABF-B44C-A855-BE7A4578DFBE}" destId="{4E1FBD6C-FAB5-2C4F-AB13-9C54534F5BE1}" srcOrd="1" destOrd="0" presId="urn:microsoft.com/office/officeart/2005/8/layout/hList1"/>
    <dgm:cxn modelId="{174C1E60-4562-334A-AB3F-504E2902F452}" type="presParOf" srcId="{1AF00DB0-F577-3143-83D3-201330AB89FE}" destId="{F26071D3-8EB5-5142-9E64-2163FD45A632}" srcOrd="1" destOrd="0" presId="urn:microsoft.com/office/officeart/2005/8/layout/hList1"/>
    <dgm:cxn modelId="{26A91419-ECA6-BB42-A77F-791FB58463E5}" type="presParOf" srcId="{1AF00DB0-F577-3143-83D3-201330AB89FE}" destId="{A6F4DDCA-4460-964F-9E81-F22659F700B5}" srcOrd="2" destOrd="0" presId="urn:microsoft.com/office/officeart/2005/8/layout/hList1"/>
    <dgm:cxn modelId="{C6118946-12B6-D543-B064-9B04FCAE2F0A}" type="presParOf" srcId="{A6F4DDCA-4460-964F-9E81-F22659F700B5}" destId="{FD89669B-C18C-ED4D-944F-BECF60A5D333}" srcOrd="0" destOrd="0" presId="urn:microsoft.com/office/officeart/2005/8/layout/hList1"/>
    <dgm:cxn modelId="{5D74758B-F1E4-8645-8B6A-90F5749880BB}" type="presParOf" srcId="{A6F4DDCA-4460-964F-9E81-F22659F700B5}" destId="{3B6F5321-4285-5148-98F9-88BF89C893DA}" srcOrd="1" destOrd="0" presId="urn:microsoft.com/office/officeart/2005/8/layout/hList1"/>
    <dgm:cxn modelId="{5F2632FD-728C-D54F-837E-D9B16789681A}" type="presParOf" srcId="{1AF00DB0-F577-3143-83D3-201330AB89FE}" destId="{D846A4D2-C6B6-8D41-AA17-80AC0A0A5AB0}" srcOrd="3" destOrd="0" presId="urn:microsoft.com/office/officeart/2005/8/layout/hList1"/>
    <dgm:cxn modelId="{29EDBF13-BF41-8047-AD71-39A1C59671BB}" type="presParOf" srcId="{1AF00DB0-F577-3143-83D3-201330AB89FE}" destId="{4BD9F8A2-F552-2740-82C3-17FE436C6D4B}" srcOrd="4" destOrd="0" presId="urn:microsoft.com/office/officeart/2005/8/layout/hList1"/>
    <dgm:cxn modelId="{5AA0946C-4C73-7249-8217-BC068D022C90}" type="presParOf" srcId="{4BD9F8A2-F552-2740-82C3-17FE436C6D4B}" destId="{A574EDD6-6E06-9443-894F-73CC98878FD1}" srcOrd="0" destOrd="0" presId="urn:microsoft.com/office/officeart/2005/8/layout/hList1"/>
    <dgm:cxn modelId="{87B2ED45-8E8F-1040-9ED1-585D848AD1B5}" type="presParOf" srcId="{4BD9F8A2-F552-2740-82C3-17FE436C6D4B}" destId="{CDEBEB25-4FBC-F84F-9EA7-39C0CE45A23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20EF2-848E-6E41-90AE-3BF08B86AADD}">
      <dsp:nvSpPr>
        <dsp:cNvPr id="0" name=""/>
        <dsp:cNvSpPr/>
      </dsp:nvSpPr>
      <dsp:spPr>
        <a:xfrm>
          <a:off x="3537" y="220434"/>
          <a:ext cx="3449421" cy="9459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smtClean="0"/>
            <a:t>STAA Working Group Session.</a:t>
          </a:r>
          <a:endParaRPr lang="en-US" sz="2600" kern="1200"/>
        </a:p>
      </dsp:txBody>
      <dsp:txXfrm>
        <a:off x="3537" y="220434"/>
        <a:ext cx="3449421" cy="945977"/>
      </dsp:txXfrm>
    </dsp:sp>
    <dsp:sp modelId="{4E1FBD6C-FAB5-2C4F-AB13-9C54534F5BE1}">
      <dsp:nvSpPr>
        <dsp:cNvPr id="0" name=""/>
        <dsp:cNvSpPr/>
      </dsp:nvSpPr>
      <dsp:spPr>
        <a:xfrm>
          <a:off x="3537" y="1166411"/>
          <a:ext cx="3449421" cy="22124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Target groups &amp; training topics identified</a:t>
          </a:r>
          <a:endParaRPr lang="en-US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Next step, mapping inventory to groups</a:t>
          </a:r>
          <a:endParaRPr lang="en-US" sz="2600" kern="1200" dirty="0"/>
        </a:p>
      </dsp:txBody>
      <dsp:txXfrm>
        <a:off x="3537" y="1166411"/>
        <a:ext cx="3449421" cy="2212470"/>
      </dsp:txXfrm>
    </dsp:sp>
    <dsp:sp modelId="{FD89669B-C18C-ED4D-944F-BECF60A5D333}">
      <dsp:nvSpPr>
        <dsp:cNvPr id="0" name=""/>
        <dsp:cNvSpPr/>
      </dsp:nvSpPr>
      <dsp:spPr>
        <a:xfrm>
          <a:off x="3935878" y="220434"/>
          <a:ext cx="3449421" cy="9459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RAW Working Group Session.</a:t>
          </a:r>
          <a:endParaRPr lang="en-US" sz="2600" kern="1200" dirty="0"/>
        </a:p>
      </dsp:txBody>
      <dsp:txXfrm>
        <a:off x="3935878" y="220434"/>
        <a:ext cx="3449421" cy="945977"/>
      </dsp:txXfrm>
    </dsp:sp>
    <dsp:sp modelId="{3B6F5321-4285-5148-98F9-88BF89C893DA}">
      <dsp:nvSpPr>
        <dsp:cNvPr id="0" name=""/>
        <dsp:cNvSpPr/>
      </dsp:nvSpPr>
      <dsp:spPr>
        <a:xfrm>
          <a:off x="3935878" y="1166411"/>
          <a:ext cx="3449421" cy="22124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WISE minimum set risk assessment checklist defined</a:t>
          </a:r>
          <a:endParaRPr lang="en-US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Test runs by WG participants</a:t>
          </a:r>
          <a:endParaRPr lang="en-US" sz="2600" kern="1200" dirty="0"/>
        </a:p>
      </dsp:txBody>
      <dsp:txXfrm>
        <a:off x="3935878" y="1166411"/>
        <a:ext cx="3449421" cy="2212470"/>
      </dsp:txXfrm>
    </dsp:sp>
    <dsp:sp modelId="{A574EDD6-6E06-9443-894F-73CC98878FD1}">
      <dsp:nvSpPr>
        <dsp:cNvPr id="0" name=""/>
        <dsp:cNvSpPr/>
      </dsp:nvSpPr>
      <dsp:spPr>
        <a:xfrm>
          <a:off x="7868219" y="220434"/>
          <a:ext cx="3449421" cy="9459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SCIv2 Working Group Session.</a:t>
          </a:r>
          <a:endParaRPr lang="en-US" sz="2600" kern="1200" dirty="0"/>
        </a:p>
      </dsp:txBody>
      <dsp:txXfrm>
        <a:off x="7868219" y="220434"/>
        <a:ext cx="3449421" cy="945977"/>
      </dsp:txXfrm>
    </dsp:sp>
    <dsp:sp modelId="{CDEBEB25-4FBC-F84F-9EA7-39C0CE45A231}">
      <dsp:nvSpPr>
        <dsp:cNvPr id="0" name=""/>
        <dsp:cNvSpPr/>
      </dsp:nvSpPr>
      <dsp:spPr>
        <a:xfrm>
          <a:off x="7868219" y="1166411"/>
          <a:ext cx="3449421" cy="22124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SCIv2 draft complete</a:t>
          </a:r>
          <a:endParaRPr lang="en-US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Next step, collect endorsement for TNC</a:t>
          </a:r>
          <a:endParaRPr lang="en-US" sz="2600" kern="1200" dirty="0"/>
        </a:p>
      </dsp:txBody>
      <dsp:txXfrm>
        <a:off x="7868219" y="1166411"/>
        <a:ext cx="3449421" cy="2212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A590B-CE59-F442-859C-4370D31EB8B4}" type="datetimeFigureOut">
              <a:rPr lang="en-US" smtClean="0"/>
              <a:t>29.03.17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95EDF-C480-7540-B88A-9DDAFB21E3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0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95EDF-C480-7540-B88A-9DDAFB21E3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1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95EDF-C480-7540-B88A-9DDAFB21E3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1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29.03.17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WISE </a:t>
            </a:r>
            <a:r>
              <a:rPr lang="nl-NL" dirty="0"/>
              <a:t/>
            </a:r>
            <a:br>
              <a:rPr lang="nl-NL" dirty="0"/>
            </a:br>
            <a:r>
              <a:rPr lang="nl-NL" dirty="0" err="1" smtClean="0"/>
              <a:t>Nikhef</a:t>
            </a:r>
            <a:r>
              <a:rPr lang="nl-NL" dirty="0" smtClean="0"/>
              <a:t>, </a:t>
            </a:r>
            <a:r>
              <a:rPr lang="nl-NL" dirty="0" err="1" smtClean="0"/>
              <a:t>March</a:t>
            </a:r>
            <a:r>
              <a:rPr lang="nl-NL" dirty="0" smtClean="0"/>
              <a:t> 2017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22448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Hannah Short</a:t>
            </a:r>
          </a:p>
          <a:p>
            <a:r>
              <a:rPr lang="nl-NL" dirty="0" err="1"/>
              <a:t>h</a:t>
            </a:r>
            <a:r>
              <a:rPr lang="nl-NL" dirty="0" err="1" smtClean="0"/>
              <a:t>annah.short@cern.ch</a:t>
            </a:r>
            <a:endParaRPr lang="nl-NL" dirty="0" smtClean="0"/>
          </a:p>
          <a:p>
            <a:r>
              <a:rPr lang="nl-NL" dirty="0" smtClean="0"/>
              <a:t>CERN, Computer Security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	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8921488"/>
              </p:ext>
            </p:extLst>
          </p:nvPr>
        </p:nvGraphicFramePr>
        <p:xfrm>
          <a:off x="681038" y="2336800"/>
          <a:ext cx="96139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962"/>
                <a:gridCol w="78819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When?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Welcome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Working</a:t>
                      </a:r>
                      <a:r>
                        <a:rPr lang="en-US" baseline="0" dirty="0" smtClean="0"/>
                        <a:t> Group Intros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Community Updates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Dinner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Working Group Sessions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Dinner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Community</a:t>
                      </a:r>
                      <a:r>
                        <a:rPr lang="en-US" baseline="0" dirty="0" smtClean="0"/>
                        <a:t> Updates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Session</a:t>
                      </a:r>
                      <a:r>
                        <a:rPr lang="en-US" baseline="0" dirty="0" smtClean="0"/>
                        <a:t> Summaries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 Meeting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29165" y="6142335"/>
            <a:ext cx="11387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wiki.geant.org</a:t>
            </a:r>
            <a:r>
              <a:rPr lang="en-US" dirty="0"/>
              <a:t>/pages/</a:t>
            </a:r>
            <a:r>
              <a:rPr lang="en-US" dirty="0" err="1"/>
              <a:t>viewpage.action?title</a:t>
            </a:r>
            <a:r>
              <a:rPr lang="en-US" dirty="0"/>
              <a:t>=27-29+March+in+Amsterdam%2C+hosted+by++</a:t>
            </a:r>
            <a:r>
              <a:rPr lang="en-US" dirty="0" err="1"/>
              <a:t>Nikhef&amp;spaceKey</a:t>
            </a:r>
            <a:r>
              <a:rPr lang="en-US" dirty="0"/>
              <a:t>=WISE</a:t>
            </a:r>
          </a:p>
        </p:txBody>
      </p:sp>
    </p:spTree>
    <p:extLst>
      <p:ext uri="{BB962C8B-B14F-4D97-AF65-F5344CB8AC3E}">
        <p14:creationId xmlns:p14="http://schemas.microsoft.com/office/powerpoint/2010/main" val="1190500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Sessions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9863817"/>
              </p:ext>
            </p:extLst>
          </p:nvPr>
        </p:nvGraphicFramePr>
        <p:xfrm>
          <a:off x="468654" y="2336873"/>
          <a:ext cx="11321179" cy="3599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3204260" y="6271167"/>
            <a:ext cx="5783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wiki.geant.org</a:t>
            </a:r>
            <a:r>
              <a:rPr lang="en-US" dirty="0"/>
              <a:t>/display/WISE/</a:t>
            </a:r>
            <a:r>
              <a:rPr lang="en-US" dirty="0" err="1"/>
              <a:t>Working+Groups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442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WISE – 2015</a:t>
            </a:r>
            <a:endParaRPr lang="nl-NL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001" y="2091462"/>
            <a:ext cx="6286499" cy="39704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8222" y="6319203"/>
            <a:ext cx="737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WISE Workshop – Barcelona Supercomputing Center – October 2015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52106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WISE – 2017</a:t>
            </a:r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2242724" y="6319203"/>
            <a:ext cx="737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WISE Workshop </a:t>
            </a:r>
            <a:r>
              <a:rPr lang="mr-IN" i="1" dirty="0" smtClean="0"/>
              <a:t>–</a:t>
            </a:r>
            <a:r>
              <a:rPr lang="en-US" i="1" dirty="0" smtClean="0"/>
              <a:t> </a:t>
            </a:r>
            <a:r>
              <a:rPr lang="en-US" i="1" dirty="0" err="1" smtClean="0"/>
              <a:t>Nikhef</a:t>
            </a:r>
            <a:r>
              <a:rPr lang="en-US" i="1" dirty="0" smtClean="0"/>
              <a:t> - March 2017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24534"/>
          <a:stretch/>
        </p:blipFill>
        <p:spPr>
          <a:xfrm>
            <a:off x="2475559" y="2225161"/>
            <a:ext cx="6764220" cy="382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93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 points to discuss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meeting location and collocation </a:t>
            </a:r>
          </a:p>
          <a:p>
            <a:r>
              <a:rPr lang="en-US" dirty="0" smtClean="0"/>
              <a:t>Document hosting and publication</a:t>
            </a:r>
          </a:p>
          <a:p>
            <a:r>
              <a:rPr lang="mr-IN" dirty="0" smtClean="0"/>
              <a:t>…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423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“Thank </a:t>
            </a:r>
            <a:r>
              <a:rPr lang="en-US" dirty="0" err="1" smtClean="0"/>
              <a:t>you”s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Many thanks to </a:t>
            </a:r>
          </a:p>
          <a:p>
            <a:r>
              <a:rPr lang="en-US" dirty="0" smtClean="0"/>
              <a:t>All the speakers!</a:t>
            </a:r>
          </a:p>
          <a:p>
            <a:r>
              <a:rPr lang="en-US" dirty="0" smtClean="0"/>
              <a:t>David </a:t>
            </a:r>
            <a:r>
              <a:rPr lang="en-US" dirty="0" err="1" smtClean="0"/>
              <a:t>Groep</a:t>
            </a:r>
            <a:r>
              <a:rPr lang="en-US" dirty="0" smtClean="0"/>
              <a:t> for hosting! </a:t>
            </a:r>
          </a:p>
          <a:p>
            <a:r>
              <a:rPr lang="en-US" dirty="0" err="1" smtClean="0"/>
              <a:t>Sigita</a:t>
            </a:r>
            <a:r>
              <a:rPr lang="en-US" dirty="0" smtClean="0"/>
              <a:t> for </a:t>
            </a:r>
            <a:r>
              <a:rPr lang="en-US" dirty="0" err="1" smtClean="0"/>
              <a:t>organising</a:t>
            </a:r>
            <a:r>
              <a:rPr lang="en-US" dirty="0" smtClean="0"/>
              <a:t> dinners</a:t>
            </a:r>
            <a:r>
              <a:rPr lang="en-US" dirty="0" smtClean="0"/>
              <a:t>!</a:t>
            </a:r>
          </a:p>
          <a:p>
            <a:r>
              <a:rPr lang="en-US" dirty="0" smtClean="0"/>
              <a:t>Everyone who came to dinners, for paying the right amount!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7152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4000" dirty="0" smtClean="0"/>
              <a:t>Questions?</a:t>
            </a:r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dirty="0" err="1"/>
              <a:t>h</a:t>
            </a:r>
            <a:r>
              <a:rPr lang="en-US" dirty="0" err="1" smtClean="0"/>
              <a:t>annah.short@cern.ch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521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9272</TotalTime>
  <Words>213</Words>
  <Application>Microsoft Macintosh PowerPoint</Application>
  <PresentationFormat>Custom</PresentationFormat>
  <Paragraphs>54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Berlijn</vt:lpstr>
      <vt:lpstr>WISE  Nikhef, March 2017</vt:lpstr>
      <vt:lpstr>Agenda </vt:lpstr>
      <vt:lpstr>WG Sessions</vt:lpstr>
      <vt:lpstr>WISE – 2015</vt:lpstr>
      <vt:lpstr>WISE – 2017</vt:lpstr>
      <vt:lpstr>SC points to discuss</vt:lpstr>
      <vt:lpstr>“Thank you”s 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Alf Moens</dc:creator>
  <cp:lastModifiedBy>Hannah Short</cp:lastModifiedBy>
  <cp:revision>91</cp:revision>
  <dcterms:created xsi:type="dcterms:W3CDTF">2016-01-22T15:44:02Z</dcterms:created>
  <dcterms:modified xsi:type="dcterms:W3CDTF">2017-03-29T08:29:40Z</dcterms:modified>
</cp:coreProperties>
</file>