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4"/>
  </p:notesMasterIdLst>
  <p:handoutMasterIdLst>
    <p:handoutMasterId r:id="rId15"/>
  </p:handoutMasterIdLst>
  <p:sldIdLst>
    <p:sldId id="256" r:id="rId5"/>
    <p:sldId id="257" r:id="rId6"/>
    <p:sldId id="261" r:id="rId7"/>
    <p:sldId id="263" r:id="rId8"/>
    <p:sldId id="260" r:id="rId9"/>
    <p:sldId id="262" r:id="rId10"/>
    <p:sldId id="259" r:id="rId11"/>
    <p:sldId id="264" r:id="rId12"/>
    <p:sldId id="258" r:id="rId13"/>
  </p:sldIdLst>
  <p:sldSz cx="12192000" cy="6858000"/>
  <p:notesSz cx="7102475" cy="10234613"/>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1EF"/>
    <a:srgbClr val="F7C4DE"/>
    <a:srgbClr val="E0BFD6"/>
    <a:srgbClr val="E21776"/>
    <a:srgbClr val="00C7B2"/>
    <a:srgbClr val="000000"/>
    <a:srgbClr val="74003D"/>
    <a:srgbClr val="094C5F"/>
    <a:srgbClr val="912D6A"/>
    <a:srgbClr val="2D4B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49" autoAdjust="0"/>
    <p:restoredTop sz="94599"/>
  </p:normalViewPr>
  <p:slideViewPr>
    <p:cSldViewPr snapToGrid="0" snapToObjects="1">
      <p:cViewPr varScale="1">
        <p:scale>
          <a:sx n="25" d="100"/>
          <a:sy n="25" d="100"/>
        </p:scale>
        <p:origin x="-2192" y="-112"/>
      </p:cViewPr>
      <p:guideLst>
        <p:guide orient="horz" pos="2160"/>
        <p:guide pos="384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1175"/>
          </a:xfrm>
          <a:prstGeom prst="rect">
            <a:avLst/>
          </a:prstGeom>
        </p:spPr>
        <p:txBody>
          <a:bodyPr vert="horz" lIns="99066" tIns="49533" rIns="99066" bIns="49533" rtlCol="0"/>
          <a:lstStyle>
            <a:lvl1pPr algn="l" fontAlgn="auto">
              <a:spcBef>
                <a:spcPts val="0"/>
              </a:spcBef>
              <a:spcAft>
                <a:spcPts val="0"/>
              </a:spcAft>
              <a:defRPr sz="1300">
                <a:latin typeface="+mn-lt"/>
                <a:ea typeface="+mn-ea"/>
                <a:cs typeface="+mn-cs"/>
              </a:defRPr>
            </a:lvl1pPr>
          </a:lstStyle>
          <a:p>
            <a:pPr>
              <a:defRPr/>
            </a:pPr>
            <a:endParaRPr lang="en-US" dirty="0">
              <a:latin typeface="Corbel"/>
            </a:endParaRPr>
          </a:p>
        </p:txBody>
      </p:sp>
      <p:sp>
        <p:nvSpPr>
          <p:cNvPr id="3" name="Date Placeholder 2"/>
          <p:cNvSpPr>
            <a:spLocks noGrp="1"/>
          </p:cNvSpPr>
          <p:nvPr>
            <p:ph type="dt" sz="quarter" idx="1"/>
          </p:nvPr>
        </p:nvSpPr>
        <p:spPr>
          <a:xfrm>
            <a:off x="4022725" y="0"/>
            <a:ext cx="3078163" cy="511175"/>
          </a:xfrm>
          <a:prstGeom prst="rect">
            <a:avLst/>
          </a:prstGeom>
        </p:spPr>
        <p:txBody>
          <a:bodyPr vert="horz" lIns="99066" tIns="49533" rIns="99066" bIns="49533" rtlCol="0"/>
          <a:lstStyle>
            <a:lvl1pPr algn="r" fontAlgn="auto">
              <a:spcBef>
                <a:spcPts val="0"/>
              </a:spcBef>
              <a:spcAft>
                <a:spcPts val="0"/>
              </a:spcAft>
              <a:defRPr sz="1300" smtClean="0">
                <a:latin typeface="+mn-lt"/>
                <a:ea typeface="+mn-ea"/>
                <a:cs typeface="+mn-cs"/>
              </a:defRPr>
            </a:lvl1pPr>
          </a:lstStyle>
          <a:p>
            <a:pPr>
              <a:defRPr/>
            </a:pPr>
            <a:fld id="{3D8217E5-055C-8B4C-948A-227E87179646}" type="datetimeFigureOut">
              <a:rPr lang="en-US">
                <a:latin typeface="Corbel"/>
              </a:rPr>
              <a:pPr>
                <a:defRPr/>
              </a:pPr>
              <a:t>27.03.17</a:t>
            </a:fld>
            <a:endParaRPr lang="en-US" dirty="0">
              <a:latin typeface="Corbel"/>
            </a:endParaRPr>
          </a:p>
        </p:txBody>
      </p:sp>
      <p:sp>
        <p:nvSpPr>
          <p:cNvPr id="4" name="Footer Placeholder 3"/>
          <p:cNvSpPr>
            <a:spLocks noGrp="1"/>
          </p:cNvSpPr>
          <p:nvPr>
            <p:ph type="ftr" sz="quarter" idx="2"/>
          </p:nvPr>
        </p:nvSpPr>
        <p:spPr>
          <a:xfrm>
            <a:off x="0" y="9721850"/>
            <a:ext cx="3078163" cy="511175"/>
          </a:xfrm>
          <a:prstGeom prst="rect">
            <a:avLst/>
          </a:prstGeom>
        </p:spPr>
        <p:txBody>
          <a:bodyPr vert="horz" lIns="99066" tIns="49533" rIns="99066" bIns="49533" rtlCol="0" anchor="b"/>
          <a:lstStyle>
            <a:lvl1pPr algn="l" fontAlgn="auto">
              <a:spcBef>
                <a:spcPts val="0"/>
              </a:spcBef>
              <a:spcAft>
                <a:spcPts val="0"/>
              </a:spcAft>
              <a:defRPr sz="1300">
                <a:latin typeface="+mn-lt"/>
                <a:ea typeface="+mn-ea"/>
                <a:cs typeface="+mn-cs"/>
              </a:defRPr>
            </a:lvl1pPr>
          </a:lstStyle>
          <a:p>
            <a:pPr>
              <a:defRPr/>
            </a:pPr>
            <a:endParaRPr lang="en-US" dirty="0">
              <a:latin typeface="Corbel"/>
            </a:endParaRPr>
          </a:p>
        </p:txBody>
      </p:sp>
      <p:sp>
        <p:nvSpPr>
          <p:cNvPr id="5" name="Slide Number Placeholder 4"/>
          <p:cNvSpPr>
            <a:spLocks noGrp="1"/>
          </p:cNvSpPr>
          <p:nvPr>
            <p:ph type="sldNum" sz="quarter" idx="3"/>
          </p:nvPr>
        </p:nvSpPr>
        <p:spPr>
          <a:xfrm>
            <a:off x="4022725" y="9721850"/>
            <a:ext cx="3078163" cy="511175"/>
          </a:xfrm>
          <a:prstGeom prst="rect">
            <a:avLst/>
          </a:prstGeom>
        </p:spPr>
        <p:txBody>
          <a:bodyPr vert="horz" lIns="99066" tIns="49533" rIns="99066" bIns="49533" rtlCol="0" anchor="b"/>
          <a:lstStyle>
            <a:lvl1pPr algn="r" fontAlgn="auto">
              <a:spcBef>
                <a:spcPts val="0"/>
              </a:spcBef>
              <a:spcAft>
                <a:spcPts val="0"/>
              </a:spcAft>
              <a:defRPr sz="1300" smtClean="0">
                <a:latin typeface="+mn-lt"/>
                <a:ea typeface="+mn-ea"/>
                <a:cs typeface="+mn-cs"/>
              </a:defRPr>
            </a:lvl1pPr>
          </a:lstStyle>
          <a:p>
            <a:pPr>
              <a:defRPr/>
            </a:pPr>
            <a:fld id="{276A7EE2-7C0B-264E-82A0-7B9E3ADFCCF3}" type="slidenum">
              <a:rPr lang="en-US">
                <a:latin typeface="Corbel"/>
              </a:rPr>
              <a:pPr>
                <a:defRPr/>
              </a:pPr>
              <a:t>‹#›</a:t>
            </a:fld>
            <a:endParaRPr lang="en-US" dirty="0">
              <a:latin typeface="Corbel"/>
            </a:endParaRPr>
          </a:p>
        </p:txBody>
      </p:sp>
    </p:spTree>
    <p:extLst>
      <p:ext uri="{BB962C8B-B14F-4D97-AF65-F5344CB8AC3E}">
        <p14:creationId xmlns:p14="http://schemas.microsoft.com/office/powerpoint/2010/main" val="18420320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1175"/>
          </a:xfrm>
          <a:prstGeom prst="rect">
            <a:avLst/>
          </a:prstGeom>
        </p:spPr>
        <p:txBody>
          <a:bodyPr vert="horz" lIns="99066" tIns="49533" rIns="99066" bIns="49533" rtlCol="0"/>
          <a:lstStyle>
            <a:lvl1pPr algn="l" fontAlgn="auto">
              <a:spcBef>
                <a:spcPts val="0"/>
              </a:spcBef>
              <a:spcAft>
                <a:spcPts val="0"/>
              </a:spcAft>
              <a:defRPr sz="1300">
                <a:latin typeface="Corbel"/>
                <a:ea typeface="+mn-ea"/>
                <a:cs typeface="+mn-cs"/>
              </a:defRPr>
            </a:lvl1pPr>
          </a:lstStyle>
          <a:p>
            <a:pPr>
              <a:defRPr/>
            </a:pPr>
            <a:endParaRPr lang="en-US" dirty="0"/>
          </a:p>
        </p:txBody>
      </p:sp>
      <p:sp>
        <p:nvSpPr>
          <p:cNvPr id="3" name="Date Placeholder 2"/>
          <p:cNvSpPr>
            <a:spLocks noGrp="1"/>
          </p:cNvSpPr>
          <p:nvPr>
            <p:ph type="dt" idx="1"/>
          </p:nvPr>
        </p:nvSpPr>
        <p:spPr>
          <a:xfrm>
            <a:off x="4022725" y="0"/>
            <a:ext cx="3078163" cy="511175"/>
          </a:xfrm>
          <a:prstGeom prst="rect">
            <a:avLst/>
          </a:prstGeom>
        </p:spPr>
        <p:txBody>
          <a:bodyPr vert="horz" lIns="99066" tIns="49533" rIns="99066" bIns="49533" rtlCol="0"/>
          <a:lstStyle>
            <a:lvl1pPr algn="r" fontAlgn="auto">
              <a:spcBef>
                <a:spcPts val="0"/>
              </a:spcBef>
              <a:spcAft>
                <a:spcPts val="0"/>
              </a:spcAft>
              <a:defRPr sz="1300" smtClean="0">
                <a:latin typeface="Corbel"/>
                <a:ea typeface="+mn-ea"/>
                <a:cs typeface="+mn-cs"/>
              </a:defRPr>
            </a:lvl1pPr>
          </a:lstStyle>
          <a:p>
            <a:pPr>
              <a:defRPr/>
            </a:pPr>
            <a:fld id="{61F5205D-2639-B948-A803-C6A4E0194457}" type="datetimeFigureOut">
              <a:rPr lang="en-US" smtClean="0"/>
              <a:pPr>
                <a:defRPr/>
              </a:pPr>
              <a:t>27.03.17</a:t>
            </a:fld>
            <a:endParaRPr lang="en-US" dirty="0"/>
          </a:p>
        </p:txBody>
      </p:sp>
      <p:sp>
        <p:nvSpPr>
          <p:cNvPr id="4" name="Slide Image Placeholder 3"/>
          <p:cNvSpPr>
            <a:spLocks noGrp="1" noRot="1" noChangeAspect="1"/>
          </p:cNvSpPr>
          <p:nvPr>
            <p:ph type="sldImg" idx="2"/>
          </p:nvPr>
        </p:nvSpPr>
        <p:spPr>
          <a:xfrm>
            <a:off x="141288" y="768350"/>
            <a:ext cx="6819900" cy="3836988"/>
          </a:xfrm>
          <a:prstGeom prst="rect">
            <a:avLst/>
          </a:prstGeom>
          <a:noFill/>
          <a:ln w="12700">
            <a:solidFill>
              <a:prstClr val="black"/>
            </a:solidFill>
          </a:ln>
        </p:spPr>
        <p:txBody>
          <a:bodyPr vert="horz" lIns="99066" tIns="49533" rIns="99066" bIns="49533" rtlCol="0" anchor="ctr"/>
          <a:lstStyle/>
          <a:p>
            <a:pPr lvl="0"/>
            <a:endParaRPr lang="en-US" noProof="0" dirty="0"/>
          </a:p>
        </p:txBody>
      </p:sp>
      <p:sp>
        <p:nvSpPr>
          <p:cNvPr id="5" name="Notes Placeholder 4"/>
          <p:cNvSpPr>
            <a:spLocks noGrp="1"/>
          </p:cNvSpPr>
          <p:nvPr>
            <p:ph type="body" sz="quarter" idx="3"/>
          </p:nvPr>
        </p:nvSpPr>
        <p:spPr>
          <a:xfrm>
            <a:off x="709613" y="4860925"/>
            <a:ext cx="5683250" cy="4605338"/>
          </a:xfrm>
          <a:prstGeom prst="rect">
            <a:avLst/>
          </a:prstGeom>
        </p:spPr>
        <p:txBody>
          <a:bodyPr vert="horz" lIns="99066" tIns="49533" rIns="99066" bIns="49533" rtlCol="0"/>
          <a:lstStyle/>
          <a:p>
            <a:pPr lvl="0"/>
            <a:r>
              <a:rPr lang="fi-FI" noProof="0" dirty="0" err="1" smtClean="0"/>
              <a:t>Click</a:t>
            </a:r>
            <a:r>
              <a:rPr lang="fi-FI" noProof="0" dirty="0" smtClean="0"/>
              <a:t> to </a:t>
            </a:r>
            <a:r>
              <a:rPr lang="fi-FI" noProof="0" dirty="0" err="1" smtClean="0"/>
              <a:t>edit</a:t>
            </a:r>
            <a:r>
              <a:rPr lang="fi-FI" noProof="0" dirty="0" smtClean="0"/>
              <a:t> </a:t>
            </a:r>
            <a:r>
              <a:rPr lang="fi-FI" noProof="0" dirty="0" err="1" smtClean="0"/>
              <a:t>Master</a:t>
            </a:r>
            <a:r>
              <a:rPr lang="fi-FI" noProof="0" dirty="0" smtClean="0"/>
              <a:t> </a:t>
            </a:r>
            <a:r>
              <a:rPr lang="fi-FI" noProof="0" dirty="0" err="1" smtClean="0"/>
              <a:t>text</a:t>
            </a:r>
            <a:r>
              <a:rPr lang="fi-FI" noProof="0" dirty="0" smtClean="0"/>
              <a:t> </a:t>
            </a:r>
            <a:r>
              <a:rPr lang="fi-FI" noProof="0" dirty="0" err="1" smtClean="0"/>
              <a:t>styles</a:t>
            </a:r>
            <a:endParaRPr lang="fi-FI" noProof="0" dirty="0" smtClean="0"/>
          </a:p>
          <a:p>
            <a:pPr lvl="1"/>
            <a:r>
              <a:rPr lang="fi-FI" noProof="0" dirty="0" smtClean="0"/>
              <a:t>Second </a:t>
            </a:r>
            <a:r>
              <a:rPr lang="fi-FI" noProof="0" dirty="0" err="1" smtClean="0"/>
              <a:t>level</a:t>
            </a:r>
            <a:endParaRPr lang="fi-FI" noProof="0" dirty="0" smtClean="0"/>
          </a:p>
          <a:p>
            <a:pPr lvl="2"/>
            <a:r>
              <a:rPr lang="fi-FI" noProof="0" dirty="0" smtClean="0"/>
              <a:t>Third </a:t>
            </a:r>
            <a:r>
              <a:rPr lang="fi-FI" noProof="0" dirty="0" err="1" smtClean="0"/>
              <a:t>level</a:t>
            </a:r>
            <a:endParaRPr lang="fi-FI" noProof="0" dirty="0" smtClean="0"/>
          </a:p>
          <a:p>
            <a:pPr lvl="3"/>
            <a:r>
              <a:rPr lang="fi-FI" noProof="0" dirty="0" err="1" smtClean="0"/>
              <a:t>Fourth</a:t>
            </a:r>
            <a:r>
              <a:rPr lang="fi-FI" noProof="0" dirty="0" smtClean="0"/>
              <a:t> </a:t>
            </a:r>
            <a:r>
              <a:rPr lang="fi-FI" noProof="0" dirty="0" err="1" smtClean="0"/>
              <a:t>level</a:t>
            </a:r>
            <a:endParaRPr lang="fi-FI" noProof="0" dirty="0" smtClean="0"/>
          </a:p>
          <a:p>
            <a:pPr lvl="4"/>
            <a:r>
              <a:rPr lang="fi-FI" noProof="0" dirty="0" err="1" smtClean="0"/>
              <a:t>Fifth</a:t>
            </a:r>
            <a:r>
              <a:rPr lang="fi-FI" noProof="0" dirty="0" smtClean="0"/>
              <a:t> </a:t>
            </a:r>
            <a:r>
              <a:rPr lang="fi-FI" noProof="0" dirty="0" err="1" smtClean="0"/>
              <a:t>level</a:t>
            </a:r>
            <a:endParaRPr lang="en-US" noProof="0" dirty="0"/>
          </a:p>
        </p:txBody>
      </p:sp>
      <p:sp>
        <p:nvSpPr>
          <p:cNvPr id="6" name="Footer Placeholder 5"/>
          <p:cNvSpPr>
            <a:spLocks noGrp="1"/>
          </p:cNvSpPr>
          <p:nvPr>
            <p:ph type="ftr" sz="quarter" idx="4"/>
          </p:nvPr>
        </p:nvSpPr>
        <p:spPr>
          <a:xfrm>
            <a:off x="0" y="9721850"/>
            <a:ext cx="3078163" cy="511175"/>
          </a:xfrm>
          <a:prstGeom prst="rect">
            <a:avLst/>
          </a:prstGeom>
        </p:spPr>
        <p:txBody>
          <a:bodyPr vert="horz" lIns="99066" tIns="49533" rIns="99066" bIns="49533" rtlCol="0" anchor="b"/>
          <a:lstStyle>
            <a:lvl1pPr algn="l" fontAlgn="auto">
              <a:spcBef>
                <a:spcPts val="0"/>
              </a:spcBef>
              <a:spcAft>
                <a:spcPts val="0"/>
              </a:spcAft>
              <a:defRPr sz="1300">
                <a:latin typeface="Corbel"/>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4022725" y="9721850"/>
            <a:ext cx="3078163" cy="511175"/>
          </a:xfrm>
          <a:prstGeom prst="rect">
            <a:avLst/>
          </a:prstGeom>
        </p:spPr>
        <p:txBody>
          <a:bodyPr vert="horz" lIns="99066" tIns="49533" rIns="99066" bIns="49533" rtlCol="0" anchor="b"/>
          <a:lstStyle>
            <a:lvl1pPr algn="r" fontAlgn="auto">
              <a:spcBef>
                <a:spcPts val="0"/>
              </a:spcBef>
              <a:spcAft>
                <a:spcPts val="0"/>
              </a:spcAft>
              <a:defRPr sz="1300" smtClean="0">
                <a:latin typeface="Corbel"/>
                <a:ea typeface="+mn-ea"/>
                <a:cs typeface="+mn-cs"/>
              </a:defRPr>
            </a:lvl1pPr>
          </a:lstStyle>
          <a:p>
            <a:pPr>
              <a:defRPr/>
            </a:pPr>
            <a:fld id="{BE4ECE71-DADD-A94D-928E-31D778B1F7AC}" type="slidenum">
              <a:rPr lang="en-US" smtClean="0"/>
              <a:pPr>
                <a:defRPr/>
              </a:pPr>
              <a:t>‹#›</a:t>
            </a:fld>
            <a:endParaRPr lang="en-US" dirty="0"/>
          </a:p>
        </p:txBody>
      </p:sp>
    </p:spTree>
    <p:extLst>
      <p:ext uri="{BB962C8B-B14F-4D97-AF65-F5344CB8AC3E}">
        <p14:creationId xmlns:p14="http://schemas.microsoft.com/office/powerpoint/2010/main" val="359491832"/>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Corbel"/>
        <a:ea typeface="ＭＳ Ｐゴシック" charset="0"/>
        <a:cs typeface="ＭＳ Ｐゴシック" charset="0"/>
      </a:defRPr>
    </a:lvl1pPr>
    <a:lvl2pPr marL="457200" algn="l" defTabSz="457200" rtl="0" fontAlgn="base">
      <a:spcBef>
        <a:spcPct val="30000"/>
      </a:spcBef>
      <a:spcAft>
        <a:spcPct val="0"/>
      </a:spcAft>
      <a:defRPr sz="1200" kern="1200">
        <a:solidFill>
          <a:schemeClr val="tx1"/>
        </a:solidFill>
        <a:latin typeface="Corbel"/>
        <a:ea typeface="ＭＳ Ｐゴシック" charset="0"/>
        <a:cs typeface="+mn-cs"/>
      </a:defRPr>
    </a:lvl2pPr>
    <a:lvl3pPr marL="914400" algn="l" defTabSz="457200" rtl="0" fontAlgn="base">
      <a:spcBef>
        <a:spcPct val="30000"/>
      </a:spcBef>
      <a:spcAft>
        <a:spcPct val="0"/>
      </a:spcAft>
      <a:defRPr sz="1200" kern="1200">
        <a:solidFill>
          <a:schemeClr val="tx1"/>
        </a:solidFill>
        <a:latin typeface="Corbel"/>
        <a:ea typeface="ＭＳ Ｐゴシック" charset="0"/>
        <a:cs typeface="+mn-cs"/>
      </a:defRPr>
    </a:lvl3pPr>
    <a:lvl4pPr marL="1371600" algn="l" defTabSz="457200" rtl="0" fontAlgn="base">
      <a:spcBef>
        <a:spcPct val="30000"/>
      </a:spcBef>
      <a:spcAft>
        <a:spcPct val="0"/>
      </a:spcAft>
      <a:defRPr sz="1200" kern="1200">
        <a:solidFill>
          <a:schemeClr val="tx1"/>
        </a:solidFill>
        <a:latin typeface="Corbel"/>
        <a:ea typeface="ＭＳ Ｐゴシック" charset="0"/>
        <a:cs typeface="+mn-cs"/>
      </a:defRPr>
    </a:lvl4pPr>
    <a:lvl5pPr marL="1828800" algn="l" defTabSz="457200" rtl="0" fontAlgn="base">
      <a:spcBef>
        <a:spcPct val="30000"/>
      </a:spcBef>
      <a:spcAft>
        <a:spcPct val="0"/>
      </a:spcAft>
      <a:defRPr sz="1200" kern="1200">
        <a:solidFill>
          <a:schemeClr val="tx1"/>
        </a:solidFill>
        <a:latin typeface="Corbe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pPr>
              <a:defRPr/>
            </a:pPr>
            <a:fld id="{BE4ECE71-DADD-A94D-928E-31D778B1F7AC}" type="slidenum">
              <a:rPr lang="en-US" smtClean="0"/>
              <a:pPr>
                <a:defRPr/>
              </a:pPr>
              <a:t>1</a:t>
            </a:fld>
            <a:endParaRPr lang="en-US" dirty="0"/>
          </a:p>
        </p:txBody>
      </p:sp>
    </p:spTree>
    <p:extLst>
      <p:ext uri="{BB962C8B-B14F-4D97-AF65-F5344CB8AC3E}">
        <p14:creationId xmlns:p14="http://schemas.microsoft.com/office/powerpoint/2010/main" val="308378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pPr>
              <a:defRPr/>
            </a:pPr>
            <a:fld id="{BE4ECE71-DADD-A94D-928E-31D778B1F7AC}" type="slidenum">
              <a:rPr lang="en-US" smtClean="0"/>
              <a:pPr>
                <a:defRPr/>
              </a:pPr>
              <a:t>2</a:t>
            </a:fld>
            <a:endParaRPr lang="en-US" dirty="0"/>
          </a:p>
        </p:txBody>
      </p:sp>
    </p:spTree>
    <p:extLst>
      <p:ext uri="{BB962C8B-B14F-4D97-AF65-F5344CB8AC3E}">
        <p14:creationId xmlns:p14="http://schemas.microsoft.com/office/powerpoint/2010/main" val="12095830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5" Type="http://schemas.openxmlformats.org/officeDocument/2006/relationships/image" Target="../media/image4.jpg"/><Relationship Id="rId6" Type="http://schemas.openxmlformats.org/officeDocument/2006/relationships/image" Target="../media/image5.jpg"/><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5" Type="http://schemas.openxmlformats.org/officeDocument/2006/relationships/image" Target="../media/image4.jpg"/><Relationship Id="rId6" Type="http://schemas.openxmlformats.org/officeDocument/2006/relationships/image" Target="../media/image5.jpg"/><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3.jpg"/><Relationship Id="rId5" Type="http://schemas.openxmlformats.org/officeDocument/2006/relationships/image" Target="../media/image15.jpg"/><Relationship Id="rId1" Type="http://schemas.openxmlformats.org/officeDocument/2006/relationships/slideMaster" Target="../slideMasters/slideMaster1.xml"/><Relationship Id="rId2" Type="http://schemas.openxmlformats.org/officeDocument/2006/relationships/image" Target="../media/image13.jp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6.jpg"/><Relationship Id="rId4" Type="http://schemas.openxmlformats.org/officeDocument/2006/relationships/image" Target="../media/image17.jpg"/><Relationship Id="rId5" Type="http://schemas.openxmlformats.org/officeDocument/2006/relationships/image" Target="../media/image18.jpg"/><Relationship Id="rId6" Type="http://schemas.openxmlformats.org/officeDocument/2006/relationships/image" Target="../media/image19.jpg"/><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1.jpg"/><Relationship Id="rId4" Type="http://schemas.openxmlformats.org/officeDocument/2006/relationships/image" Target="../media/image22.jpg"/><Relationship Id="rId5" Type="http://schemas.openxmlformats.org/officeDocument/2006/relationships/image" Target="../media/image23.jpg"/><Relationship Id="rId1" Type="http://schemas.openxmlformats.org/officeDocument/2006/relationships/slideMaster" Target="../slideMasters/slideMaster1.xml"/><Relationship Id="rId2" Type="http://schemas.openxmlformats.org/officeDocument/2006/relationships/image" Target="../media/image20.jp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5.jpg"/><Relationship Id="rId4" Type="http://schemas.openxmlformats.org/officeDocument/2006/relationships/image" Target="../media/image26.jpg"/><Relationship Id="rId5" Type="http://schemas.openxmlformats.org/officeDocument/2006/relationships/image" Target="../media/image27.jpg"/><Relationship Id="rId6" Type="http://schemas.openxmlformats.org/officeDocument/2006/relationships/image" Target="../media/image28.jpg"/><Relationship Id="rId1" Type="http://schemas.openxmlformats.org/officeDocument/2006/relationships/slideMaster" Target="../slideMasters/slideMaster1.xml"/><Relationship Id="rId2" Type="http://schemas.openxmlformats.org/officeDocument/2006/relationships/image" Target="../media/image24.jp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9.jpg"/><Relationship Id="rId4" Type="http://schemas.openxmlformats.org/officeDocument/2006/relationships/image" Target="../media/image26.jpg"/><Relationship Id="rId5" Type="http://schemas.openxmlformats.org/officeDocument/2006/relationships/image" Target="../media/image27.jpg"/><Relationship Id="rId6" Type="http://schemas.openxmlformats.org/officeDocument/2006/relationships/image" Target="../media/image28.jpg"/><Relationship Id="rId1" Type="http://schemas.openxmlformats.org/officeDocument/2006/relationships/slideMaster" Target="../slideMasters/slideMaster1.xml"/><Relationship Id="rId2" Type="http://schemas.openxmlformats.org/officeDocument/2006/relationships/image" Target="../media/image25.jp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s://www.facebook.com/CSCfi" TargetMode="Externa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_FIN">
    <p:spTree>
      <p:nvGrpSpPr>
        <p:cNvPr id="1" name=""/>
        <p:cNvGrpSpPr/>
        <p:nvPr/>
      </p:nvGrpSpPr>
      <p:grpSpPr>
        <a:xfrm>
          <a:off x="0" y="0"/>
          <a:ext cx="0" cy="0"/>
          <a:chOff x="0" y="0"/>
          <a:chExt cx="0" cy="0"/>
        </a:xfrm>
      </p:grpSpPr>
      <p:pic>
        <p:nvPicPr>
          <p:cNvPr id="6" name="Picture 5" descr="shutterstock_186705404_muok.jpg"/>
          <p:cNvPicPr>
            <a:picLocks noChangeAspect="1"/>
          </p:cNvPicPr>
          <p:nvPr userDrawn="1"/>
        </p:nvPicPr>
        <p:blipFill rotWithShape="1">
          <a:blip r:embed="rId2">
            <a:extLst>
              <a:ext uri="{28A0092B-C50C-407E-A947-70E740481C1C}">
                <a14:useLocalDpi xmlns:a14="http://schemas.microsoft.com/office/drawing/2010/main" val="0"/>
              </a:ext>
            </a:extLst>
          </a:blip>
          <a:srcRect t="44402" b="24369"/>
          <a:stretch/>
        </p:blipFill>
        <p:spPr>
          <a:xfrm>
            <a:off x="2890338" y="5130332"/>
            <a:ext cx="9301662" cy="1727668"/>
          </a:xfrm>
          <a:prstGeom prst="rect">
            <a:avLst/>
          </a:prstGeom>
        </p:spPr>
      </p:pic>
      <p:pic>
        <p:nvPicPr>
          <p:cNvPr id="5" name="Picture 4" descr="shutterstock_203085106_muok.jpg"/>
          <p:cNvPicPr>
            <a:picLocks noChangeAspect="1"/>
          </p:cNvPicPr>
          <p:nvPr userDrawn="1"/>
        </p:nvPicPr>
        <p:blipFill rotWithShape="1">
          <a:blip r:embed="rId3">
            <a:extLst>
              <a:ext uri="{28A0092B-C50C-407E-A947-70E740481C1C}">
                <a14:useLocalDpi xmlns:a14="http://schemas.microsoft.com/office/drawing/2010/main" val="0"/>
              </a:ext>
            </a:extLst>
          </a:blip>
          <a:srcRect t="15183" r="1394"/>
          <a:stretch/>
        </p:blipFill>
        <p:spPr>
          <a:xfrm>
            <a:off x="0" y="5130332"/>
            <a:ext cx="2890338" cy="1727667"/>
          </a:xfrm>
          <a:prstGeom prst="rect">
            <a:avLst/>
          </a:prstGeom>
        </p:spPr>
      </p:pic>
      <p:pic>
        <p:nvPicPr>
          <p:cNvPr id="33" name="Picture 32" descr="background_image_dna_jyrki_muok.jpg"/>
          <p:cNvPicPr>
            <a:picLocks noChangeAspect="1"/>
          </p:cNvPicPr>
          <p:nvPr userDrawn="1"/>
        </p:nvPicPr>
        <p:blipFill rotWithShape="1">
          <a:blip r:embed="rId4">
            <a:extLst>
              <a:ext uri="{28A0092B-C50C-407E-A947-70E740481C1C}">
                <a14:useLocalDpi xmlns:a14="http://schemas.microsoft.com/office/drawing/2010/main" val="0"/>
              </a:ext>
            </a:extLst>
          </a:blip>
          <a:srcRect l="5537" t="14925" b="23676"/>
          <a:stretch/>
        </p:blipFill>
        <p:spPr>
          <a:xfrm>
            <a:off x="7390524" y="-2"/>
            <a:ext cx="4801474" cy="2284097"/>
          </a:xfrm>
          <a:prstGeom prst="rect">
            <a:avLst/>
          </a:prstGeom>
        </p:spPr>
      </p:pic>
      <p:pic>
        <p:nvPicPr>
          <p:cNvPr id="24" name="Picture 23" descr="shutterstock_210058714_muok.jp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1"/>
            <a:ext cx="3209060" cy="2284096"/>
          </a:xfrm>
          <a:prstGeom prst="rect">
            <a:avLst/>
          </a:prstGeom>
        </p:spPr>
      </p:pic>
      <p:sp>
        <p:nvSpPr>
          <p:cNvPr id="22" name="Rectangle 21"/>
          <p:cNvSpPr/>
          <p:nvPr userDrawn="1"/>
        </p:nvSpPr>
        <p:spPr>
          <a:xfrm>
            <a:off x="6076949" y="6693882"/>
            <a:ext cx="6115051" cy="16411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3" name="Rectangle 22"/>
          <p:cNvSpPr/>
          <p:nvPr userDrawn="1"/>
        </p:nvSpPr>
        <p:spPr>
          <a:xfrm>
            <a:off x="-1" y="6693882"/>
            <a:ext cx="6083301" cy="16411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5" name="Rectangle 24"/>
          <p:cNvSpPr/>
          <p:nvPr userDrawn="1"/>
        </p:nvSpPr>
        <p:spPr>
          <a:xfrm>
            <a:off x="720326" y="5130333"/>
            <a:ext cx="724843" cy="49998"/>
          </a:xfrm>
          <a:prstGeom prst="rect">
            <a:avLst/>
          </a:prstGeom>
          <a:solidFill>
            <a:srgbClr val="E2177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6" name="Rectangle 25"/>
          <p:cNvSpPr/>
          <p:nvPr userDrawn="1"/>
        </p:nvSpPr>
        <p:spPr>
          <a:xfrm>
            <a:off x="0" y="5130333"/>
            <a:ext cx="721079" cy="49998"/>
          </a:xfrm>
          <a:prstGeom prst="rect">
            <a:avLst/>
          </a:prstGeom>
          <a:solidFill>
            <a:srgbClr val="00C7B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7" name="Rectangle 26"/>
          <p:cNvSpPr/>
          <p:nvPr userDrawn="1"/>
        </p:nvSpPr>
        <p:spPr>
          <a:xfrm>
            <a:off x="2165494" y="5130333"/>
            <a:ext cx="724843" cy="49998"/>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8" name="Rectangle 27"/>
          <p:cNvSpPr/>
          <p:nvPr userDrawn="1"/>
        </p:nvSpPr>
        <p:spPr>
          <a:xfrm>
            <a:off x="1445169" y="5130333"/>
            <a:ext cx="721079" cy="49998"/>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36" name="Rectangle 35"/>
          <p:cNvSpPr/>
          <p:nvPr userDrawn="1"/>
        </p:nvSpPr>
        <p:spPr>
          <a:xfrm>
            <a:off x="3922295" y="6350571"/>
            <a:ext cx="7589380" cy="323165"/>
          </a:xfrm>
          <a:prstGeom prst="rect">
            <a:avLst/>
          </a:prstGeom>
        </p:spPr>
        <p:txBody>
          <a:bodyPr wrap="square">
            <a:spAutoFit/>
          </a:bodyPr>
          <a:lstStyle/>
          <a:p>
            <a:r>
              <a:rPr lang="en-US" sz="1500" i="1" spc="20" dirty="0" smtClean="0">
                <a:solidFill>
                  <a:schemeClr val="bg1"/>
                </a:solidFill>
                <a:latin typeface="Corbel"/>
              </a:rPr>
              <a:t>CSC – </a:t>
            </a:r>
            <a:r>
              <a:rPr lang="fi-FI" sz="1500" i="1" spc="20" dirty="0" smtClean="0">
                <a:solidFill>
                  <a:schemeClr val="bg1"/>
                </a:solidFill>
                <a:latin typeface="Corbel"/>
              </a:rPr>
              <a:t> Suomalainen tutkimuksen, koulutuksen, kulttuurin ja julkishallinnon ICT-osaamiskeskus</a:t>
            </a:r>
            <a:endParaRPr lang="en-US" sz="1500" i="1" spc="20" dirty="0">
              <a:solidFill>
                <a:schemeClr val="bg1"/>
              </a:solidFill>
              <a:latin typeface="Corbel"/>
            </a:endParaRPr>
          </a:p>
        </p:txBody>
      </p:sp>
      <p:sp>
        <p:nvSpPr>
          <p:cNvPr id="34" name="Rectangle 33"/>
          <p:cNvSpPr/>
          <p:nvPr userDrawn="1"/>
        </p:nvSpPr>
        <p:spPr>
          <a:xfrm>
            <a:off x="2890337" y="2284095"/>
            <a:ext cx="9301662" cy="289623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orbel"/>
            </a:endParaRPr>
          </a:p>
        </p:txBody>
      </p:sp>
      <p:sp>
        <p:nvSpPr>
          <p:cNvPr id="35" name="Rectangle 34"/>
          <p:cNvSpPr/>
          <p:nvPr userDrawn="1"/>
        </p:nvSpPr>
        <p:spPr>
          <a:xfrm>
            <a:off x="10626170" y="5180330"/>
            <a:ext cx="1565829" cy="16411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 name="Title 1"/>
          <p:cNvSpPr>
            <a:spLocks noGrp="1"/>
          </p:cNvSpPr>
          <p:nvPr>
            <p:ph type="ctrTitle"/>
          </p:nvPr>
        </p:nvSpPr>
        <p:spPr>
          <a:xfrm>
            <a:off x="3917451" y="2836746"/>
            <a:ext cx="7117956" cy="1397004"/>
          </a:xfrm>
        </p:spPr>
        <p:txBody>
          <a:bodyPr anchor="t">
            <a:normAutofit/>
          </a:bodyPr>
          <a:lstStyle>
            <a:lvl1pPr algn="l">
              <a:lnSpc>
                <a:spcPct val="90000"/>
              </a:lnSpc>
              <a:defRPr sz="3200" baseline="0">
                <a:solidFill>
                  <a:schemeClr val="bg1"/>
                </a:solidFill>
                <a:latin typeface="Corbel"/>
                <a:cs typeface="Corbel"/>
              </a:defRPr>
            </a:lvl1pPr>
          </a:lstStyle>
          <a:p>
            <a:r>
              <a:rPr lang="fi-FI" smtClean="0"/>
              <a:t>Click to edit Master title style</a:t>
            </a:r>
            <a:endParaRPr lang="en-US" dirty="0"/>
          </a:p>
        </p:txBody>
      </p:sp>
      <p:sp>
        <p:nvSpPr>
          <p:cNvPr id="3" name="Subtitle 2"/>
          <p:cNvSpPr>
            <a:spLocks noGrp="1"/>
          </p:cNvSpPr>
          <p:nvPr>
            <p:ph type="subTitle" idx="1"/>
          </p:nvPr>
        </p:nvSpPr>
        <p:spPr>
          <a:xfrm>
            <a:off x="3917451" y="4298164"/>
            <a:ext cx="7117956" cy="500237"/>
          </a:xfrm>
        </p:spPr>
        <p:txBody>
          <a:bodyPr>
            <a:normAutofit/>
          </a:bodyPr>
          <a:lstStyle>
            <a:lvl1pPr marL="0" indent="0" algn="l">
              <a:buNone/>
              <a:defRPr sz="1400">
                <a:solidFill>
                  <a:srgbClr val="FFFFFF"/>
                </a:solidFill>
                <a:latin typeface="Corbel"/>
                <a:cs typeface="Corbe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Click to edit Master subtitle style</a:t>
            </a:r>
            <a:endParaRPr lang="en-US" dirty="0"/>
          </a:p>
        </p:txBody>
      </p:sp>
      <p:grpSp>
        <p:nvGrpSpPr>
          <p:cNvPr id="41" name="Group 40"/>
          <p:cNvGrpSpPr/>
          <p:nvPr userDrawn="1"/>
        </p:nvGrpSpPr>
        <p:grpSpPr>
          <a:xfrm>
            <a:off x="539787" y="3163962"/>
            <a:ext cx="1833302" cy="1164473"/>
            <a:chOff x="3018474" y="609992"/>
            <a:chExt cx="2171462" cy="1379264"/>
          </a:xfrm>
        </p:grpSpPr>
        <p:sp>
          <p:nvSpPr>
            <p:cNvPr id="42" name="Freeform 1"/>
            <p:cNvSpPr>
              <a:spLocks noChangeArrowheads="1"/>
            </p:cNvSpPr>
            <p:nvPr/>
          </p:nvSpPr>
          <p:spPr bwMode="auto">
            <a:xfrm>
              <a:off x="3018474" y="1154623"/>
              <a:ext cx="1089266" cy="544636"/>
            </a:xfrm>
            <a:custGeom>
              <a:avLst/>
              <a:gdLst>
                <a:gd name="T0" fmla="*/ 679 w 680"/>
                <a:gd name="T1" fmla="*/ 340 h 341"/>
                <a:gd name="T2" fmla="*/ 663 w 680"/>
                <a:gd name="T3" fmla="*/ 330 h 341"/>
                <a:gd name="T4" fmla="*/ 16 w 680"/>
                <a:gd name="T5" fmla="*/ 17 h 341"/>
                <a:gd name="T6" fmla="*/ 0 w 680"/>
                <a:gd name="T7" fmla="*/ 0 h 341"/>
                <a:gd name="T8" fmla="*/ 679 w 680"/>
                <a:gd name="T9" fmla="*/ 0 h 341"/>
                <a:gd name="T10" fmla="*/ 679 w 680"/>
                <a:gd name="T11" fmla="*/ 340 h 341"/>
              </a:gdLst>
              <a:ahLst/>
              <a:cxnLst>
                <a:cxn ang="0">
                  <a:pos x="T0" y="T1"/>
                </a:cxn>
                <a:cxn ang="0">
                  <a:pos x="T2" y="T3"/>
                </a:cxn>
                <a:cxn ang="0">
                  <a:pos x="T4" y="T5"/>
                </a:cxn>
                <a:cxn ang="0">
                  <a:pos x="T6" y="T7"/>
                </a:cxn>
                <a:cxn ang="0">
                  <a:pos x="T8" y="T9"/>
                </a:cxn>
                <a:cxn ang="0">
                  <a:pos x="T10" y="T11"/>
                </a:cxn>
              </a:cxnLst>
              <a:rect l="0" t="0" r="r" b="b"/>
              <a:pathLst>
                <a:path w="680" h="341">
                  <a:moveTo>
                    <a:pt x="679" y="340"/>
                  </a:moveTo>
                  <a:cubicBezTo>
                    <a:pt x="679" y="340"/>
                    <a:pt x="664" y="337"/>
                    <a:pt x="663" y="330"/>
                  </a:cubicBezTo>
                  <a:cubicBezTo>
                    <a:pt x="649" y="17"/>
                    <a:pt x="620" y="29"/>
                    <a:pt x="16" y="17"/>
                  </a:cubicBezTo>
                  <a:cubicBezTo>
                    <a:pt x="4" y="16"/>
                    <a:pt x="0" y="0"/>
                    <a:pt x="0" y="0"/>
                  </a:cubicBezTo>
                  <a:lnTo>
                    <a:pt x="679" y="0"/>
                  </a:lnTo>
                  <a:lnTo>
                    <a:pt x="679" y="340"/>
                  </a:lnTo>
                </a:path>
              </a:pathLst>
            </a:custGeom>
            <a:solidFill>
              <a:schemeClr val="tx1"/>
            </a:solidFill>
            <a:ln>
              <a:noFill/>
            </a:ln>
            <a:effectLst/>
          </p:spPr>
          <p:txBody>
            <a:bodyPr wrap="none" anchor="ctr"/>
            <a:lstStyle/>
            <a:p>
              <a:endParaRPr lang="en-US"/>
            </a:p>
          </p:txBody>
        </p:sp>
        <p:sp>
          <p:nvSpPr>
            <p:cNvPr id="43" name="Freeform 2"/>
            <p:cNvSpPr>
              <a:spLocks noChangeArrowheads="1"/>
            </p:cNvSpPr>
            <p:nvPr/>
          </p:nvSpPr>
          <p:spPr bwMode="auto">
            <a:xfrm>
              <a:off x="4100670" y="609992"/>
              <a:ext cx="1089266" cy="551706"/>
            </a:xfrm>
            <a:custGeom>
              <a:avLst/>
              <a:gdLst>
                <a:gd name="T0" fmla="*/ 0 w 679"/>
                <a:gd name="T1" fmla="*/ 0 h 342"/>
                <a:gd name="T2" fmla="*/ 15 w 679"/>
                <a:gd name="T3" fmla="*/ 10 h 342"/>
                <a:gd name="T4" fmla="*/ 662 w 679"/>
                <a:gd name="T5" fmla="*/ 324 h 342"/>
                <a:gd name="T6" fmla="*/ 678 w 679"/>
                <a:gd name="T7" fmla="*/ 341 h 342"/>
                <a:gd name="T8" fmla="*/ 0 w 679"/>
                <a:gd name="T9" fmla="*/ 341 h 342"/>
                <a:gd name="T10" fmla="*/ 0 w 679"/>
                <a:gd name="T11" fmla="*/ 0 h 342"/>
              </a:gdLst>
              <a:ahLst/>
              <a:cxnLst>
                <a:cxn ang="0">
                  <a:pos x="T0" y="T1"/>
                </a:cxn>
                <a:cxn ang="0">
                  <a:pos x="T2" y="T3"/>
                </a:cxn>
                <a:cxn ang="0">
                  <a:pos x="T4" y="T5"/>
                </a:cxn>
                <a:cxn ang="0">
                  <a:pos x="T6" y="T7"/>
                </a:cxn>
                <a:cxn ang="0">
                  <a:pos x="T8" y="T9"/>
                </a:cxn>
                <a:cxn ang="0">
                  <a:pos x="T10" y="T11"/>
                </a:cxn>
              </a:cxnLst>
              <a:rect l="0" t="0" r="r" b="b"/>
              <a:pathLst>
                <a:path w="679" h="342">
                  <a:moveTo>
                    <a:pt x="0" y="0"/>
                  </a:moveTo>
                  <a:cubicBezTo>
                    <a:pt x="0" y="0"/>
                    <a:pt x="15" y="3"/>
                    <a:pt x="15" y="10"/>
                  </a:cubicBezTo>
                  <a:cubicBezTo>
                    <a:pt x="28" y="324"/>
                    <a:pt x="57" y="312"/>
                    <a:pt x="662" y="324"/>
                  </a:cubicBezTo>
                  <a:cubicBezTo>
                    <a:pt x="673" y="325"/>
                    <a:pt x="678" y="341"/>
                    <a:pt x="678" y="341"/>
                  </a:cubicBezTo>
                  <a:lnTo>
                    <a:pt x="0" y="341"/>
                  </a:lnTo>
                  <a:lnTo>
                    <a:pt x="0" y="0"/>
                  </a:lnTo>
                </a:path>
              </a:pathLst>
            </a:custGeom>
            <a:solidFill>
              <a:schemeClr val="tx2"/>
            </a:solidFill>
            <a:ln>
              <a:noFill/>
            </a:ln>
            <a:effectLst/>
          </p:spPr>
          <p:txBody>
            <a:bodyPr wrap="none" anchor="ctr"/>
            <a:lstStyle/>
            <a:p>
              <a:endParaRPr lang="en-US"/>
            </a:p>
          </p:txBody>
        </p:sp>
        <p:sp>
          <p:nvSpPr>
            <p:cNvPr id="44" name="Freeform 3"/>
            <p:cNvSpPr>
              <a:spLocks noChangeArrowheads="1"/>
            </p:cNvSpPr>
            <p:nvPr/>
          </p:nvSpPr>
          <p:spPr bwMode="auto">
            <a:xfrm>
              <a:off x="3768229" y="1798283"/>
              <a:ext cx="650731" cy="190973"/>
            </a:xfrm>
            <a:custGeom>
              <a:avLst/>
              <a:gdLst>
                <a:gd name="T0" fmla="*/ 402 w 405"/>
                <a:gd name="T1" fmla="*/ 13 h 120"/>
                <a:gd name="T2" fmla="*/ 400 w 405"/>
                <a:gd name="T3" fmla="*/ 12 h 120"/>
                <a:gd name="T4" fmla="*/ 397 w 405"/>
                <a:gd name="T5" fmla="*/ 13 h 120"/>
                <a:gd name="T6" fmla="*/ 387 w 405"/>
                <a:gd name="T7" fmla="*/ 7 h 120"/>
                <a:gd name="T8" fmla="*/ 361 w 405"/>
                <a:gd name="T9" fmla="*/ 0 h 120"/>
                <a:gd name="T10" fmla="*/ 307 w 405"/>
                <a:gd name="T11" fmla="*/ 60 h 120"/>
                <a:gd name="T12" fmla="*/ 360 w 405"/>
                <a:gd name="T13" fmla="*/ 119 h 120"/>
                <a:gd name="T14" fmla="*/ 401 w 405"/>
                <a:gd name="T15" fmla="*/ 104 h 120"/>
                <a:gd name="T16" fmla="*/ 402 w 405"/>
                <a:gd name="T17" fmla="*/ 104 h 120"/>
                <a:gd name="T18" fmla="*/ 404 w 405"/>
                <a:gd name="T19" fmla="*/ 104 h 120"/>
                <a:gd name="T20" fmla="*/ 389 w 405"/>
                <a:gd name="T21" fmla="*/ 85 h 120"/>
                <a:gd name="T22" fmla="*/ 388 w 405"/>
                <a:gd name="T23" fmla="*/ 85 h 120"/>
                <a:gd name="T24" fmla="*/ 388 w 405"/>
                <a:gd name="T25" fmla="*/ 88 h 120"/>
                <a:gd name="T26" fmla="*/ 361 w 405"/>
                <a:gd name="T27" fmla="*/ 103 h 120"/>
                <a:gd name="T28" fmla="*/ 326 w 405"/>
                <a:gd name="T29" fmla="*/ 59 h 120"/>
                <a:gd name="T30" fmla="*/ 361 w 405"/>
                <a:gd name="T31" fmla="*/ 16 h 120"/>
                <a:gd name="T32" fmla="*/ 387 w 405"/>
                <a:gd name="T33" fmla="*/ 29 h 120"/>
                <a:gd name="T34" fmla="*/ 387 w 405"/>
                <a:gd name="T35" fmla="*/ 32 h 120"/>
                <a:gd name="T36" fmla="*/ 389 w 405"/>
                <a:gd name="T37" fmla="*/ 33 h 120"/>
                <a:gd name="T38" fmla="*/ 402 w 405"/>
                <a:gd name="T39" fmla="*/ 13 h 120"/>
                <a:gd name="T40" fmla="*/ 156 w 405"/>
                <a:gd name="T41" fmla="*/ 106 h 120"/>
                <a:gd name="T42" fmla="*/ 158 w 405"/>
                <a:gd name="T43" fmla="*/ 106 h 120"/>
                <a:gd name="T44" fmla="*/ 160 w 405"/>
                <a:gd name="T45" fmla="*/ 105 h 120"/>
                <a:gd name="T46" fmla="*/ 204 w 405"/>
                <a:gd name="T47" fmla="*/ 119 h 120"/>
                <a:gd name="T48" fmla="*/ 246 w 405"/>
                <a:gd name="T49" fmla="*/ 83 h 120"/>
                <a:gd name="T50" fmla="*/ 178 w 405"/>
                <a:gd name="T51" fmla="*/ 33 h 120"/>
                <a:gd name="T52" fmla="*/ 202 w 405"/>
                <a:gd name="T53" fmla="*/ 16 h 120"/>
                <a:gd name="T54" fmla="*/ 231 w 405"/>
                <a:gd name="T55" fmla="*/ 31 h 120"/>
                <a:gd name="T56" fmla="*/ 231 w 405"/>
                <a:gd name="T57" fmla="*/ 32 h 120"/>
                <a:gd name="T58" fmla="*/ 233 w 405"/>
                <a:gd name="T59" fmla="*/ 33 h 120"/>
                <a:gd name="T60" fmla="*/ 244 w 405"/>
                <a:gd name="T61" fmla="*/ 9 h 120"/>
                <a:gd name="T62" fmla="*/ 243 w 405"/>
                <a:gd name="T63" fmla="*/ 9 h 120"/>
                <a:gd name="T64" fmla="*/ 239 w 405"/>
                <a:gd name="T65" fmla="*/ 11 h 120"/>
                <a:gd name="T66" fmla="*/ 228 w 405"/>
                <a:gd name="T67" fmla="*/ 5 h 120"/>
                <a:gd name="T68" fmla="*/ 203 w 405"/>
                <a:gd name="T69" fmla="*/ 0 h 120"/>
                <a:gd name="T70" fmla="*/ 160 w 405"/>
                <a:gd name="T71" fmla="*/ 34 h 120"/>
                <a:gd name="T72" fmla="*/ 227 w 405"/>
                <a:gd name="T73" fmla="*/ 84 h 120"/>
                <a:gd name="T74" fmla="*/ 205 w 405"/>
                <a:gd name="T75" fmla="*/ 103 h 120"/>
                <a:gd name="T76" fmla="*/ 169 w 405"/>
                <a:gd name="T77" fmla="*/ 86 h 120"/>
                <a:gd name="T78" fmla="*/ 169 w 405"/>
                <a:gd name="T79" fmla="*/ 84 h 120"/>
                <a:gd name="T80" fmla="*/ 168 w 405"/>
                <a:gd name="T81" fmla="*/ 83 h 120"/>
                <a:gd name="T82" fmla="*/ 156 w 405"/>
                <a:gd name="T83" fmla="*/ 106 h 120"/>
                <a:gd name="T84" fmla="*/ 94 w 405"/>
                <a:gd name="T85" fmla="*/ 13 h 120"/>
                <a:gd name="T86" fmla="*/ 92 w 405"/>
                <a:gd name="T87" fmla="*/ 12 h 120"/>
                <a:gd name="T88" fmla="*/ 90 w 405"/>
                <a:gd name="T89" fmla="*/ 13 h 120"/>
                <a:gd name="T90" fmla="*/ 79 w 405"/>
                <a:gd name="T91" fmla="*/ 7 h 120"/>
                <a:gd name="T92" fmla="*/ 53 w 405"/>
                <a:gd name="T93" fmla="*/ 0 h 120"/>
                <a:gd name="T94" fmla="*/ 0 w 405"/>
                <a:gd name="T95" fmla="*/ 60 h 120"/>
                <a:gd name="T96" fmla="*/ 53 w 405"/>
                <a:gd name="T97" fmla="*/ 119 h 120"/>
                <a:gd name="T98" fmla="*/ 93 w 405"/>
                <a:gd name="T99" fmla="*/ 104 h 120"/>
                <a:gd name="T100" fmla="*/ 95 w 405"/>
                <a:gd name="T101" fmla="*/ 104 h 120"/>
                <a:gd name="T102" fmla="*/ 96 w 405"/>
                <a:gd name="T103" fmla="*/ 104 h 120"/>
                <a:gd name="T104" fmla="*/ 82 w 405"/>
                <a:gd name="T105" fmla="*/ 85 h 120"/>
                <a:gd name="T106" fmla="*/ 80 w 405"/>
                <a:gd name="T107" fmla="*/ 85 h 120"/>
                <a:gd name="T108" fmla="*/ 81 w 405"/>
                <a:gd name="T109" fmla="*/ 88 h 120"/>
                <a:gd name="T110" fmla="*/ 54 w 405"/>
                <a:gd name="T111" fmla="*/ 103 h 120"/>
                <a:gd name="T112" fmla="*/ 19 w 405"/>
                <a:gd name="T113" fmla="*/ 59 h 120"/>
                <a:gd name="T114" fmla="*/ 53 w 405"/>
                <a:gd name="T115" fmla="*/ 16 h 120"/>
                <a:gd name="T116" fmla="*/ 79 w 405"/>
                <a:gd name="T117" fmla="*/ 29 h 120"/>
                <a:gd name="T118" fmla="*/ 79 w 405"/>
                <a:gd name="T119" fmla="*/ 32 h 120"/>
                <a:gd name="T120" fmla="*/ 81 w 405"/>
                <a:gd name="T121" fmla="*/ 33 h 120"/>
                <a:gd name="T122" fmla="*/ 94 w 405"/>
                <a:gd name="T123" fmla="*/ 1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5" h="120">
                  <a:moveTo>
                    <a:pt x="402" y="13"/>
                  </a:moveTo>
                  <a:lnTo>
                    <a:pt x="400" y="12"/>
                  </a:lnTo>
                  <a:cubicBezTo>
                    <a:pt x="399" y="12"/>
                    <a:pt x="399" y="13"/>
                    <a:pt x="397" y="13"/>
                  </a:cubicBezTo>
                  <a:cubicBezTo>
                    <a:pt x="396" y="13"/>
                    <a:pt x="392" y="10"/>
                    <a:pt x="387" y="7"/>
                  </a:cubicBezTo>
                  <a:cubicBezTo>
                    <a:pt x="381" y="3"/>
                    <a:pt x="372" y="0"/>
                    <a:pt x="361" y="0"/>
                  </a:cubicBezTo>
                  <a:cubicBezTo>
                    <a:pt x="326" y="0"/>
                    <a:pt x="307" y="29"/>
                    <a:pt x="307" y="60"/>
                  </a:cubicBezTo>
                  <a:cubicBezTo>
                    <a:pt x="307" y="91"/>
                    <a:pt x="326" y="119"/>
                    <a:pt x="360" y="119"/>
                  </a:cubicBezTo>
                  <a:cubicBezTo>
                    <a:pt x="387" y="119"/>
                    <a:pt x="394" y="104"/>
                    <a:pt x="401" y="104"/>
                  </a:cubicBezTo>
                  <a:cubicBezTo>
                    <a:pt x="402" y="104"/>
                    <a:pt x="402" y="104"/>
                    <a:pt x="402" y="104"/>
                  </a:cubicBezTo>
                  <a:lnTo>
                    <a:pt x="404" y="104"/>
                  </a:lnTo>
                  <a:lnTo>
                    <a:pt x="389" y="85"/>
                  </a:lnTo>
                  <a:lnTo>
                    <a:pt x="388" y="85"/>
                  </a:lnTo>
                  <a:cubicBezTo>
                    <a:pt x="388" y="86"/>
                    <a:pt x="388" y="87"/>
                    <a:pt x="388" y="88"/>
                  </a:cubicBezTo>
                  <a:cubicBezTo>
                    <a:pt x="388" y="96"/>
                    <a:pt x="375" y="104"/>
                    <a:pt x="361" y="103"/>
                  </a:cubicBezTo>
                  <a:cubicBezTo>
                    <a:pt x="336" y="103"/>
                    <a:pt x="326" y="82"/>
                    <a:pt x="326" y="59"/>
                  </a:cubicBezTo>
                  <a:cubicBezTo>
                    <a:pt x="326" y="38"/>
                    <a:pt x="337" y="16"/>
                    <a:pt x="361" y="16"/>
                  </a:cubicBezTo>
                  <a:cubicBezTo>
                    <a:pt x="374" y="16"/>
                    <a:pt x="387" y="23"/>
                    <a:pt x="387" y="29"/>
                  </a:cubicBezTo>
                  <a:cubicBezTo>
                    <a:pt x="387" y="31"/>
                    <a:pt x="387" y="32"/>
                    <a:pt x="387" y="32"/>
                  </a:cubicBezTo>
                  <a:lnTo>
                    <a:pt x="389" y="33"/>
                  </a:lnTo>
                  <a:lnTo>
                    <a:pt x="402" y="13"/>
                  </a:lnTo>
                  <a:close/>
                  <a:moveTo>
                    <a:pt x="156" y="106"/>
                  </a:moveTo>
                  <a:lnTo>
                    <a:pt x="158" y="106"/>
                  </a:lnTo>
                  <a:cubicBezTo>
                    <a:pt x="159" y="106"/>
                    <a:pt x="160" y="105"/>
                    <a:pt x="160" y="105"/>
                  </a:cubicBezTo>
                  <a:cubicBezTo>
                    <a:pt x="162" y="105"/>
                    <a:pt x="175" y="119"/>
                    <a:pt x="204" y="119"/>
                  </a:cubicBezTo>
                  <a:cubicBezTo>
                    <a:pt x="229" y="119"/>
                    <a:pt x="246" y="105"/>
                    <a:pt x="246" y="83"/>
                  </a:cubicBezTo>
                  <a:cubicBezTo>
                    <a:pt x="246" y="36"/>
                    <a:pt x="178" y="59"/>
                    <a:pt x="178" y="33"/>
                  </a:cubicBezTo>
                  <a:cubicBezTo>
                    <a:pt x="178" y="24"/>
                    <a:pt x="184" y="16"/>
                    <a:pt x="202" y="16"/>
                  </a:cubicBezTo>
                  <a:cubicBezTo>
                    <a:pt x="216" y="16"/>
                    <a:pt x="231" y="22"/>
                    <a:pt x="231" y="31"/>
                  </a:cubicBezTo>
                  <a:lnTo>
                    <a:pt x="231" y="32"/>
                  </a:lnTo>
                  <a:lnTo>
                    <a:pt x="233" y="33"/>
                  </a:lnTo>
                  <a:lnTo>
                    <a:pt x="244" y="9"/>
                  </a:lnTo>
                  <a:lnTo>
                    <a:pt x="243" y="9"/>
                  </a:lnTo>
                  <a:cubicBezTo>
                    <a:pt x="241" y="10"/>
                    <a:pt x="240" y="11"/>
                    <a:pt x="239" y="11"/>
                  </a:cubicBezTo>
                  <a:cubicBezTo>
                    <a:pt x="237" y="11"/>
                    <a:pt x="234" y="8"/>
                    <a:pt x="228" y="5"/>
                  </a:cubicBezTo>
                  <a:cubicBezTo>
                    <a:pt x="222" y="3"/>
                    <a:pt x="215" y="0"/>
                    <a:pt x="203" y="0"/>
                  </a:cubicBezTo>
                  <a:cubicBezTo>
                    <a:pt x="178" y="0"/>
                    <a:pt x="160" y="12"/>
                    <a:pt x="160" y="34"/>
                  </a:cubicBezTo>
                  <a:cubicBezTo>
                    <a:pt x="160" y="79"/>
                    <a:pt x="227" y="55"/>
                    <a:pt x="227" y="84"/>
                  </a:cubicBezTo>
                  <a:cubicBezTo>
                    <a:pt x="227" y="97"/>
                    <a:pt x="218" y="103"/>
                    <a:pt x="205" y="103"/>
                  </a:cubicBezTo>
                  <a:cubicBezTo>
                    <a:pt x="189" y="103"/>
                    <a:pt x="169" y="94"/>
                    <a:pt x="169" y="86"/>
                  </a:cubicBezTo>
                  <a:cubicBezTo>
                    <a:pt x="169" y="85"/>
                    <a:pt x="169" y="84"/>
                    <a:pt x="169" y="84"/>
                  </a:cubicBezTo>
                  <a:lnTo>
                    <a:pt x="168" y="83"/>
                  </a:lnTo>
                  <a:lnTo>
                    <a:pt x="156" y="106"/>
                  </a:lnTo>
                  <a:close/>
                  <a:moveTo>
                    <a:pt x="94" y="13"/>
                  </a:moveTo>
                  <a:lnTo>
                    <a:pt x="92" y="12"/>
                  </a:lnTo>
                  <a:cubicBezTo>
                    <a:pt x="92" y="12"/>
                    <a:pt x="91" y="13"/>
                    <a:pt x="90" y="13"/>
                  </a:cubicBezTo>
                  <a:cubicBezTo>
                    <a:pt x="88" y="13"/>
                    <a:pt x="85" y="10"/>
                    <a:pt x="79" y="7"/>
                  </a:cubicBezTo>
                  <a:cubicBezTo>
                    <a:pt x="73" y="3"/>
                    <a:pt x="65" y="0"/>
                    <a:pt x="53" y="0"/>
                  </a:cubicBezTo>
                  <a:cubicBezTo>
                    <a:pt x="19" y="0"/>
                    <a:pt x="0" y="29"/>
                    <a:pt x="0" y="60"/>
                  </a:cubicBezTo>
                  <a:cubicBezTo>
                    <a:pt x="0" y="91"/>
                    <a:pt x="19" y="119"/>
                    <a:pt x="53" y="119"/>
                  </a:cubicBezTo>
                  <a:cubicBezTo>
                    <a:pt x="79" y="119"/>
                    <a:pt x="87" y="104"/>
                    <a:pt x="93" y="104"/>
                  </a:cubicBezTo>
                  <a:cubicBezTo>
                    <a:pt x="94" y="104"/>
                    <a:pt x="95" y="104"/>
                    <a:pt x="95" y="104"/>
                  </a:cubicBezTo>
                  <a:lnTo>
                    <a:pt x="96" y="104"/>
                  </a:lnTo>
                  <a:lnTo>
                    <a:pt x="82" y="85"/>
                  </a:lnTo>
                  <a:lnTo>
                    <a:pt x="80" y="85"/>
                  </a:lnTo>
                  <a:cubicBezTo>
                    <a:pt x="81" y="86"/>
                    <a:pt x="81" y="87"/>
                    <a:pt x="81" y="88"/>
                  </a:cubicBezTo>
                  <a:cubicBezTo>
                    <a:pt x="81" y="96"/>
                    <a:pt x="67" y="104"/>
                    <a:pt x="54" y="103"/>
                  </a:cubicBezTo>
                  <a:cubicBezTo>
                    <a:pt x="29" y="103"/>
                    <a:pt x="19" y="82"/>
                    <a:pt x="19" y="59"/>
                  </a:cubicBezTo>
                  <a:cubicBezTo>
                    <a:pt x="19" y="38"/>
                    <a:pt x="29" y="16"/>
                    <a:pt x="53" y="16"/>
                  </a:cubicBezTo>
                  <a:cubicBezTo>
                    <a:pt x="66" y="16"/>
                    <a:pt x="79" y="23"/>
                    <a:pt x="79" y="29"/>
                  </a:cubicBezTo>
                  <a:cubicBezTo>
                    <a:pt x="79" y="31"/>
                    <a:pt x="79" y="32"/>
                    <a:pt x="79" y="32"/>
                  </a:cubicBezTo>
                  <a:lnTo>
                    <a:pt x="81" y="33"/>
                  </a:lnTo>
                  <a:lnTo>
                    <a:pt x="94" y="13"/>
                  </a:lnTo>
                  <a:close/>
                </a:path>
              </a:pathLst>
            </a:custGeom>
            <a:solidFill>
              <a:schemeClr val="accent3"/>
            </a:solidFill>
            <a:ln>
              <a:noFill/>
            </a:ln>
            <a:effectLst/>
          </p:spPr>
          <p:txBody>
            <a:bodyPr wrap="none" anchor="ctr"/>
            <a:lstStyle/>
            <a:p>
              <a:endParaRPr lang="en-US"/>
            </a:p>
          </p:txBody>
        </p:sp>
      </p:grpSp>
      <p:pic>
        <p:nvPicPr>
          <p:cNvPr id="4" name="Picture 3" descr="shutterstock_428562550_muok.jpg"/>
          <p:cNvPicPr>
            <a:picLocks noChangeAspect="1"/>
          </p:cNvPicPr>
          <p:nvPr userDrawn="1"/>
        </p:nvPicPr>
        <p:blipFill rotWithShape="1">
          <a:blip r:embed="rId6">
            <a:extLst>
              <a:ext uri="{28A0092B-C50C-407E-A947-70E740481C1C}">
                <a14:useLocalDpi xmlns:a14="http://schemas.microsoft.com/office/drawing/2010/main" val="0"/>
              </a:ext>
            </a:extLst>
          </a:blip>
          <a:srcRect l="753" t="23009" r="1631"/>
          <a:stretch/>
        </p:blipFill>
        <p:spPr>
          <a:xfrm>
            <a:off x="2890337" y="-1"/>
            <a:ext cx="4500187" cy="2284095"/>
          </a:xfrm>
          <a:prstGeom prst="rect">
            <a:avLst/>
          </a:prstGeom>
        </p:spPr>
      </p:pic>
      <p:sp>
        <p:nvSpPr>
          <p:cNvPr id="29" name="Rectangle 28"/>
          <p:cNvSpPr/>
          <p:nvPr userDrawn="1"/>
        </p:nvSpPr>
        <p:spPr>
          <a:xfrm>
            <a:off x="9110217" y="6693882"/>
            <a:ext cx="3081783" cy="164118"/>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Tree>
    <p:extLst>
      <p:ext uri="{BB962C8B-B14F-4D97-AF65-F5344CB8AC3E}">
        <p14:creationId xmlns:p14="http://schemas.microsoft.com/office/powerpoint/2010/main" val="3679912742"/>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_Two_Pictures">
    <p:spTree>
      <p:nvGrpSpPr>
        <p:cNvPr id="1" name=""/>
        <p:cNvGrpSpPr/>
        <p:nvPr/>
      </p:nvGrpSpPr>
      <p:grpSpPr>
        <a:xfrm>
          <a:off x="0" y="0"/>
          <a:ext cx="0" cy="0"/>
          <a:chOff x="0" y="0"/>
          <a:chExt cx="0" cy="0"/>
        </a:xfrm>
      </p:grpSpPr>
      <p:sp>
        <p:nvSpPr>
          <p:cNvPr id="13" name="Title 1"/>
          <p:cNvSpPr>
            <a:spLocks noGrp="1"/>
          </p:cNvSpPr>
          <p:nvPr>
            <p:ph type="title"/>
          </p:nvPr>
        </p:nvSpPr>
        <p:spPr>
          <a:xfrm>
            <a:off x="609600" y="274637"/>
            <a:ext cx="10302992" cy="1143000"/>
          </a:xfrm>
        </p:spPr>
        <p:txBody>
          <a:bodyPr/>
          <a:lstStyle/>
          <a:p>
            <a:r>
              <a:rPr lang="fi-FI" smtClean="0"/>
              <a:t>Click to edit Master title style</a:t>
            </a:r>
            <a:endParaRPr lang="en-US"/>
          </a:p>
        </p:txBody>
      </p:sp>
      <p:sp>
        <p:nvSpPr>
          <p:cNvPr id="3" name="Picture Placeholder 2"/>
          <p:cNvSpPr>
            <a:spLocks noGrp="1"/>
          </p:cNvSpPr>
          <p:nvPr>
            <p:ph type="pic" sz="quarter" idx="13"/>
          </p:nvPr>
        </p:nvSpPr>
        <p:spPr>
          <a:xfrm>
            <a:off x="609602" y="1600204"/>
            <a:ext cx="4926072" cy="4020841"/>
          </a:xfrm>
        </p:spPr>
        <p:txBody>
          <a:bodyPr rtlCol="0">
            <a:normAutofit/>
          </a:bodyPr>
          <a:lstStyle/>
          <a:p>
            <a:pPr lvl="0"/>
            <a:r>
              <a:rPr lang="fi-FI" noProof="0" smtClean="0"/>
              <a:t>Drag picture to placeholder or click icon to add</a:t>
            </a:r>
            <a:endParaRPr lang="en-US" noProof="0" dirty="0"/>
          </a:p>
        </p:txBody>
      </p:sp>
      <p:sp>
        <p:nvSpPr>
          <p:cNvPr id="8" name="Picture Placeholder 2"/>
          <p:cNvSpPr>
            <a:spLocks noGrp="1"/>
          </p:cNvSpPr>
          <p:nvPr>
            <p:ph type="pic" sz="quarter" idx="14"/>
          </p:nvPr>
        </p:nvSpPr>
        <p:spPr>
          <a:xfrm>
            <a:off x="5986520" y="1600203"/>
            <a:ext cx="4926072" cy="4020843"/>
          </a:xfrm>
        </p:spPr>
        <p:txBody>
          <a:bodyPr rtlCol="0">
            <a:normAutofit/>
          </a:bodyPr>
          <a:lstStyle/>
          <a:p>
            <a:pPr lvl="0"/>
            <a:r>
              <a:rPr lang="fi-FI" noProof="0" smtClean="0"/>
              <a:t>Drag picture to placeholder or click icon to add</a:t>
            </a:r>
            <a:endParaRPr lang="en-US" noProof="0" dirty="0"/>
          </a:p>
        </p:txBody>
      </p:sp>
      <p:sp>
        <p:nvSpPr>
          <p:cNvPr id="9" name="Text Placeholder 3"/>
          <p:cNvSpPr>
            <a:spLocks noGrp="1"/>
          </p:cNvSpPr>
          <p:nvPr>
            <p:ph type="body" sz="half" idx="2"/>
          </p:nvPr>
        </p:nvSpPr>
        <p:spPr>
          <a:xfrm>
            <a:off x="609602" y="5639047"/>
            <a:ext cx="4926072" cy="465668"/>
          </a:xfrm>
        </p:spPr>
        <p:txBody>
          <a:bodyPr>
            <a:normAutofit/>
          </a:bodyPr>
          <a:lstStyle>
            <a:lvl1pPr marL="0" indent="0" algn="ctr">
              <a:buNone/>
              <a:defRPr sz="105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Click to edit Master text styles</a:t>
            </a:r>
          </a:p>
        </p:txBody>
      </p:sp>
      <p:sp>
        <p:nvSpPr>
          <p:cNvPr id="10" name="Text Placeholder 3"/>
          <p:cNvSpPr>
            <a:spLocks noGrp="1"/>
          </p:cNvSpPr>
          <p:nvPr>
            <p:ph type="body" sz="half" idx="15"/>
          </p:nvPr>
        </p:nvSpPr>
        <p:spPr>
          <a:xfrm>
            <a:off x="5986520" y="5639047"/>
            <a:ext cx="4926072" cy="465668"/>
          </a:xfrm>
        </p:spPr>
        <p:txBody>
          <a:bodyPr>
            <a:normAutofit/>
          </a:bodyPr>
          <a:lstStyle>
            <a:lvl1pPr marL="0" indent="0" algn="ctr">
              <a:buNone/>
              <a:defRPr sz="105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Click to edit Master text styles</a:t>
            </a:r>
          </a:p>
        </p:txBody>
      </p:sp>
      <p:sp>
        <p:nvSpPr>
          <p:cNvPr id="11" name="Date Placeholder 4"/>
          <p:cNvSpPr>
            <a:spLocks noGrp="1"/>
          </p:cNvSpPr>
          <p:nvPr>
            <p:ph type="dt" sz="half" idx="16"/>
          </p:nvPr>
        </p:nvSpPr>
        <p:spPr/>
        <p:txBody>
          <a:bodyPr/>
          <a:lstStyle>
            <a:lvl1pPr>
              <a:defRPr/>
            </a:lvl1pPr>
          </a:lstStyle>
          <a:p>
            <a:pPr>
              <a:defRPr/>
            </a:pPr>
            <a:fld id="{5C5055E7-9FC6-1A4B-85BE-5138AF72C663}" type="datetime1">
              <a:rPr lang="fi-FI" smtClean="0"/>
              <a:t>27.03.17</a:t>
            </a:fld>
            <a:endParaRPr lang="en-US"/>
          </a:p>
        </p:txBody>
      </p:sp>
      <p:sp>
        <p:nvSpPr>
          <p:cNvPr id="12" name="Footer Placeholder 5"/>
          <p:cNvSpPr>
            <a:spLocks noGrp="1"/>
          </p:cNvSpPr>
          <p:nvPr>
            <p:ph type="ftr" sz="quarter" idx="17"/>
          </p:nvPr>
        </p:nvSpPr>
        <p:spPr/>
        <p:txBody>
          <a:bodyPr/>
          <a:lstStyle>
            <a:lvl1pPr>
              <a:defRPr/>
            </a:lvl1pPr>
          </a:lstStyle>
          <a:p>
            <a:pPr>
              <a:defRPr/>
            </a:pPr>
            <a:endParaRPr lang="en-US" dirty="0"/>
          </a:p>
        </p:txBody>
      </p:sp>
      <p:sp>
        <p:nvSpPr>
          <p:cNvPr id="14" name="Slide Number Placeholder 6"/>
          <p:cNvSpPr>
            <a:spLocks noGrp="1"/>
          </p:cNvSpPr>
          <p:nvPr>
            <p:ph type="sldNum" sz="quarter" idx="18"/>
          </p:nvPr>
        </p:nvSpPr>
        <p:spPr/>
        <p:txBody>
          <a:bodyPr/>
          <a:lstStyle>
            <a:lvl1pPr>
              <a:defRPr/>
            </a:lvl1pPr>
          </a:lstStyle>
          <a:p>
            <a:pPr>
              <a:defRPr/>
            </a:pPr>
            <a:fld id="{5D74D54A-0DF6-8C4C-B4B0-A59271428757}" type="slidenum">
              <a:rPr lang="en-US"/>
              <a:pPr>
                <a:defRPr/>
              </a:pPr>
              <a:t>‹#›</a:t>
            </a:fld>
            <a:endParaRPr lang="en-US"/>
          </a:p>
        </p:txBody>
      </p:sp>
    </p:spTree>
    <p:extLst>
      <p:ext uri="{BB962C8B-B14F-4D97-AF65-F5344CB8AC3E}">
        <p14:creationId xmlns:p14="http://schemas.microsoft.com/office/powerpoint/2010/main" val="2171437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8"/>
          </a:xfrm>
        </p:spPr>
        <p:txBody>
          <a:bodyPr anchor="b"/>
          <a:lstStyle>
            <a:lvl1pPr algn="l">
              <a:defRPr sz="2000" b="0"/>
            </a:lvl1pPr>
          </a:lstStyle>
          <a:p>
            <a:r>
              <a:rPr lang="fi-FI" smtClean="0"/>
              <a:t>Click to edit Master title style</a:t>
            </a:r>
            <a:endParaRPr lang="en-US" dirty="0"/>
          </a:p>
        </p:txBody>
      </p:sp>
      <p:sp>
        <p:nvSpPr>
          <p:cNvPr id="3" name="Picture Placeholder 2"/>
          <p:cNvSpPr>
            <a:spLocks noGrp="1"/>
          </p:cNvSpPr>
          <p:nvPr>
            <p:ph type="pic" idx="1"/>
          </p:nvPr>
        </p:nvSpPr>
        <p:spPr>
          <a:xfrm>
            <a:off x="2389717" y="612776"/>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i-FI" noProof="0" smtClean="0"/>
              <a:t>Drag picture to placeholder or click icon to add</a:t>
            </a:r>
            <a:endParaRPr lang="en-US" noProof="0"/>
          </a:p>
        </p:txBody>
      </p:sp>
      <p:sp>
        <p:nvSpPr>
          <p:cNvPr id="4" name="Text Placeholder 3"/>
          <p:cNvSpPr>
            <a:spLocks noGrp="1"/>
          </p:cNvSpPr>
          <p:nvPr>
            <p:ph type="body" sz="half" idx="2"/>
          </p:nvPr>
        </p:nvSpPr>
        <p:spPr>
          <a:xfrm>
            <a:off x="2389717" y="5367338"/>
            <a:ext cx="7315200" cy="80486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7BA47E68-AB74-CD4A-90F5-9B9426EEF2E6}" type="datetime1">
              <a:rPr lang="fi-FI" smtClean="0"/>
              <a:t>27.03.17</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pPr>
              <a:defRPr/>
            </a:pPr>
            <a:fld id="{904AECE2-4FEC-F84E-9F5B-0B12D5BA50F4}" type="slidenum">
              <a:rPr lang="en-US"/>
              <a:pPr>
                <a:defRPr/>
              </a:pPr>
              <a:t>‹#›</a:t>
            </a:fld>
            <a:endParaRPr lang="en-US"/>
          </a:p>
        </p:txBody>
      </p:sp>
    </p:spTree>
    <p:extLst>
      <p:ext uri="{BB962C8B-B14F-4D97-AF65-F5344CB8AC3E}">
        <p14:creationId xmlns:p14="http://schemas.microsoft.com/office/powerpoint/2010/main" val="22804633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4" name="Picture 3" descr="pohja_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705600"/>
          </a:xfrm>
          <a:prstGeom prst="rect">
            <a:avLst/>
          </a:prstGeom>
        </p:spPr>
      </p:pic>
      <p:sp>
        <p:nvSpPr>
          <p:cNvPr id="2" name="Title 1"/>
          <p:cNvSpPr>
            <a:spLocks noGrp="1"/>
          </p:cNvSpPr>
          <p:nvPr>
            <p:ph type="title"/>
          </p:nvPr>
        </p:nvSpPr>
        <p:spPr/>
        <p:txBody>
          <a:bodyPr/>
          <a:lstStyle/>
          <a:p>
            <a:r>
              <a:rPr lang="fi-FI" smtClean="0"/>
              <a:t>Click to edit Master title style</a:t>
            </a:r>
            <a:endParaRPr lang="en-US" dirty="0"/>
          </a:p>
        </p:txBody>
      </p:sp>
      <p:sp>
        <p:nvSpPr>
          <p:cNvPr id="3" name="Content Placeholder 2"/>
          <p:cNvSpPr>
            <a:spLocks noGrp="1"/>
          </p:cNvSpPr>
          <p:nvPr>
            <p:ph idx="1"/>
          </p:nvPr>
        </p:nvSpPr>
        <p:spPr/>
        <p:txBody>
          <a:bodyPr/>
          <a:lstStyle>
            <a:lvl2pPr marL="525600" marR="0" indent="-176400" algn="l" defTabSz="457200" rtl="0" eaLnBrk="1" fontAlgn="auto" latinLnBrk="0" hangingPunct="1">
              <a:lnSpc>
                <a:spcPct val="100000"/>
              </a:lnSpc>
              <a:spcBef>
                <a:spcPct val="20000"/>
              </a:spcBef>
              <a:spcAft>
                <a:spcPts val="0"/>
              </a:spcAft>
              <a:buClrTx/>
              <a:buSzTx/>
              <a:buFont typeface="Courier New"/>
              <a:buChar char="o"/>
              <a:tabLst/>
              <a:defRPr/>
            </a:lvl2pPr>
            <a:lvl3pPr marL="1319400" marR="0" indent="-176400" algn="l" defTabSz="457200" rtl="0" eaLnBrk="1" fontAlgn="auto" latinLnBrk="0" hangingPunct="1">
              <a:lnSpc>
                <a:spcPct val="100000"/>
              </a:lnSpc>
              <a:spcBef>
                <a:spcPct val="20000"/>
              </a:spcBef>
              <a:spcAft>
                <a:spcPts val="0"/>
              </a:spcAft>
              <a:buClrTx/>
              <a:buSzTx/>
              <a:buFont typeface="Courier New"/>
              <a:buChar char="o"/>
              <a:tabLst/>
              <a:defRPr/>
            </a:lvl3pPr>
            <a:lvl4pPr marL="1776600" marR="0" indent="-176400" algn="l" defTabSz="457200" rtl="0" eaLnBrk="1" fontAlgn="auto" latinLnBrk="0" hangingPunct="1">
              <a:lnSpc>
                <a:spcPct val="100000"/>
              </a:lnSpc>
              <a:spcBef>
                <a:spcPct val="20000"/>
              </a:spcBef>
              <a:spcAft>
                <a:spcPts val="0"/>
              </a:spcAft>
              <a:buClrTx/>
              <a:buSzTx/>
              <a:buFont typeface="Courier New"/>
              <a:buChar char="o"/>
              <a:tabLst/>
              <a:defRPr/>
            </a:lvl4pPr>
            <a:lvl5pPr>
              <a:defRPr>
                <a:latin typeface="Corbel"/>
                <a:cs typeface="Corbel"/>
              </a:defRPr>
            </a:lvl5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fi-FI" dirty="0" smtClean="0"/>
          </a:p>
        </p:txBody>
      </p:sp>
      <p:sp>
        <p:nvSpPr>
          <p:cNvPr id="5" name="Date Placeholder 3"/>
          <p:cNvSpPr>
            <a:spLocks noGrp="1"/>
          </p:cNvSpPr>
          <p:nvPr>
            <p:ph type="dt" sz="half" idx="10"/>
          </p:nvPr>
        </p:nvSpPr>
        <p:spPr/>
        <p:txBody>
          <a:bodyPr/>
          <a:lstStyle>
            <a:lvl1pPr>
              <a:defRPr/>
            </a:lvl1pPr>
          </a:lstStyle>
          <a:p>
            <a:pPr>
              <a:defRPr/>
            </a:pPr>
            <a:fld id="{87C2B6DD-F33E-1D44-B8AE-D0A81F4C65C1}" type="datetime1">
              <a:rPr lang="fi-FI" smtClean="0"/>
              <a:t>27.03.17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02605DE2-1972-E240-9BF7-5A80054B62E0}" type="slidenum">
              <a:rPr lang="en-US"/>
              <a:pPr>
                <a:defRPr/>
              </a:pPr>
              <a:t>‹#›</a:t>
            </a:fld>
            <a:endParaRPr lang="en-US"/>
          </a:p>
        </p:txBody>
      </p:sp>
      <p:grpSp>
        <p:nvGrpSpPr>
          <p:cNvPr id="9" name="Group 8"/>
          <p:cNvGrpSpPr/>
          <p:nvPr userDrawn="1"/>
        </p:nvGrpSpPr>
        <p:grpSpPr>
          <a:xfrm>
            <a:off x="11146557" y="371002"/>
            <a:ext cx="630858" cy="400707"/>
            <a:chOff x="3018474" y="609992"/>
            <a:chExt cx="2171462" cy="1379264"/>
          </a:xfrm>
        </p:grpSpPr>
        <p:sp>
          <p:nvSpPr>
            <p:cNvPr id="10" name="Freeform 1"/>
            <p:cNvSpPr>
              <a:spLocks noChangeArrowheads="1"/>
            </p:cNvSpPr>
            <p:nvPr/>
          </p:nvSpPr>
          <p:spPr bwMode="auto">
            <a:xfrm>
              <a:off x="3018474" y="1154623"/>
              <a:ext cx="1089266" cy="544636"/>
            </a:xfrm>
            <a:custGeom>
              <a:avLst/>
              <a:gdLst>
                <a:gd name="T0" fmla="*/ 679 w 680"/>
                <a:gd name="T1" fmla="*/ 340 h 341"/>
                <a:gd name="T2" fmla="*/ 663 w 680"/>
                <a:gd name="T3" fmla="*/ 330 h 341"/>
                <a:gd name="T4" fmla="*/ 16 w 680"/>
                <a:gd name="T5" fmla="*/ 17 h 341"/>
                <a:gd name="T6" fmla="*/ 0 w 680"/>
                <a:gd name="T7" fmla="*/ 0 h 341"/>
                <a:gd name="T8" fmla="*/ 679 w 680"/>
                <a:gd name="T9" fmla="*/ 0 h 341"/>
                <a:gd name="T10" fmla="*/ 679 w 680"/>
                <a:gd name="T11" fmla="*/ 340 h 341"/>
              </a:gdLst>
              <a:ahLst/>
              <a:cxnLst>
                <a:cxn ang="0">
                  <a:pos x="T0" y="T1"/>
                </a:cxn>
                <a:cxn ang="0">
                  <a:pos x="T2" y="T3"/>
                </a:cxn>
                <a:cxn ang="0">
                  <a:pos x="T4" y="T5"/>
                </a:cxn>
                <a:cxn ang="0">
                  <a:pos x="T6" y="T7"/>
                </a:cxn>
                <a:cxn ang="0">
                  <a:pos x="T8" y="T9"/>
                </a:cxn>
                <a:cxn ang="0">
                  <a:pos x="T10" y="T11"/>
                </a:cxn>
              </a:cxnLst>
              <a:rect l="0" t="0" r="r" b="b"/>
              <a:pathLst>
                <a:path w="680" h="341">
                  <a:moveTo>
                    <a:pt x="679" y="340"/>
                  </a:moveTo>
                  <a:cubicBezTo>
                    <a:pt x="679" y="340"/>
                    <a:pt x="664" y="337"/>
                    <a:pt x="663" y="330"/>
                  </a:cubicBezTo>
                  <a:cubicBezTo>
                    <a:pt x="649" y="17"/>
                    <a:pt x="620" y="29"/>
                    <a:pt x="16" y="17"/>
                  </a:cubicBezTo>
                  <a:cubicBezTo>
                    <a:pt x="4" y="16"/>
                    <a:pt x="0" y="0"/>
                    <a:pt x="0" y="0"/>
                  </a:cubicBezTo>
                  <a:lnTo>
                    <a:pt x="679" y="0"/>
                  </a:lnTo>
                  <a:lnTo>
                    <a:pt x="679" y="340"/>
                  </a:lnTo>
                </a:path>
              </a:pathLst>
            </a:custGeom>
            <a:solidFill>
              <a:schemeClr val="tx1"/>
            </a:solidFill>
            <a:ln>
              <a:noFill/>
            </a:ln>
            <a:effectLst/>
          </p:spPr>
          <p:txBody>
            <a:bodyPr wrap="none" anchor="ctr"/>
            <a:lstStyle/>
            <a:p>
              <a:endParaRPr lang="en-US"/>
            </a:p>
          </p:txBody>
        </p:sp>
        <p:sp>
          <p:nvSpPr>
            <p:cNvPr id="11" name="Freeform 2"/>
            <p:cNvSpPr>
              <a:spLocks noChangeArrowheads="1"/>
            </p:cNvSpPr>
            <p:nvPr/>
          </p:nvSpPr>
          <p:spPr bwMode="auto">
            <a:xfrm>
              <a:off x="4100670" y="609992"/>
              <a:ext cx="1089266" cy="551706"/>
            </a:xfrm>
            <a:custGeom>
              <a:avLst/>
              <a:gdLst>
                <a:gd name="T0" fmla="*/ 0 w 679"/>
                <a:gd name="T1" fmla="*/ 0 h 342"/>
                <a:gd name="T2" fmla="*/ 15 w 679"/>
                <a:gd name="T3" fmla="*/ 10 h 342"/>
                <a:gd name="T4" fmla="*/ 662 w 679"/>
                <a:gd name="T5" fmla="*/ 324 h 342"/>
                <a:gd name="T6" fmla="*/ 678 w 679"/>
                <a:gd name="T7" fmla="*/ 341 h 342"/>
                <a:gd name="T8" fmla="*/ 0 w 679"/>
                <a:gd name="T9" fmla="*/ 341 h 342"/>
                <a:gd name="T10" fmla="*/ 0 w 679"/>
                <a:gd name="T11" fmla="*/ 0 h 342"/>
              </a:gdLst>
              <a:ahLst/>
              <a:cxnLst>
                <a:cxn ang="0">
                  <a:pos x="T0" y="T1"/>
                </a:cxn>
                <a:cxn ang="0">
                  <a:pos x="T2" y="T3"/>
                </a:cxn>
                <a:cxn ang="0">
                  <a:pos x="T4" y="T5"/>
                </a:cxn>
                <a:cxn ang="0">
                  <a:pos x="T6" y="T7"/>
                </a:cxn>
                <a:cxn ang="0">
                  <a:pos x="T8" y="T9"/>
                </a:cxn>
                <a:cxn ang="0">
                  <a:pos x="T10" y="T11"/>
                </a:cxn>
              </a:cxnLst>
              <a:rect l="0" t="0" r="r" b="b"/>
              <a:pathLst>
                <a:path w="679" h="342">
                  <a:moveTo>
                    <a:pt x="0" y="0"/>
                  </a:moveTo>
                  <a:cubicBezTo>
                    <a:pt x="0" y="0"/>
                    <a:pt x="15" y="3"/>
                    <a:pt x="15" y="10"/>
                  </a:cubicBezTo>
                  <a:cubicBezTo>
                    <a:pt x="28" y="324"/>
                    <a:pt x="57" y="312"/>
                    <a:pt x="662" y="324"/>
                  </a:cubicBezTo>
                  <a:cubicBezTo>
                    <a:pt x="673" y="325"/>
                    <a:pt x="678" y="341"/>
                    <a:pt x="678" y="341"/>
                  </a:cubicBezTo>
                  <a:lnTo>
                    <a:pt x="0" y="341"/>
                  </a:lnTo>
                  <a:lnTo>
                    <a:pt x="0" y="0"/>
                  </a:lnTo>
                </a:path>
              </a:pathLst>
            </a:custGeom>
            <a:solidFill>
              <a:schemeClr val="tx2"/>
            </a:solidFill>
            <a:ln>
              <a:noFill/>
            </a:ln>
            <a:effectLst/>
          </p:spPr>
          <p:txBody>
            <a:bodyPr wrap="none" anchor="ctr"/>
            <a:lstStyle/>
            <a:p>
              <a:endParaRPr lang="en-US"/>
            </a:p>
          </p:txBody>
        </p:sp>
        <p:sp>
          <p:nvSpPr>
            <p:cNvPr id="12" name="Freeform 3"/>
            <p:cNvSpPr>
              <a:spLocks noChangeArrowheads="1"/>
            </p:cNvSpPr>
            <p:nvPr/>
          </p:nvSpPr>
          <p:spPr bwMode="auto">
            <a:xfrm>
              <a:off x="3768229" y="1798283"/>
              <a:ext cx="650731" cy="190973"/>
            </a:xfrm>
            <a:custGeom>
              <a:avLst/>
              <a:gdLst>
                <a:gd name="T0" fmla="*/ 402 w 405"/>
                <a:gd name="T1" fmla="*/ 13 h 120"/>
                <a:gd name="T2" fmla="*/ 400 w 405"/>
                <a:gd name="T3" fmla="*/ 12 h 120"/>
                <a:gd name="T4" fmla="*/ 397 w 405"/>
                <a:gd name="T5" fmla="*/ 13 h 120"/>
                <a:gd name="T6" fmla="*/ 387 w 405"/>
                <a:gd name="T7" fmla="*/ 7 h 120"/>
                <a:gd name="T8" fmla="*/ 361 w 405"/>
                <a:gd name="T9" fmla="*/ 0 h 120"/>
                <a:gd name="T10" fmla="*/ 307 w 405"/>
                <a:gd name="T11" fmla="*/ 60 h 120"/>
                <a:gd name="T12" fmla="*/ 360 w 405"/>
                <a:gd name="T13" fmla="*/ 119 h 120"/>
                <a:gd name="T14" fmla="*/ 401 w 405"/>
                <a:gd name="T15" fmla="*/ 104 h 120"/>
                <a:gd name="T16" fmla="*/ 402 w 405"/>
                <a:gd name="T17" fmla="*/ 104 h 120"/>
                <a:gd name="T18" fmla="*/ 404 w 405"/>
                <a:gd name="T19" fmla="*/ 104 h 120"/>
                <a:gd name="T20" fmla="*/ 389 w 405"/>
                <a:gd name="T21" fmla="*/ 85 h 120"/>
                <a:gd name="T22" fmla="*/ 388 w 405"/>
                <a:gd name="T23" fmla="*/ 85 h 120"/>
                <a:gd name="T24" fmla="*/ 388 w 405"/>
                <a:gd name="T25" fmla="*/ 88 h 120"/>
                <a:gd name="T26" fmla="*/ 361 w 405"/>
                <a:gd name="T27" fmla="*/ 103 h 120"/>
                <a:gd name="T28" fmla="*/ 326 w 405"/>
                <a:gd name="T29" fmla="*/ 59 h 120"/>
                <a:gd name="T30" fmla="*/ 361 w 405"/>
                <a:gd name="T31" fmla="*/ 16 h 120"/>
                <a:gd name="T32" fmla="*/ 387 w 405"/>
                <a:gd name="T33" fmla="*/ 29 h 120"/>
                <a:gd name="T34" fmla="*/ 387 w 405"/>
                <a:gd name="T35" fmla="*/ 32 h 120"/>
                <a:gd name="T36" fmla="*/ 389 w 405"/>
                <a:gd name="T37" fmla="*/ 33 h 120"/>
                <a:gd name="T38" fmla="*/ 402 w 405"/>
                <a:gd name="T39" fmla="*/ 13 h 120"/>
                <a:gd name="T40" fmla="*/ 156 w 405"/>
                <a:gd name="T41" fmla="*/ 106 h 120"/>
                <a:gd name="T42" fmla="*/ 158 w 405"/>
                <a:gd name="T43" fmla="*/ 106 h 120"/>
                <a:gd name="T44" fmla="*/ 160 w 405"/>
                <a:gd name="T45" fmla="*/ 105 h 120"/>
                <a:gd name="T46" fmla="*/ 204 w 405"/>
                <a:gd name="T47" fmla="*/ 119 h 120"/>
                <a:gd name="T48" fmla="*/ 246 w 405"/>
                <a:gd name="T49" fmla="*/ 83 h 120"/>
                <a:gd name="T50" fmla="*/ 178 w 405"/>
                <a:gd name="T51" fmla="*/ 33 h 120"/>
                <a:gd name="T52" fmla="*/ 202 w 405"/>
                <a:gd name="T53" fmla="*/ 16 h 120"/>
                <a:gd name="T54" fmla="*/ 231 w 405"/>
                <a:gd name="T55" fmla="*/ 31 h 120"/>
                <a:gd name="T56" fmla="*/ 231 w 405"/>
                <a:gd name="T57" fmla="*/ 32 h 120"/>
                <a:gd name="T58" fmla="*/ 233 w 405"/>
                <a:gd name="T59" fmla="*/ 33 h 120"/>
                <a:gd name="T60" fmla="*/ 244 w 405"/>
                <a:gd name="T61" fmla="*/ 9 h 120"/>
                <a:gd name="T62" fmla="*/ 243 w 405"/>
                <a:gd name="T63" fmla="*/ 9 h 120"/>
                <a:gd name="T64" fmla="*/ 239 w 405"/>
                <a:gd name="T65" fmla="*/ 11 h 120"/>
                <a:gd name="T66" fmla="*/ 228 w 405"/>
                <a:gd name="T67" fmla="*/ 5 h 120"/>
                <a:gd name="T68" fmla="*/ 203 w 405"/>
                <a:gd name="T69" fmla="*/ 0 h 120"/>
                <a:gd name="T70" fmla="*/ 160 w 405"/>
                <a:gd name="T71" fmla="*/ 34 h 120"/>
                <a:gd name="T72" fmla="*/ 227 w 405"/>
                <a:gd name="T73" fmla="*/ 84 h 120"/>
                <a:gd name="T74" fmla="*/ 205 w 405"/>
                <a:gd name="T75" fmla="*/ 103 h 120"/>
                <a:gd name="T76" fmla="*/ 169 w 405"/>
                <a:gd name="T77" fmla="*/ 86 h 120"/>
                <a:gd name="T78" fmla="*/ 169 w 405"/>
                <a:gd name="T79" fmla="*/ 84 h 120"/>
                <a:gd name="T80" fmla="*/ 168 w 405"/>
                <a:gd name="T81" fmla="*/ 83 h 120"/>
                <a:gd name="T82" fmla="*/ 156 w 405"/>
                <a:gd name="T83" fmla="*/ 106 h 120"/>
                <a:gd name="T84" fmla="*/ 94 w 405"/>
                <a:gd name="T85" fmla="*/ 13 h 120"/>
                <a:gd name="T86" fmla="*/ 92 w 405"/>
                <a:gd name="T87" fmla="*/ 12 h 120"/>
                <a:gd name="T88" fmla="*/ 90 w 405"/>
                <a:gd name="T89" fmla="*/ 13 h 120"/>
                <a:gd name="T90" fmla="*/ 79 w 405"/>
                <a:gd name="T91" fmla="*/ 7 h 120"/>
                <a:gd name="T92" fmla="*/ 53 w 405"/>
                <a:gd name="T93" fmla="*/ 0 h 120"/>
                <a:gd name="T94" fmla="*/ 0 w 405"/>
                <a:gd name="T95" fmla="*/ 60 h 120"/>
                <a:gd name="T96" fmla="*/ 53 w 405"/>
                <a:gd name="T97" fmla="*/ 119 h 120"/>
                <a:gd name="T98" fmla="*/ 93 w 405"/>
                <a:gd name="T99" fmla="*/ 104 h 120"/>
                <a:gd name="T100" fmla="*/ 95 w 405"/>
                <a:gd name="T101" fmla="*/ 104 h 120"/>
                <a:gd name="T102" fmla="*/ 96 w 405"/>
                <a:gd name="T103" fmla="*/ 104 h 120"/>
                <a:gd name="T104" fmla="*/ 82 w 405"/>
                <a:gd name="T105" fmla="*/ 85 h 120"/>
                <a:gd name="T106" fmla="*/ 80 w 405"/>
                <a:gd name="T107" fmla="*/ 85 h 120"/>
                <a:gd name="T108" fmla="*/ 81 w 405"/>
                <a:gd name="T109" fmla="*/ 88 h 120"/>
                <a:gd name="T110" fmla="*/ 54 w 405"/>
                <a:gd name="T111" fmla="*/ 103 h 120"/>
                <a:gd name="T112" fmla="*/ 19 w 405"/>
                <a:gd name="T113" fmla="*/ 59 h 120"/>
                <a:gd name="T114" fmla="*/ 53 w 405"/>
                <a:gd name="T115" fmla="*/ 16 h 120"/>
                <a:gd name="T116" fmla="*/ 79 w 405"/>
                <a:gd name="T117" fmla="*/ 29 h 120"/>
                <a:gd name="T118" fmla="*/ 79 w 405"/>
                <a:gd name="T119" fmla="*/ 32 h 120"/>
                <a:gd name="T120" fmla="*/ 81 w 405"/>
                <a:gd name="T121" fmla="*/ 33 h 120"/>
                <a:gd name="T122" fmla="*/ 94 w 405"/>
                <a:gd name="T123" fmla="*/ 1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5" h="120">
                  <a:moveTo>
                    <a:pt x="402" y="13"/>
                  </a:moveTo>
                  <a:lnTo>
                    <a:pt x="400" y="12"/>
                  </a:lnTo>
                  <a:cubicBezTo>
                    <a:pt x="399" y="12"/>
                    <a:pt x="399" y="13"/>
                    <a:pt x="397" y="13"/>
                  </a:cubicBezTo>
                  <a:cubicBezTo>
                    <a:pt x="396" y="13"/>
                    <a:pt x="392" y="10"/>
                    <a:pt x="387" y="7"/>
                  </a:cubicBezTo>
                  <a:cubicBezTo>
                    <a:pt x="381" y="3"/>
                    <a:pt x="372" y="0"/>
                    <a:pt x="361" y="0"/>
                  </a:cubicBezTo>
                  <a:cubicBezTo>
                    <a:pt x="326" y="0"/>
                    <a:pt x="307" y="29"/>
                    <a:pt x="307" y="60"/>
                  </a:cubicBezTo>
                  <a:cubicBezTo>
                    <a:pt x="307" y="91"/>
                    <a:pt x="326" y="119"/>
                    <a:pt x="360" y="119"/>
                  </a:cubicBezTo>
                  <a:cubicBezTo>
                    <a:pt x="387" y="119"/>
                    <a:pt x="394" y="104"/>
                    <a:pt x="401" y="104"/>
                  </a:cubicBezTo>
                  <a:cubicBezTo>
                    <a:pt x="402" y="104"/>
                    <a:pt x="402" y="104"/>
                    <a:pt x="402" y="104"/>
                  </a:cubicBezTo>
                  <a:lnTo>
                    <a:pt x="404" y="104"/>
                  </a:lnTo>
                  <a:lnTo>
                    <a:pt x="389" y="85"/>
                  </a:lnTo>
                  <a:lnTo>
                    <a:pt x="388" y="85"/>
                  </a:lnTo>
                  <a:cubicBezTo>
                    <a:pt x="388" y="86"/>
                    <a:pt x="388" y="87"/>
                    <a:pt x="388" y="88"/>
                  </a:cubicBezTo>
                  <a:cubicBezTo>
                    <a:pt x="388" y="96"/>
                    <a:pt x="375" y="104"/>
                    <a:pt x="361" y="103"/>
                  </a:cubicBezTo>
                  <a:cubicBezTo>
                    <a:pt x="336" y="103"/>
                    <a:pt x="326" y="82"/>
                    <a:pt x="326" y="59"/>
                  </a:cubicBezTo>
                  <a:cubicBezTo>
                    <a:pt x="326" y="38"/>
                    <a:pt x="337" y="16"/>
                    <a:pt x="361" y="16"/>
                  </a:cubicBezTo>
                  <a:cubicBezTo>
                    <a:pt x="374" y="16"/>
                    <a:pt x="387" y="23"/>
                    <a:pt x="387" y="29"/>
                  </a:cubicBezTo>
                  <a:cubicBezTo>
                    <a:pt x="387" y="31"/>
                    <a:pt x="387" y="32"/>
                    <a:pt x="387" y="32"/>
                  </a:cubicBezTo>
                  <a:lnTo>
                    <a:pt x="389" y="33"/>
                  </a:lnTo>
                  <a:lnTo>
                    <a:pt x="402" y="13"/>
                  </a:lnTo>
                  <a:close/>
                  <a:moveTo>
                    <a:pt x="156" y="106"/>
                  </a:moveTo>
                  <a:lnTo>
                    <a:pt x="158" y="106"/>
                  </a:lnTo>
                  <a:cubicBezTo>
                    <a:pt x="159" y="106"/>
                    <a:pt x="160" y="105"/>
                    <a:pt x="160" y="105"/>
                  </a:cubicBezTo>
                  <a:cubicBezTo>
                    <a:pt x="162" y="105"/>
                    <a:pt x="175" y="119"/>
                    <a:pt x="204" y="119"/>
                  </a:cubicBezTo>
                  <a:cubicBezTo>
                    <a:pt x="229" y="119"/>
                    <a:pt x="246" y="105"/>
                    <a:pt x="246" y="83"/>
                  </a:cubicBezTo>
                  <a:cubicBezTo>
                    <a:pt x="246" y="36"/>
                    <a:pt x="178" y="59"/>
                    <a:pt x="178" y="33"/>
                  </a:cubicBezTo>
                  <a:cubicBezTo>
                    <a:pt x="178" y="24"/>
                    <a:pt x="184" y="16"/>
                    <a:pt x="202" y="16"/>
                  </a:cubicBezTo>
                  <a:cubicBezTo>
                    <a:pt x="216" y="16"/>
                    <a:pt x="231" y="22"/>
                    <a:pt x="231" y="31"/>
                  </a:cubicBezTo>
                  <a:lnTo>
                    <a:pt x="231" y="32"/>
                  </a:lnTo>
                  <a:lnTo>
                    <a:pt x="233" y="33"/>
                  </a:lnTo>
                  <a:lnTo>
                    <a:pt x="244" y="9"/>
                  </a:lnTo>
                  <a:lnTo>
                    <a:pt x="243" y="9"/>
                  </a:lnTo>
                  <a:cubicBezTo>
                    <a:pt x="241" y="10"/>
                    <a:pt x="240" y="11"/>
                    <a:pt x="239" y="11"/>
                  </a:cubicBezTo>
                  <a:cubicBezTo>
                    <a:pt x="237" y="11"/>
                    <a:pt x="234" y="8"/>
                    <a:pt x="228" y="5"/>
                  </a:cubicBezTo>
                  <a:cubicBezTo>
                    <a:pt x="222" y="3"/>
                    <a:pt x="215" y="0"/>
                    <a:pt x="203" y="0"/>
                  </a:cubicBezTo>
                  <a:cubicBezTo>
                    <a:pt x="178" y="0"/>
                    <a:pt x="160" y="12"/>
                    <a:pt x="160" y="34"/>
                  </a:cubicBezTo>
                  <a:cubicBezTo>
                    <a:pt x="160" y="79"/>
                    <a:pt x="227" y="55"/>
                    <a:pt x="227" y="84"/>
                  </a:cubicBezTo>
                  <a:cubicBezTo>
                    <a:pt x="227" y="97"/>
                    <a:pt x="218" y="103"/>
                    <a:pt x="205" y="103"/>
                  </a:cubicBezTo>
                  <a:cubicBezTo>
                    <a:pt x="189" y="103"/>
                    <a:pt x="169" y="94"/>
                    <a:pt x="169" y="86"/>
                  </a:cubicBezTo>
                  <a:cubicBezTo>
                    <a:pt x="169" y="85"/>
                    <a:pt x="169" y="84"/>
                    <a:pt x="169" y="84"/>
                  </a:cubicBezTo>
                  <a:lnTo>
                    <a:pt x="168" y="83"/>
                  </a:lnTo>
                  <a:lnTo>
                    <a:pt x="156" y="106"/>
                  </a:lnTo>
                  <a:close/>
                  <a:moveTo>
                    <a:pt x="94" y="13"/>
                  </a:moveTo>
                  <a:lnTo>
                    <a:pt x="92" y="12"/>
                  </a:lnTo>
                  <a:cubicBezTo>
                    <a:pt x="92" y="12"/>
                    <a:pt x="91" y="13"/>
                    <a:pt x="90" y="13"/>
                  </a:cubicBezTo>
                  <a:cubicBezTo>
                    <a:pt x="88" y="13"/>
                    <a:pt x="85" y="10"/>
                    <a:pt x="79" y="7"/>
                  </a:cubicBezTo>
                  <a:cubicBezTo>
                    <a:pt x="73" y="3"/>
                    <a:pt x="65" y="0"/>
                    <a:pt x="53" y="0"/>
                  </a:cubicBezTo>
                  <a:cubicBezTo>
                    <a:pt x="19" y="0"/>
                    <a:pt x="0" y="29"/>
                    <a:pt x="0" y="60"/>
                  </a:cubicBezTo>
                  <a:cubicBezTo>
                    <a:pt x="0" y="91"/>
                    <a:pt x="19" y="119"/>
                    <a:pt x="53" y="119"/>
                  </a:cubicBezTo>
                  <a:cubicBezTo>
                    <a:pt x="79" y="119"/>
                    <a:pt x="87" y="104"/>
                    <a:pt x="93" y="104"/>
                  </a:cubicBezTo>
                  <a:cubicBezTo>
                    <a:pt x="94" y="104"/>
                    <a:pt x="95" y="104"/>
                    <a:pt x="95" y="104"/>
                  </a:cubicBezTo>
                  <a:lnTo>
                    <a:pt x="96" y="104"/>
                  </a:lnTo>
                  <a:lnTo>
                    <a:pt x="82" y="85"/>
                  </a:lnTo>
                  <a:lnTo>
                    <a:pt x="80" y="85"/>
                  </a:lnTo>
                  <a:cubicBezTo>
                    <a:pt x="81" y="86"/>
                    <a:pt x="81" y="87"/>
                    <a:pt x="81" y="88"/>
                  </a:cubicBezTo>
                  <a:cubicBezTo>
                    <a:pt x="81" y="96"/>
                    <a:pt x="67" y="104"/>
                    <a:pt x="54" y="103"/>
                  </a:cubicBezTo>
                  <a:cubicBezTo>
                    <a:pt x="29" y="103"/>
                    <a:pt x="19" y="82"/>
                    <a:pt x="19" y="59"/>
                  </a:cubicBezTo>
                  <a:cubicBezTo>
                    <a:pt x="19" y="38"/>
                    <a:pt x="29" y="16"/>
                    <a:pt x="53" y="16"/>
                  </a:cubicBezTo>
                  <a:cubicBezTo>
                    <a:pt x="66" y="16"/>
                    <a:pt x="79" y="23"/>
                    <a:pt x="79" y="29"/>
                  </a:cubicBezTo>
                  <a:cubicBezTo>
                    <a:pt x="79" y="31"/>
                    <a:pt x="79" y="32"/>
                    <a:pt x="79" y="32"/>
                  </a:cubicBezTo>
                  <a:lnTo>
                    <a:pt x="81" y="33"/>
                  </a:lnTo>
                  <a:lnTo>
                    <a:pt x="94" y="13"/>
                  </a:lnTo>
                  <a:close/>
                </a:path>
              </a:pathLst>
            </a:custGeom>
            <a:solidFill>
              <a:schemeClr val="accent3"/>
            </a:solidFill>
            <a:ln>
              <a:noFill/>
            </a:ln>
            <a:effectLst/>
          </p:spPr>
          <p:txBody>
            <a:bodyPr wrap="none" anchor="ctr"/>
            <a:lstStyle/>
            <a:p>
              <a:endParaRPr lang="en-US"/>
            </a:p>
          </p:txBody>
        </p:sp>
      </p:grpSp>
    </p:spTree>
    <p:extLst>
      <p:ext uri="{BB962C8B-B14F-4D97-AF65-F5344CB8AC3E}">
        <p14:creationId xmlns:p14="http://schemas.microsoft.com/office/powerpoint/2010/main" val="6588586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4" name="Picture 3" descr="pohja_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705600"/>
          </a:xfrm>
          <a:prstGeom prst="rect">
            <a:avLst/>
          </a:prstGeom>
        </p:spPr>
      </p:pic>
      <p:sp>
        <p:nvSpPr>
          <p:cNvPr id="2" name="Title 1"/>
          <p:cNvSpPr>
            <a:spLocks noGrp="1"/>
          </p:cNvSpPr>
          <p:nvPr>
            <p:ph type="title"/>
          </p:nvPr>
        </p:nvSpPr>
        <p:spPr/>
        <p:txBody>
          <a:bodyPr/>
          <a:lstStyle/>
          <a:p>
            <a:r>
              <a:rPr lang="fi-FI" smtClean="0"/>
              <a:t>Click to edit Master title style</a:t>
            </a:r>
            <a:endParaRPr lang="en-US" dirty="0"/>
          </a:p>
        </p:txBody>
      </p:sp>
      <p:sp>
        <p:nvSpPr>
          <p:cNvPr id="3" name="Content Placeholder 2"/>
          <p:cNvSpPr>
            <a:spLocks noGrp="1"/>
          </p:cNvSpPr>
          <p:nvPr>
            <p:ph idx="1"/>
          </p:nvPr>
        </p:nvSpPr>
        <p:spPr/>
        <p:txBody>
          <a:bodyPr/>
          <a:lstStyle>
            <a:lvl2pPr marL="525600" marR="0" indent="-176400" algn="l" defTabSz="457200" rtl="0" eaLnBrk="1" fontAlgn="auto" latinLnBrk="0" hangingPunct="1">
              <a:lnSpc>
                <a:spcPct val="100000"/>
              </a:lnSpc>
              <a:spcBef>
                <a:spcPct val="20000"/>
              </a:spcBef>
              <a:spcAft>
                <a:spcPts val="0"/>
              </a:spcAft>
              <a:buClrTx/>
              <a:buSzTx/>
              <a:buFont typeface="Courier New"/>
              <a:buChar char="o"/>
              <a:tabLst/>
              <a:defRPr/>
            </a:lvl2pPr>
            <a:lvl3pPr marL="1319400" marR="0" indent="-176400" algn="l" defTabSz="457200" rtl="0" eaLnBrk="1" fontAlgn="auto" latinLnBrk="0" hangingPunct="1">
              <a:lnSpc>
                <a:spcPct val="100000"/>
              </a:lnSpc>
              <a:spcBef>
                <a:spcPct val="20000"/>
              </a:spcBef>
              <a:spcAft>
                <a:spcPts val="0"/>
              </a:spcAft>
              <a:buClrTx/>
              <a:buSzTx/>
              <a:buFont typeface="Courier New"/>
              <a:buChar char="o"/>
              <a:tabLst/>
              <a:defRPr/>
            </a:lvl3pPr>
            <a:lvl4pPr marL="1776600" marR="0" indent="-176400" algn="l" defTabSz="457200" rtl="0" eaLnBrk="1" fontAlgn="auto" latinLnBrk="0" hangingPunct="1">
              <a:lnSpc>
                <a:spcPct val="100000"/>
              </a:lnSpc>
              <a:spcBef>
                <a:spcPct val="20000"/>
              </a:spcBef>
              <a:spcAft>
                <a:spcPts val="0"/>
              </a:spcAft>
              <a:buClrTx/>
              <a:buSzTx/>
              <a:buFont typeface="Courier New"/>
              <a:buChar char="o"/>
              <a:tabLst/>
              <a:defRPr/>
            </a:lvl4pPr>
            <a:lvl5pPr>
              <a:defRPr>
                <a:latin typeface="Corbel"/>
                <a:cs typeface="Corbel"/>
              </a:defRPr>
            </a:lvl5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fi-FI" dirty="0" smtClean="0"/>
          </a:p>
        </p:txBody>
      </p:sp>
      <p:sp>
        <p:nvSpPr>
          <p:cNvPr id="5" name="Date Placeholder 3"/>
          <p:cNvSpPr>
            <a:spLocks noGrp="1"/>
          </p:cNvSpPr>
          <p:nvPr>
            <p:ph type="dt" sz="half" idx="10"/>
          </p:nvPr>
        </p:nvSpPr>
        <p:spPr/>
        <p:txBody>
          <a:bodyPr/>
          <a:lstStyle>
            <a:lvl1pPr>
              <a:defRPr/>
            </a:lvl1pPr>
          </a:lstStyle>
          <a:p>
            <a:pPr>
              <a:defRPr/>
            </a:pPr>
            <a:fld id="{A4E75BFD-6D7D-F046-8A73-C79874B516DB}" type="datetime1">
              <a:rPr lang="fi-FI" smtClean="0"/>
              <a:t>27.03.17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02605DE2-1972-E240-9BF7-5A80054B62E0}" type="slidenum">
              <a:rPr lang="en-US"/>
              <a:pPr>
                <a:defRPr/>
              </a:pPr>
              <a:t>‹#›</a:t>
            </a:fld>
            <a:endParaRPr lang="en-US"/>
          </a:p>
        </p:txBody>
      </p:sp>
      <p:grpSp>
        <p:nvGrpSpPr>
          <p:cNvPr id="10" name="Group 9"/>
          <p:cNvGrpSpPr/>
          <p:nvPr userDrawn="1"/>
        </p:nvGrpSpPr>
        <p:grpSpPr>
          <a:xfrm>
            <a:off x="11146557" y="371002"/>
            <a:ext cx="630858" cy="400707"/>
            <a:chOff x="3018474" y="609992"/>
            <a:chExt cx="2171462" cy="1379264"/>
          </a:xfrm>
        </p:grpSpPr>
        <p:sp>
          <p:nvSpPr>
            <p:cNvPr id="11" name="Freeform 1"/>
            <p:cNvSpPr>
              <a:spLocks noChangeArrowheads="1"/>
            </p:cNvSpPr>
            <p:nvPr/>
          </p:nvSpPr>
          <p:spPr bwMode="auto">
            <a:xfrm>
              <a:off x="3018474" y="1154623"/>
              <a:ext cx="1089266" cy="544636"/>
            </a:xfrm>
            <a:custGeom>
              <a:avLst/>
              <a:gdLst>
                <a:gd name="T0" fmla="*/ 679 w 680"/>
                <a:gd name="T1" fmla="*/ 340 h 341"/>
                <a:gd name="T2" fmla="*/ 663 w 680"/>
                <a:gd name="T3" fmla="*/ 330 h 341"/>
                <a:gd name="T4" fmla="*/ 16 w 680"/>
                <a:gd name="T5" fmla="*/ 17 h 341"/>
                <a:gd name="T6" fmla="*/ 0 w 680"/>
                <a:gd name="T7" fmla="*/ 0 h 341"/>
                <a:gd name="T8" fmla="*/ 679 w 680"/>
                <a:gd name="T9" fmla="*/ 0 h 341"/>
                <a:gd name="T10" fmla="*/ 679 w 680"/>
                <a:gd name="T11" fmla="*/ 340 h 341"/>
              </a:gdLst>
              <a:ahLst/>
              <a:cxnLst>
                <a:cxn ang="0">
                  <a:pos x="T0" y="T1"/>
                </a:cxn>
                <a:cxn ang="0">
                  <a:pos x="T2" y="T3"/>
                </a:cxn>
                <a:cxn ang="0">
                  <a:pos x="T4" y="T5"/>
                </a:cxn>
                <a:cxn ang="0">
                  <a:pos x="T6" y="T7"/>
                </a:cxn>
                <a:cxn ang="0">
                  <a:pos x="T8" y="T9"/>
                </a:cxn>
                <a:cxn ang="0">
                  <a:pos x="T10" y="T11"/>
                </a:cxn>
              </a:cxnLst>
              <a:rect l="0" t="0" r="r" b="b"/>
              <a:pathLst>
                <a:path w="680" h="341">
                  <a:moveTo>
                    <a:pt x="679" y="340"/>
                  </a:moveTo>
                  <a:cubicBezTo>
                    <a:pt x="679" y="340"/>
                    <a:pt x="664" y="337"/>
                    <a:pt x="663" y="330"/>
                  </a:cubicBezTo>
                  <a:cubicBezTo>
                    <a:pt x="649" y="17"/>
                    <a:pt x="620" y="29"/>
                    <a:pt x="16" y="17"/>
                  </a:cubicBezTo>
                  <a:cubicBezTo>
                    <a:pt x="4" y="16"/>
                    <a:pt x="0" y="0"/>
                    <a:pt x="0" y="0"/>
                  </a:cubicBezTo>
                  <a:lnTo>
                    <a:pt x="679" y="0"/>
                  </a:lnTo>
                  <a:lnTo>
                    <a:pt x="679" y="340"/>
                  </a:lnTo>
                </a:path>
              </a:pathLst>
            </a:custGeom>
            <a:solidFill>
              <a:schemeClr val="tx1"/>
            </a:solidFill>
            <a:ln>
              <a:noFill/>
            </a:ln>
            <a:effectLst/>
          </p:spPr>
          <p:txBody>
            <a:bodyPr wrap="none" anchor="ctr"/>
            <a:lstStyle/>
            <a:p>
              <a:endParaRPr lang="en-US"/>
            </a:p>
          </p:txBody>
        </p:sp>
        <p:sp>
          <p:nvSpPr>
            <p:cNvPr id="12" name="Freeform 2"/>
            <p:cNvSpPr>
              <a:spLocks noChangeArrowheads="1"/>
            </p:cNvSpPr>
            <p:nvPr/>
          </p:nvSpPr>
          <p:spPr bwMode="auto">
            <a:xfrm>
              <a:off x="4100670" y="609992"/>
              <a:ext cx="1089266" cy="551706"/>
            </a:xfrm>
            <a:custGeom>
              <a:avLst/>
              <a:gdLst>
                <a:gd name="T0" fmla="*/ 0 w 679"/>
                <a:gd name="T1" fmla="*/ 0 h 342"/>
                <a:gd name="T2" fmla="*/ 15 w 679"/>
                <a:gd name="T3" fmla="*/ 10 h 342"/>
                <a:gd name="T4" fmla="*/ 662 w 679"/>
                <a:gd name="T5" fmla="*/ 324 h 342"/>
                <a:gd name="T6" fmla="*/ 678 w 679"/>
                <a:gd name="T7" fmla="*/ 341 h 342"/>
                <a:gd name="T8" fmla="*/ 0 w 679"/>
                <a:gd name="T9" fmla="*/ 341 h 342"/>
                <a:gd name="T10" fmla="*/ 0 w 679"/>
                <a:gd name="T11" fmla="*/ 0 h 342"/>
              </a:gdLst>
              <a:ahLst/>
              <a:cxnLst>
                <a:cxn ang="0">
                  <a:pos x="T0" y="T1"/>
                </a:cxn>
                <a:cxn ang="0">
                  <a:pos x="T2" y="T3"/>
                </a:cxn>
                <a:cxn ang="0">
                  <a:pos x="T4" y="T5"/>
                </a:cxn>
                <a:cxn ang="0">
                  <a:pos x="T6" y="T7"/>
                </a:cxn>
                <a:cxn ang="0">
                  <a:pos x="T8" y="T9"/>
                </a:cxn>
                <a:cxn ang="0">
                  <a:pos x="T10" y="T11"/>
                </a:cxn>
              </a:cxnLst>
              <a:rect l="0" t="0" r="r" b="b"/>
              <a:pathLst>
                <a:path w="679" h="342">
                  <a:moveTo>
                    <a:pt x="0" y="0"/>
                  </a:moveTo>
                  <a:cubicBezTo>
                    <a:pt x="0" y="0"/>
                    <a:pt x="15" y="3"/>
                    <a:pt x="15" y="10"/>
                  </a:cubicBezTo>
                  <a:cubicBezTo>
                    <a:pt x="28" y="324"/>
                    <a:pt x="57" y="312"/>
                    <a:pt x="662" y="324"/>
                  </a:cubicBezTo>
                  <a:cubicBezTo>
                    <a:pt x="673" y="325"/>
                    <a:pt x="678" y="341"/>
                    <a:pt x="678" y="341"/>
                  </a:cubicBezTo>
                  <a:lnTo>
                    <a:pt x="0" y="341"/>
                  </a:lnTo>
                  <a:lnTo>
                    <a:pt x="0" y="0"/>
                  </a:lnTo>
                </a:path>
              </a:pathLst>
            </a:custGeom>
            <a:solidFill>
              <a:schemeClr val="tx2"/>
            </a:solidFill>
            <a:ln>
              <a:noFill/>
            </a:ln>
            <a:effectLst/>
          </p:spPr>
          <p:txBody>
            <a:bodyPr wrap="none" anchor="ctr"/>
            <a:lstStyle/>
            <a:p>
              <a:endParaRPr lang="en-US"/>
            </a:p>
          </p:txBody>
        </p:sp>
        <p:sp>
          <p:nvSpPr>
            <p:cNvPr id="13" name="Freeform 3"/>
            <p:cNvSpPr>
              <a:spLocks noChangeArrowheads="1"/>
            </p:cNvSpPr>
            <p:nvPr/>
          </p:nvSpPr>
          <p:spPr bwMode="auto">
            <a:xfrm>
              <a:off x="3768229" y="1798283"/>
              <a:ext cx="650731" cy="190973"/>
            </a:xfrm>
            <a:custGeom>
              <a:avLst/>
              <a:gdLst>
                <a:gd name="T0" fmla="*/ 402 w 405"/>
                <a:gd name="T1" fmla="*/ 13 h 120"/>
                <a:gd name="T2" fmla="*/ 400 w 405"/>
                <a:gd name="T3" fmla="*/ 12 h 120"/>
                <a:gd name="T4" fmla="*/ 397 w 405"/>
                <a:gd name="T5" fmla="*/ 13 h 120"/>
                <a:gd name="T6" fmla="*/ 387 w 405"/>
                <a:gd name="T7" fmla="*/ 7 h 120"/>
                <a:gd name="T8" fmla="*/ 361 w 405"/>
                <a:gd name="T9" fmla="*/ 0 h 120"/>
                <a:gd name="T10" fmla="*/ 307 w 405"/>
                <a:gd name="T11" fmla="*/ 60 h 120"/>
                <a:gd name="T12" fmla="*/ 360 w 405"/>
                <a:gd name="T13" fmla="*/ 119 h 120"/>
                <a:gd name="T14" fmla="*/ 401 w 405"/>
                <a:gd name="T15" fmla="*/ 104 h 120"/>
                <a:gd name="T16" fmla="*/ 402 w 405"/>
                <a:gd name="T17" fmla="*/ 104 h 120"/>
                <a:gd name="T18" fmla="*/ 404 w 405"/>
                <a:gd name="T19" fmla="*/ 104 h 120"/>
                <a:gd name="T20" fmla="*/ 389 w 405"/>
                <a:gd name="T21" fmla="*/ 85 h 120"/>
                <a:gd name="T22" fmla="*/ 388 w 405"/>
                <a:gd name="T23" fmla="*/ 85 h 120"/>
                <a:gd name="T24" fmla="*/ 388 w 405"/>
                <a:gd name="T25" fmla="*/ 88 h 120"/>
                <a:gd name="T26" fmla="*/ 361 w 405"/>
                <a:gd name="T27" fmla="*/ 103 h 120"/>
                <a:gd name="T28" fmla="*/ 326 w 405"/>
                <a:gd name="T29" fmla="*/ 59 h 120"/>
                <a:gd name="T30" fmla="*/ 361 w 405"/>
                <a:gd name="T31" fmla="*/ 16 h 120"/>
                <a:gd name="T32" fmla="*/ 387 w 405"/>
                <a:gd name="T33" fmla="*/ 29 h 120"/>
                <a:gd name="T34" fmla="*/ 387 w 405"/>
                <a:gd name="T35" fmla="*/ 32 h 120"/>
                <a:gd name="T36" fmla="*/ 389 w 405"/>
                <a:gd name="T37" fmla="*/ 33 h 120"/>
                <a:gd name="T38" fmla="*/ 402 w 405"/>
                <a:gd name="T39" fmla="*/ 13 h 120"/>
                <a:gd name="T40" fmla="*/ 156 w 405"/>
                <a:gd name="T41" fmla="*/ 106 h 120"/>
                <a:gd name="T42" fmla="*/ 158 w 405"/>
                <a:gd name="T43" fmla="*/ 106 h 120"/>
                <a:gd name="T44" fmla="*/ 160 w 405"/>
                <a:gd name="T45" fmla="*/ 105 h 120"/>
                <a:gd name="T46" fmla="*/ 204 w 405"/>
                <a:gd name="T47" fmla="*/ 119 h 120"/>
                <a:gd name="T48" fmla="*/ 246 w 405"/>
                <a:gd name="T49" fmla="*/ 83 h 120"/>
                <a:gd name="T50" fmla="*/ 178 w 405"/>
                <a:gd name="T51" fmla="*/ 33 h 120"/>
                <a:gd name="T52" fmla="*/ 202 w 405"/>
                <a:gd name="T53" fmla="*/ 16 h 120"/>
                <a:gd name="T54" fmla="*/ 231 w 405"/>
                <a:gd name="T55" fmla="*/ 31 h 120"/>
                <a:gd name="T56" fmla="*/ 231 w 405"/>
                <a:gd name="T57" fmla="*/ 32 h 120"/>
                <a:gd name="T58" fmla="*/ 233 w 405"/>
                <a:gd name="T59" fmla="*/ 33 h 120"/>
                <a:gd name="T60" fmla="*/ 244 w 405"/>
                <a:gd name="T61" fmla="*/ 9 h 120"/>
                <a:gd name="T62" fmla="*/ 243 w 405"/>
                <a:gd name="T63" fmla="*/ 9 h 120"/>
                <a:gd name="T64" fmla="*/ 239 w 405"/>
                <a:gd name="T65" fmla="*/ 11 h 120"/>
                <a:gd name="T66" fmla="*/ 228 w 405"/>
                <a:gd name="T67" fmla="*/ 5 h 120"/>
                <a:gd name="T68" fmla="*/ 203 w 405"/>
                <a:gd name="T69" fmla="*/ 0 h 120"/>
                <a:gd name="T70" fmla="*/ 160 w 405"/>
                <a:gd name="T71" fmla="*/ 34 h 120"/>
                <a:gd name="T72" fmla="*/ 227 w 405"/>
                <a:gd name="T73" fmla="*/ 84 h 120"/>
                <a:gd name="T74" fmla="*/ 205 w 405"/>
                <a:gd name="T75" fmla="*/ 103 h 120"/>
                <a:gd name="T76" fmla="*/ 169 w 405"/>
                <a:gd name="T77" fmla="*/ 86 h 120"/>
                <a:gd name="T78" fmla="*/ 169 w 405"/>
                <a:gd name="T79" fmla="*/ 84 h 120"/>
                <a:gd name="T80" fmla="*/ 168 w 405"/>
                <a:gd name="T81" fmla="*/ 83 h 120"/>
                <a:gd name="T82" fmla="*/ 156 w 405"/>
                <a:gd name="T83" fmla="*/ 106 h 120"/>
                <a:gd name="T84" fmla="*/ 94 w 405"/>
                <a:gd name="T85" fmla="*/ 13 h 120"/>
                <a:gd name="T86" fmla="*/ 92 w 405"/>
                <a:gd name="T87" fmla="*/ 12 h 120"/>
                <a:gd name="T88" fmla="*/ 90 w 405"/>
                <a:gd name="T89" fmla="*/ 13 h 120"/>
                <a:gd name="T90" fmla="*/ 79 w 405"/>
                <a:gd name="T91" fmla="*/ 7 h 120"/>
                <a:gd name="T92" fmla="*/ 53 w 405"/>
                <a:gd name="T93" fmla="*/ 0 h 120"/>
                <a:gd name="T94" fmla="*/ 0 w 405"/>
                <a:gd name="T95" fmla="*/ 60 h 120"/>
                <a:gd name="T96" fmla="*/ 53 w 405"/>
                <a:gd name="T97" fmla="*/ 119 h 120"/>
                <a:gd name="T98" fmla="*/ 93 w 405"/>
                <a:gd name="T99" fmla="*/ 104 h 120"/>
                <a:gd name="T100" fmla="*/ 95 w 405"/>
                <a:gd name="T101" fmla="*/ 104 h 120"/>
                <a:gd name="T102" fmla="*/ 96 w 405"/>
                <a:gd name="T103" fmla="*/ 104 h 120"/>
                <a:gd name="T104" fmla="*/ 82 w 405"/>
                <a:gd name="T105" fmla="*/ 85 h 120"/>
                <a:gd name="T106" fmla="*/ 80 w 405"/>
                <a:gd name="T107" fmla="*/ 85 h 120"/>
                <a:gd name="T108" fmla="*/ 81 w 405"/>
                <a:gd name="T109" fmla="*/ 88 h 120"/>
                <a:gd name="T110" fmla="*/ 54 w 405"/>
                <a:gd name="T111" fmla="*/ 103 h 120"/>
                <a:gd name="T112" fmla="*/ 19 w 405"/>
                <a:gd name="T113" fmla="*/ 59 h 120"/>
                <a:gd name="T114" fmla="*/ 53 w 405"/>
                <a:gd name="T115" fmla="*/ 16 h 120"/>
                <a:gd name="T116" fmla="*/ 79 w 405"/>
                <a:gd name="T117" fmla="*/ 29 h 120"/>
                <a:gd name="T118" fmla="*/ 79 w 405"/>
                <a:gd name="T119" fmla="*/ 32 h 120"/>
                <a:gd name="T120" fmla="*/ 81 w 405"/>
                <a:gd name="T121" fmla="*/ 33 h 120"/>
                <a:gd name="T122" fmla="*/ 94 w 405"/>
                <a:gd name="T123" fmla="*/ 1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5" h="120">
                  <a:moveTo>
                    <a:pt x="402" y="13"/>
                  </a:moveTo>
                  <a:lnTo>
                    <a:pt x="400" y="12"/>
                  </a:lnTo>
                  <a:cubicBezTo>
                    <a:pt x="399" y="12"/>
                    <a:pt x="399" y="13"/>
                    <a:pt x="397" y="13"/>
                  </a:cubicBezTo>
                  <a:cubicBezTo>
                    <a:pt x="396" y="13"/>
                    <a:pt x="392" y="10"/>
                    <a:pt x="387" y="7"/>
                  </a:cubicBezTo>
                  <a:cubicBezTo>
                    <a:pt x="381" y="3"/>
                    <a:pt x="372" y="0"/>
                    <a:pt x="361" y="0"/>
                  </a:cubicBezTo>
                  <a:cubicBezTo>
                    <a:pt x="326" y="0"/>
                    <a:pt x="307" y="29"/>
                    <a:pt x="307" y="60"/>
                  </a:cubicBezTo>
                  <a:cubicBezTo>
                    <a:pt x="307" y="91"/>
                    <a:pt x="326" y="119"/>
                    <a:pt x="360" y="119"/>
                  </a:cubicBezTo>
                  <a:cubicBezTo>
                    <a:pt x="387" y="119"/>
                    <a:pt x="394" y="104"/>
                    <a:pt x="401" y="104"/>
                  </a:cubicBezTo>
                  <a:cubicBezTo>
                    <a:pt x="402" y="104"/>
                    <a:pt x="402" y="104"/>
                    <a:pt x="402" y="104"/>
                  </a:cubicBezTo>
                  <a:lnTo>
                    <a:pt x="404" y="104"/>
                  </a:lnTo>
                  <a:lnTo>
                    <a:pt x="389" y="85"/>
                  </a:lnTo>
                  <a:lnTo>
                    <a:pt x="388" y="85"/>
                  </a:lnTo>
                  <a:cubicBezTo>
                    <a:pt x="388" y="86"/>
                    <a:pt x="388" y="87"/>
                    <a:pt x="388" y="88"/>
                  </a:cubicBezTo>
                  <a:cubicBezTo>
                    <a:pt x="388" y="96"/>
                    <a:pt x="375" y="104"/>
                    <a:pt x="361" y="103"/>
                  </a:cubicBezTo>
                  <a:cubicBezTo>
                    <a:pt x="336" y="103"/>
                    <a:pt x="326" y="82"/>
                    <a:pt x="326" y="59"/>
                  </a:cubicBezTo>
                  <a:cubicBezTo>
                    <a:pt x="326" y="38"/>
                    <a:pt x="337" y="16"/>
                    <a:pt x="361" y="16"/>
                  </a:cubicBezTo>
                  <a:cubicBezTo>
                    <a:pt x="374" y="16"/>
                    <a:pt x="387" y="23"/>
                    <a:pt x="387" y="29"/>
                  </a:cubicBezTo>
                  <a:cubicBezTo>
                    <a:pt x="387" y="31"/>
                    <a:pt x="387" y="32"/>
                    <a:pt x="387" y="32"/>
                  </a:cubicBezTo>
                  <a:lnTo>
                    <a:pt x="389" y="33"/>
                  </a:lnTo>
                  <a:lnTo>
                    <a:pt x="402" y="13"/>
                  </a:lnTo>
                  <a:close/>
                  <a:moveTo>
                    <a:pt x="156" y="106"/>
                  </a:moveTo>
                  <a:lnTo>
                    <a:pt x="158" y="106"/>
                  </a:lnTo>
                  <a:cubicBezTo>
                    <a:pt x="159" y="106"/>
                    <a:pt x="160" y="105"/>
                    <a:pt x="160" y="105"/>
                  </a:cubicBezTo>
                  <a:cubicBezTo>
                    <a:pt x="162" y="105"/>
                    <a:pt x="175" y="119"/>
                    <a:pt x="204" y="119"/>
                  </a:cubicBezTo>
                  <a:cubicBezTo>
                    <a:pt x="229" y="119"/>
                    <a:pt x="246" y="105"/>
                    <a:pt x="246" y="83"/>
                  </a:cubicBezTo>
                  <a:cubicBezTo>
                    <a:pt x="246" y="36"/>
                    <a:pt x="178" y="59"/>
                    <a:pt x="178" y="33"/>
                  </a:cubicBezTo>
                  <a:cubicBezTo>
                    <a:pt x="178" y="24"/>
                    <a:pt x="184" y="16"/>
                    <a:pt x="202" y="16"/>
                  </a:cubicBezTo>
                  <a:cubicBezTo>
                    <a:pt x="216" y="16"/>
                    <a:pt x="231" y="22"/>
                    <a:pt x="231" y="31"/>
                  </a:cubicBezTo>
                  <a:lnTo>
                    <a:pt x="231" y="32"/>
                  </a:lnTo>
                  <a:lnTo>
                    <a:pt x="233" y="33"/>
                  </a:lnTo>
                  <a:lnTo>
                    <a:pt x="244" y="9"/>
                  </a:lnTo>
                  <a:lnTo>
                    <a:pt x="243" y="9"/>
                  </a:lnTo>
                  <a:cubicBezTo>
                    <a:pt x="241" y="10"/>
                    <a:pt x="240" y="11"/>
                    <a:pt x="239" y="11"/>
                  </a:cubicBezTo>
                  <a:cubicBezTo>
                    <a:pt x="237" y="11"/>
                    <a:pt x="234" y="8"/>
                    <a:pt x="228" y="5"/>
                  </a:cubicBezTo>
                  <a:cubicBezTo>
                    <a:pt x="222" y="3"/>
                    <a:pt x="215" y="0"/>
                    <a:pt x="203" y="0"/>
                  </a:cubicBezTo>
                  <a:cubicBezTo>
                    <a:pt x="178" y="0"/>
                    <a:pt x="160" y="12"/>
                    <a:pt x="160" y="34"/>
                  </a:cubicBezTo>
                  <a:cubicBezTo>
                    <a:pt x="160" y="79"/>
                    <a:pt x="227" y="55"/>
                    <a:pt x="227" y="84"/>
                  </a:cubicBezTo>
                  <a:cubicBezTo>
                    <a:pt x="227" y="97"/>
                    <a:pt x="218" y="103"/>
                    <a:pt x="205" y="103"/>
                  </a:cubicBezTo>
                  <a:cubicBezTo>
                    <a:pt x="189" y="103"/>
                    <a:pt x="169" y="94"/>
                    <a:pt x="169" y="86"/>
                  </a:cubicBezTo>
                  <a:cubicBezTo>
                    <a:pt x="169" y="85"/>
                    <a:pt x="169" y="84"/>
                    <a:pt x="169" y="84"/>
                  </a:cubicBezTo>
                  <a:lnTo>
                    <a:pt x="168" y="83"/>
                  </a:lnTo>
                  <a:lnTo>
                    <a:pt x="156" y="106"/>
                  </a:lnTo>
                  <a:close/>
                  <a:moveTo>
                    <a:pt x="94" y="13"/>
                  </a:moveTo>
                  <a:lnTo>
                    <a:pt x="92" y="12"/>
                  </a:lnTo>
                  <a:cubicBezTo>
                    <a:pt x="92" y="12"/>
                    <a:pt x="91" y="13"/>
                    <a:pt x="90" y="13"/>
                  </a:cubicBezTo>
                  <a:cubicBezTo>
                    <a:pt x="88" y="13"/>
                    <a:pt x="85" y="10"/>
                    <a:pt x="79" y="7"/>
                  </a:cubicBezTo>
                  <a:cubicBezTo>
                    <a:pt x="73" y="3"/>
                    <a:pt x="65" y="0"/>
                    <a:pt x="53" y="0"/>
                  </a:cubicBezTo>
                  <a:cubicBezTo>
                    <a:pt x="19" y="0"/>
                    <a:pt x="0" y="29"/>
                    <a:pt x="0" y="60"/>
                  </a:cubicBezTo>
                  <a:cubicBezTo>
                    <a:pt x="0" y="91"/>
                    <a:pt x="19" y="119"/>
                    <a:pt x="53" y="119"/>
                  </a:cubicBezTo>
                  <a:cubicBezTo>
                    <a:pt x="79" y="119"/>
                    <a:pt x="87" y="104"/>
                    <a:pt x="93" y="104"/>
                  </a:cubicBezTo>
                  <a:cubicBezTo>
                    <a:pt x="94" y="104"/>
                    <a:pt x="95" y="104"/>
                    <a:pt x="95" y="104"/>
                  </a:cubicBezTo>
                  <a:lnTo>
                    <a:pt x="96" y="104"/>
                  </a:lnTo>
                  <a:lnTo>
                    <a:pt x="82" y="85"/>
                  </a:lnTo>
                  <a:lnTo>
                    <a:pt x="80" y="85"/>
                  </a:lnTo>
                  <a:cubicBezTo>
                    <a:pt x="81" y="86"/>
                    <a:pt x="81" y="87"/>
                    <a:pt x="81" y="88"/>
                  </a:cubicBezTo>
                  <a:cubicBezTo>
                    <a:pt x="81" y="96"/>
                    <a:pt x="67" y="104"/>
                    <a:pt x="54" y="103"/>
                  </a:cubicBezTo>
                  <a:cubicBezTo>
                    <a:pt x="29" y="103"/>
                    <a:pt x="19" y="82"/>
                    <a:pt x="19" y="59"/>
                  </a:cubicBezTo>
                  <a:cubicBezTo>
                    <a:pt x="19" y="38"/>
                    <a:pt x="29" y="16"/>
                    <a:pt x="53" y="16"/>
                  </a:cubicBezTo>
                  <a:cubicBezTo>
                    <a:pt x="66" y="16"/>
                    <a:pt x="79" y="23"/>
                    <a:pt x="79" y="29"/>
                  </a:cubicBezTo>
                  <a:cubicBezTo>
                    <a:pt x="79" y="31"/>
                    <a:pt x="79" y="32"/>
                    <a:pt x="79" y="32"/>
                  </a:cubicBezTo>
                  <a:lnTo>
                    <a:pt x="81" y="33"/>
                  </a:lnTo>
                  <a:lnTo>
                    <a:pt x="94" y="13"/>
                  </a:lnTo>
                  <a:close/>
                </a:path>
              </a:pathLst>
            </a:custGeom>
            <a:solidFill>
              <a:schemeClr val="accent3"/>
            </a:solidFill>
            <a:ln>
              <a:noFill/>
            </a:ln>
            <a:effectLst/>
          </p:spPr>
          <p:txBody>
            <a:bodyPr wrap="none" anchor="ctr"/>
            <a:lstStyle/>
            <a:p>
              <a:endParaRPr lang="en-US"/>
            </a:p>
          </p:txBody>
        </p:sp>
      </p:grpSp>
    </p:spTree>
    <p:extLst>
      <p:ext uri="{BB962C8B-B14F-4D97-AF65-F5344CB8AC3E}">
        <p14:creationId xmlns:p14="http://schemas.microsoft.com/office/powerpoint/2010/main" val="32506569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4" name="Picture 3" descr="pohja_3.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705600"/>
          </a:xfrm>
          <a:prstGeom prst="rect">
            <a:avLst/>
          </a:prstGeom>
        </p:spPr>
      </p:pic>
      <p:sp>
        <p:nvSpPr>
          <p:cNvPr id="2" name="Title 1"/>
          <p:cNvSpPr>
            <a:spLocks noGrp="1"/>
          </p:cNvSpPr>
          <p:nvPr>
            <p:ph type="title"/>
          </p:nvPr>
        </p:nvSpPr>
        <p:spPr/>
        <p:txBody>
          <a:bodyPr/>
          <a:lstStyle/>
          <a:p>
            <a:r>
              <a:rPr lang="fi-FI" smtClean="0"/>
              <a:t>Click to edit Master title style</a:t>
            </a:r>
            <a:endParaRPr lang="en-US" dirty="0"/>
          </a:p>
        </p:txBody>
      </p:sp>
      <p:sp>
        <p:nvSpPr>
          <p:cNvPr id="3" name="Content Placeholder 2"/>
          <p:cNvSpPr>
            <a:spLocks noGrp="1"/>
          </p:cNvSpPr>
          <p:nvPr>
            <p:ph idx="1"/>
          </p:nvPr>
        </p:nvSpPr>
        <p:spPr/>
        <p:txBody>
          <a:bodyPr/>
          <a:lstStyle>
            <a:lvl2pPr marL="525600" marR="0" indent="-176400" algn="l" defTabSz="457200" rtl="0" eaLnBrk="1" fontAlgn="auto" latinLnBrk="0" hangingPunct="1">
              <a:lnSpc>
                <a:spcPct val="100000"/>
              </a:lnSpc>
              <a:spcBef>
                <a:spcPct val="20000"/>
              </a:spcBef>
              <a:spcAft>
                <a:spcPts val="0"/>
              </a:spcAft>
              <a:buClrTx/>
              <a:buSzTx/>
              <a:buFont typeface="Courier New"/>
              <a:buChar char="o"/>
              <a:tabLst/>
              <a:defRPr/>
            </a:lvl2pPr>
            <a:lvl3pPr marL="1319400" marR="0" indent="-176400" algn="l" defTabSz="457200" rtl="0" eaLnBrk="1" fontAlgn="auto" latinLnBrk="0" hangingPunct="1">
              <a:lnSpc>
                <a:spcPct val="100000"/>
              </a:lnSpc>
              <a:spcBef>
                <a:spcPct val="20000"/>
              </a:spcBef>
              <a:spcAft>
                <a:spcPts val="0"/>
              </a:spcAft>
              <a:buClrTx/>
              <a:buSzTx/>
              <a:buFont typeface="Courier New"/>
              <a:buChar char="o"/>
              <a:tabLst/>
              <a:defRPr/>
            </a:lvl3pPr>
            <a:lvl4pPr marL="1776600" marR="0" indent="-176400" algn="l" defTabSz="457200" rtl="0" eaLnBrk="1" fontAlgn="auto" latinLnBrk="0" hangingPunct="1">
              <a:lnSpc>
                <a:spcPct val="100000"/>
              </a:lnSpc>
              <a:spcBef>
                <a:spcPct val="20000"/>
              </a:spcBef>
              <a:spcAft>
                <a:spcPts val="0"/>
              </a:spcAft>
              <a:buClrTx/>
              <a:buSzTx/>
              <a:buFont typeface="Courier New"/>
              <a:buChar char="o"/>
              <a:tabLst/>
              <a:defRPr/>
            </a:lvl4pPr>
            <a:lvl5pPr>
              <a:defRPr>
                <a:latin typeface="Corbel"/>
                <a:cs typeface="Corbel"/>
              </a:defRPr>
            </a:lvl5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fi-FI" dirty="0" smtClean="0"/>
          </a:p>
        </p:txBody>
      </p:sp>
      <p:sp>
        <p:nvSpPr>
          <p:cNvPr id="5" name="Date Placeholder 3"/>
          <p:cNvSpPr>
            <a:spLocks noGrp="1"/>
          </p:cNvSpPr>
          <p:nvPr>
            <p:ph type="dt" sz="half" idx="10"/>
          </p:nvPr>
        </p:nvSpPr>
        <p:spPr/>
        <p:txBody>
          <a:bodyPr/>
          <a:lstStyle>
            <a:lvl1pPr>
              <a:defRPr/>
            </a:lvl1pPr>
          </a:lstStyle>
          <a:p>
            <a:pPr>
              <a:defRPr/>
            </a:pPr>
            <a:fld id="{10377E0C-04BA-5A4B-B284-D9F9E3798123}" type="datetime1">
              <a:rPr lang="fi-FI" smtClean="0"/>
              <a:t>27.03.17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02605DE2-1972-E240-9BF7-5A80054B62E0}" type="slidenum">
              <a:rPr lang="en-US"/>
              <a:pPr>
                <a:defRPr/>
              </a:pPr>
              <a:t>‹#›</a:t>
            </a:fld>
            <a:endParaRPr lang="en-US"/>
          </a:p>
        </p:txBody>
      </p:sp>
      <p:grpSp>
        <p:nvGrpSpPr>
          <p:cNvPr id="9" name="Group 8"/>
          <p:cNvGrpSpPr/>
          <p:nvPr userDrawn="1"/>
        </p:nvGrpSpPr>
        <p:grpSpPr>
          <a:xfrm>
            <a:off x="11146557" y="371002"/>
            <a:ext cx="630858" cy="400707"/>
            <a:chOff x="3018474" y="609992"/>
            <a:chExt cx="2171462" cy="1379264"/>
          </a:xfrm>
        </p:grpSpPr>
        <p:sp>
          <p:nvSpPr>
            <p:cNvPr id="10" name="Freeform 1"/>
            <p:cNvSpPr>
              <a:spLocks noChangeArrowheads="1"/>
            </p:cNvSpPr>
            <p:nvPr/>
          </p:nvSpPr>
          <p:spPr bwMode="auto">
            <a:xfrm>
              <a:off x="3018474" y="1154623"/>
              <a:ext cx="1089266" cy="544636"/>
            </a:xfrm>
            <a:custGeom>
              <a:avLst/>
              <a:gdLst>
                <a:gd name="T0" fmla="*/ 679 w 680"/>
                <a:gd name="T1" fmla="*/ 340 h 341"/>
                <a:gd name="T2" fmla="*/ 663 w 680"/>
                <a:gd name="T3" fmla="*/ 330 h 341"/>
                <a:gd name="T4" fmla="*/ 16 w 680"/>
                <a:gd name="T5" fmla="*/ 17 h 341"/>
                <a:gd name="T6" fmla="*/ 0 w 680"/>
                <a:gd name="T7" fmla="*/ 0 h 341"/>
                <a:gd name="T8" fmla="*/ 679 w 680"/>
                <a:gd name="T9" fmla="*/ 0 h 341"/>
                <a:gd name="T10" fmla="*/ 679 w 680"/>
                <a:gd name="T11" fmla="*/ 340 h 341"/>
              </a:gdLst>
              <a:ahLst/>
              <a:cxnLst>
                <a:cxn ang="0">
                  <a:pos x="T0" y="T1"/>
                </a:cxn>
                <a:cxn ang="0">
                  <a:pos x="T2" y="T3"/>
                </a:cxn>
                <a:cxn ang="0">
                  <a:pos x="T4" y="T5"/>
                </a:cxn>
                <a:cxn ang="0">
                  <a:pos x="T6" y="T7"/>
                </a:cxn>
                <a:cxn ang="0">
                  <a:pos x="T8" y="T9"/>
                </a:cxn>
                <a:cxn ang="0">
                  <a:pos x="T10" y="T11"/>
                </a:cxn>
              </a:cxnLst>
              <a:rect l="0" t="0" r="r" b="b"/>
              <a:pathLst>
                <a:path w="680" h="341">
                  <a:moveTo>
                    <a:pt x="679" y="340"/>
                  </a:moveTo>
                  <a:cubicBezTo>
                    <a:pt x="679" y="340"/>
                    <a:pt x="664" y="337"/>
                    <a:pt x="663" y="330"/>
                  </a:cubicBezTo>
                  <a:cubicBezTo>
                    <a:pt x="649" y="17"/>
                    <a:pt x="620" y="29"/>
                    <a:pt x="16" y="17"/>
                  </a:cubicBezTo>
                  <a:cubicBezTo>
                    <a:pt x="4" y="16"/>
                    <a:pt x="0" y="0"/>
                    <a:pt x="0" y="0"/>
                  </a:cubicBezTo>
                  <a:lnTo>
                    <a:pt x="679" y="0"/>
                  </a:lnTo>
                  <a:lnTo>
                    <a:pt x="679" y="340"/>
                  </a:lnTo>
                </a:path>
              </a:pathLst>
            </a:custGeom>
            <a:solidFill>
              <a:schemeClr val="tx1"/>
            </a:solidFill>
            <a:ln>
              <a:noFill/>
            </a:ln>
            <a:effectLst/>
          </p:spPr>
          <p:txBody>
            <a:bodyPr wrap="none" anchor="ctr"/>
            <a:lstStyle/>
            <a:p>
              <a:endParaRPr lang="en-US"/>
            </a:p>
          </p:txBody>
        </p:sp>
        <p:sp>
          <p:nvSpPr>
            <p:cNvPr id="11" name="Freeform 2"/>
            <p:cNvSpPr>
              <a:spLocks noChangeArrowheads="1"/>
            </p:cNvSpPr>
            <p:nvPr/>
          </p:nvSpPr>
          <p:spPr bwMode="auto">
            <a:xfrm>
              <a:off x="4100670" y="609992"/>
              <a:ext cx="1089266" cy="551706"/>
            </a:xfrm>
            <a:custGeom>
              <a:avLst/>
              <a:gdLst>
                <a:gd name="T0" fmla="*/ 0 w 679"/>
                <a:gd name="T1" fmla="*/ 0 h 342"/>
                <a:gd name="T2" fmla="*/ 15 w 679"/>
                <a:gd name="T3" fmla="*/ 10 h 342"/>
                <a:gd name="T4" fmla="*/ 662 w 679"/>
                <a:gd name="T5" fmla="*/ 324 h 342"/>
                <a:gd name="T6" fmla="*/ 678 w 679"/>
                <a:gd name="T7" fmla="*/ 341 h 342"/>
                <a:gd name="T8" fmla="*/ 0 w 679"/>
                <a:gd name="T9" fmla="*/ 341 h 342"/>
                <a:gd name="T10" fmla="*/ 0 w 679"/>
                <a:gd name="T11" fmla="*/ 0 h 342"/>
              </a:gdLst>
              <a:ahLst/>
              <a:cxnLst>
                <a:cxn ang="0">
                  <a:pos x="T0" y="T1"/>
                </a:cxn>
                <a:cxn ang="0">
                  <a:pos x="T2" y="T3"/>
                </a:cxn>
                <a:cxn ang="0">
                  <a:pos x="T4" y="T5"/>
                </a:cxn>
                <a:cxn ang="0">
                  <a:pos x="T6" y="T7"/>
                </a:cxn>
                <a:cxn ang="0">
                  <a:pos x="T8" y="T9"/>
                </a:cxn>
                <a:cxn ang="0">
                  <a:pos x="T10" y="T11"/>
                </a:cxn>
              </a:cxnLst>
              <a:rect l="0" t="0" r="r" b="b"/>
              <a:pathLst>
                <a:path w="679" h="342">
                  <a:moveTo>
                    <a:pt x="0" y="0"/>
                  </a:moveTo>
                  <a:cubicBezTo>
                    <a:pt x="0" y="0"/>
                    <a:pt x="15" y="3"/>
                    <a:pt x="15" y="10"/>
                  </a:cubicBezTo>
                  <a:cubicBezTo>
                    <a:pt x="28" y="324"/>
                    <a:pt x="57" y="312"/>
                    <a:pt x="662" y="324"/>
                  </a:cubicBezTo>
                  <a:cubicBezTo>
                    <a:pt x="673" y="325"/>
                    <a:pt x="678" y="341"/>
                    <a:pt x="678" y="341"/>
                  </a:cubicBezTo>
                  <a:lnTo>
                    <a:pt x="0" y="341"/>
                  </a:lnTo>
                  <a:lnTo>
                    <a:pt x="0" y="0"/>
                  </a:lnTo>
                </a:path>
              </a:pathLst>
            </a:custGeom>
            <a:solidFill>
              <a:schemeClr val="tx2"/>
            </a:solidFill>
            <a:ln>
              <a:noFill/>
            </a:ln>
            <a:effectLst/>
          </p:spPr>
          <p:txBody>
            <a:bodyPr wrap="none" anchor="ctr"/>
            <a:lstStyle/>
            <a:p>
              <a:endParaRPr lang="en-US"/>
            </a:p>
          </p:txBody>
        </p:sp>
        <p:sp>
          <p:nvSpPr>
            <p:cNvPr id="12" name="Freeform 3"/>
            <p:cNvSpPr>
              <a:spLocks noChangeArrowheads="1"/>
            </p:cNvSpPr>
            <p:nvPr/>
          </p:nvSpPr>
          <p:spPr bwMode="auto">
            <a:xfrm>
              <a:off x="3768229" y="1798283"/>
              <a:ext cx="650731" cy="190973"/>
            </a:xfrm>
            <a:custGeom>
              <a:avLst/>
              <a:gdLst>
                <a:gd name="T0" fmla="*/ 402 w 405"/>
                <a:gd name="T1" fmla="*/ 13 h 120"/>
                <a:gd name="T2" fmla="*/ 400 w 405"/>
                <a:gd name="T3" fmla="*/ 12 h 120"/>
                <a:gd name="T4" fmla="*/ 397 w 405"/>
                <a:gd name="T5" fmla="*/ 13 h 120"/>
                <a:gd name="T6" fmla="*/ 387 w 405"/>
                <a:gd name="T7" fmla="*/ 7 h 120"/>
                <a:gd name="T8" fmla="*/ 361 w 405"/>
                <a:gd name="T9" fmla="*/ 0 h 120"/>
                <a:gd name="T10" fmla="*/ 307 w 405"/>
                <a:gd name="T11" fmla="*/ 60 h 120"/>
                <a:gd name="T12" fmla="*/ 360 w 405"/>
                <a:gd name="T13" fmla="*/ 119 h 120"/>
                <a:gd name="T14" fmla="*/ 401 w 405"/>
                <a:gd name="T15" fmla="*/ 104 h 120"/>
                <a:gd name="T16" fmla="*/ 402 w 405"/>
                <a:gd name="T17" fmla="*/ 104 h 120"/>
                <a:gd name="T18" fmla="*/ 404 w 405"/>
                <a:gd name="T19" fmla="*/ 104 h 120"/>
                <a:gd name="T20" fmla="*/ 389 w 405"/>
                <a:gd name="T21" fmla="*/ 85 h 120"/>
                <a:gd name="T22" fmla="*/ 388 w 405"/>
                <a:gd name="T23" fmla="*/ 85 h 120"/>
                <a:gd name="T24" fmla="*/ 388 w 405"/>
                <a:gd name="T25" fmla="*/ 88 h 120"/>
                <a:gd name="T26" fmla="*/ 361 w 405"/>
                <a:gd name="T27" fmla="*/ 103 h 120"/>
                <a:gd name="T28" fmla="*/ 326 w 405"/>
                <a:gd name="T29" fmla="*/ 59 h 120"/>
                <a:gd name="T30" fmla="*/ 361 w 405"/>
                <a:gd name="T31" fmla="*/ 16 h 120"/>
                <a:gd name="T32" fmla="*/ 387 w 405"/>
                <a:gd name="T33" fmla="*/ 29 h 120"/>
                <a:gd name="T34" fmla="*/ 387 w 405"/>
                <a:gd name="T35" fmla="*/ 32 h 120"/>
                <a:gd name="T36" fmla="*/ 389 w 405"/>
                <a:gd name="T37" fmla="*/ 33 h 120"/>
                <a:gd name="T38" fmla="*/ 402 w 405"/>
                <a:gd name="T39" fmla="*/ 13 h 120"/>
                <a:gd name="T40" fmla="*/ 156 w 405"/>
                <a:gd name="T41" fmla="*/ 106 h 120"/>
                <a:gd name="T42" fmla="*/ 158 w 405"/>
                <a:gd name="T43" fmla="*/ 106 h 120"/>
                <a:gd name="T44" fmla="*/ 160 w 405"/>
                <a:gd name="T45" fmla="*/ 105 h 120"/>
                <a:gd name="T46" fmla="*/ 204 w 405"/>
                <a:gd name="T47" fmla="*/ 119 h 120"/>
                <a:gd name="T48" fmla="*/ 246 w 405"/>
                <a:gd name="T49" fmla="*/ 83 h 120"/>
                <a:gd name="T50" fmla="*/ 178 w 405"/>
                <a:gd name="T51" fmla="*/ 33 h 120"/>
                <a:gd name="T52" fmla="*/ 202 w 405"/>
                <a:gd name="T53" fmla="*/ 16 h 120"/>
                <a:gd name="T54" fmla="*/ 231 w 405"/>
                <a:gd name="T55" fmla="*/ 31 h 120"/>
                <a:gd name="T56" fmla="*/ 231 w 405"/>
                <a:gd name="T57" fmla="*/ 32 h 120"/>
                <a:gd name="T58" fmla="*/ 233 w 405"/>
                <a:gd name="T59" fmla="*/ 33 h 120"/>
                <a:gd name="T60" fmla="*/ 244 w 405"/>
                <a:gd name="T61" fmla="*/ 9 h 120"/>
                <a:gd name="T62" fmla="*/ 243 w 405"/>
                <a:gd name="T63" fmla="*/ 9 h 120"/>
                <a:gd name="T64" fmla="*/ 239 w 405"/>
                <a:gd name="T65" fmla="*/ 11 h 120"/>
                <a:gd name="T66" fmla="*/ 228 w 405"/>
                <a:gd name="T67" fmla="*/ 5 h 120"/>
                <a:gd name="T68" fmla="*/ 203 w 405"/>
                <a:gd name="T69" fmla="*/ 0 h 120"/>
                <a:gd name="T70" fmla="*/ 160 w 405"/>
                <a:gd name="T71" fmla="*/ 34 h 120"/>
                <a:gd name="T72" fmla="*/ 227 w 405"/>
                <a:gd name="T73" fmla="*/ 84 h 120"/>
                <a:gd name="T74" fmla="*/ 205 w 405"/>
                <a:gd name="T75" fmla="*/ 103 h 120"/>
                <a:gd name="T76" fmla="*/ 169 w 405"/>
                <a:gd name="T77" fmla="*/ 86 h 120"/>
                <a:gd name="T78" fmla="*/ 169 w 405"/>
                <a:gd name="T79" fmla="*/ 84 h 120"/>
                <a:gd name="T80" fmla="*/ 168 w 405"/>
                <a:gd name="T81" fmla="*/ 83 h 120"/>
                <a:gd name="T82" fmla="*/ 156 w 405"/>
                <a:gd name="T83" fmla="*/ 106 h 120"/>
                <a:gd name="T84" fmla="*/ 94 w 405"/>
                <a:gd name="T85" fmla="*/ 13 h 120"/>
                <a:gd name="T86" fmla="*/ 92 w 405"/>
                <a:gd name="T87" fmla="*/ 12 h 120"/>
                <a:gd name="T88" fmla="*/ 90 w 405"/>
                <a:gd name="T89" fmla="*/ 13 h 120"/>
                <a:gd name="T90" fmla="*/ 79 w 405"/>
                <a:gd name="T91" fmla="*/ 7 h 120"/>
                <a:gd name="T92" fmla="*/ 53 w 405"/>
                <a:gd name="T93" fmla="*/ 0 h 120"/>
                <a:gd name="T94" fmla="*/ 0 w 405"/>
                <a:gd name="T95" fmla="*/ 60 h 120"/>
                <a:gd name="T96" fmla="*/ 53 w 405"/>
                <a:gd name="T97" fmla="*/ 119 h 120"/>
                <a:gd name="T98" fmla="*/ 93 w 405"/>
                <a:gd name="T99" fmla="*/ 104 h 120"/>
                <a:gd name="T100" fmla="*/ 95 w 405"/>
                <a:gd name="T101" fmla="*/ 104 h 120"/>
                <a:gd name="T102" fmla="*/ 96 w 405"/>
                <a:gd name="T103" fmla="*/ 104 h 120"/>
                <a:gd name="T104" fmla="*/ 82 w 405"/>
                <a:gd name="T105" fmla="*/ 85 h 120"/>
                <a:gd name="T106" fmla="*/ 80 w 405"/>
                <a:gd name="T107" fmla="*/ 85 h 120"/>
                <a:gd name="T108" fmla="*/ 81 w 405"/>
                <a:gd name="T109" fmla="*/ 88 h 120"/>
                <a:gd name="T110" fmla="*/ 54 w 405"/>
                <a:gd name="T111" fmla="*/ 103 h 120"/>
                <a:gd name="T112" fmla="*/ 19 w 405"/>
                <a:gd name="T113" fmla="*/ 59 h 120"/>
                <a:gd name="T114" fmla="*/ 53 w 405"/>
                <a:gd name="T115" fmla="*/ 16 h 120"/>
                <a:gd name="T116" fmla="*/ 79 w 405"/>
                <a:gd name="T117" fmla="*/ 29 h 120"/>
                <a:gd name="T118" fmla="*/ 79 w 405"/>
                <a:gd name="T119" fmla="*/ 32 h 120"/>
                <a:gd name="T120" fmla="*/ 81 w 405"/>
                <a:gd name="T121" fmla="*/ 33 h 120"/>
                <a:gd name="T122" fmla="*/ 94 w 405"/>
                <a:gd name="T123" fmla="*/ 1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5" h="120">
                  <a:moveTo>
                    <a:pt x="402" y="13"/>
                  </a:moveTo>
                  <a:lnTo>
                    <a:pt x="400" y="12"/>
                  </a:lnTo>
                  <a:cubicBezTo>
                    <a:pt x="399" y="12"/>
                    <a:pt x="399" y="13"/>
                    <a:pt x="397" y="13"/>
                  </a:cubicBezTo>
                  <a:cubicBezTo>
                    <a:pt x="396" y="13"/>
                    <a:pt x="392" y="10"/>
                    <a:pt x="387" y="7"/>
                  </a:cubicBezTo>
                  <a:cubicBezTo>
                    <a:pt x="381" y="3"/>
                    <a:pt x="372" y="0"/>
                    <a:pt x="361" y="0"/>
                  </a:cubicBezTo>
                  <a:cubicBezTo>
                    <a:pt x="326" y="0"/>
                    <a:pt x="307" y="29"/>
                    <a:pt x="307" y="60"/>
                  </a:cubicBezTo>
                  <a:cubicBezTo>
                    <a:pt x="307" y="91"/>
                    <a:pt x="326" y="119"/>
                    <a:pt x="360" y="119"/>
                  </a:cubicBezTo>
                  <a:cubicBezTo>
                    <a:pt x="387" y="119"/>
                    <a:pt x="394" y="104"/>
                    <a:pt x="401" y="104"/>
                  </a:cubicBezTo>
                  <a:cubicBezTo>
                    <a:pt x="402" y="104"/>
                    <a:pt x="402" y="104"/>
                    <a:pt x="402" y="104"/>
                  </a:cubicBezTo>
                  <a:lnTo>
                    <a:pt x="404" y="104"/>
                  </a:lnTo>
                  <a:lnTo>
                    <a:pt x="389" y="85"/>
                  </a:lnTo>
                  <a:lnTo>
                    <a:pt x="388" y="85"/>
                  </a:lnTo>
                  <a:cubicBezTo>
                    <a:pt x="388" y="86"/>
                    <a:pt x="388" y="87"/>
                    <a:pt x="388" y="88"/>
                  </a:cubicBezTo>
                  <a:cubicBezTo>
                    <a:pt x="388" y="96"/>
                    <a:pt x="375" y="104"/>
                    <a:pt x="361" y="103"/>
                  </a:cubicBezTo>
                  <a:cubicBezTo>
                    <a:pt x="336" y="103"/>
                    <a:pt x="326" y="82"/>
                    <a:pt x="326" y="59"/>
                  </a:cubicBezTo>
                  <a:cubicBezTo>
                    <a:pt x="326" y="38"/>
                    <a:pt x="337" y="16"/>
                    <a:pt x="361" y="16"/>
                  </a:cubicBezTo>
                  <a:cubicBezTo>
                    <a:pt x="374" y="16"/>
                    <a:pt x="387" y="23"/>
                    <a:pt x="387" y="29"/>
                  </a:cubicBezTo>
                  <a:cubicBezTo>
                    <a:pt x="387" y="31"/>
                    <a:pt x="387" y="32"/>
                    <a:pt x="387" y="32"/>
                  </a:cubicBezTo>
                  <a:lnTo>
                    <a:pt x="389" y="33"/>
                  </a:lnTo>
                  <a:lnTo>
                    <a:pt x="402" y="13"/>
                  </a:lnTo>
                  <a:close/>
                  <a:moveTo>
                    <a:pt x="156" y="106"/>
                  </a:moveTo>
                  <a:lnTo>
                    <a:pt x="158" y="106"/>
                  </a:lnTo>
                  <a:cubicBezTo>
                    <a:pt x="159" y="106"/>
                    <a:pt x="160" y="105"/>
                    <a:pt x="160" y="105"/>
                  </a:cubicBezTo>
                  <a:cubicBezTo>
                    <a:pt x="162" y="105"/>
                    <a:pt x="175" y="119"/>
                    <a:pt x="204" y="119"/>
                  </a:cubicBezTo>
                  <a:cubicBezTo>
                    <a:pt x="229" y="119"/>
                    <a:pt x="246" y="105"/>
                    <a:pt x="246" y="83"/>
                  </a:cubicBezTo>
                  <a:cubicBezTo>
                    <a:pt x="246" y="36"/>
                    <a:pt x="178" y="59"/>
                    <a:pt x="178" y="33"/>
                  </a:cubicBezTo>
                  <a:cubicBezTo>
                    <a:pt x="178" y="24"/>
                    <a:pt x="184" y="16"/>
                    <a:pt x="202" y="16"/>
                  </a:cubicBezTo>
                  <a:cubicBezTo>
                    <a:pt x="216" y="16"/>
                    <a:pt x="231" y="22"/>
                    <a:pt x="231" y="31"/>
                  </a:cubicBezTo>
                  <a:lnTo>
                    <a:pt x="231" y="32"/>
                  </a:lnTo>
                  <a:lnTo>
                    <a:pt x="233" y="33"/>
                  </a:lnTo>
                  <a:lnTo>
                    <a:pt x="244" y="9"/>
                  </a:lnTo>
                  <a:lnTo>
                    <a:pt x="243" y="9"/>
                  </a:lnTo>
                  <a:cubicBezTo>
                    <a:pt x="241" y="10"/>
                    <a:pt x="240" y="11"/>
                    <a:pt x="239" y="11"/>
                  </a:cubicBezTo>
                  <a:cubicBezTo>
                    <a:pt x="237" y="11"/>
                    <a:pt x="234" y="8"/>
                    <a:pt x="228" y="5"/>
                  </a:cubicBezTo>
                  <a:cubicBezTo>
                    <a:pt x="222" y="3"/>
                    <a:pt x="215" y="0"/>
                    <a:pt x="203" y="0"/>
                  </a:cubicBezTo>
                  <a:cubicBezTo>
                    <a:pt x="178" y="0"/>
                    <a:pt x="160" y="12"/>
                    <a:pt x="160" y="34"/>
                  </a:cubicBezTo>
                  <a:cubicBezTo>
                    <a:pt x="160" y="79"/>
                    <a:pt x="227" y="55"/>
                    <a:pt x="227" y="84"/>
                  </a:cubicBezTo>
                  <a:cubicBezTo>
                    <a:pt x="227" y="97"/>
                    <a:pt x="218" y="103"/>
                    <a:pt x="205" y="103"/>
                  </a:cubicBezTo>
                  <a:cubicBezTo>
                    <a:pt x="189" y="103"/>
                    <a:pt x="169" y="94"/>
                    <a:pt x="169" y="86"/>
                  </a:cubicBezTo>
                  <a:cubicBezTo>
                    <a:pt x="169" y="85"/>
                    <a:pt x="169" y="84"/>
                    <a:pt x="169" y="84"/>
                  </a:cubicBezTo>
                  <a:lnTo>
                    <a:pt x="168" y="83"/>
                  </a:lnTo>
                  <a:lnTo>
                    <a:pt x="156" y="106"/>
                  </a:lnTo>
                  <a:close/>
                  <a:moveTo>
                    <a:pt x="94" y="13"/>
                  </a:moveTo>
                  <a:lnTo>
                    <a:pt x="92" y="12"/>
                  </a:lnTo>
                  <a:cubicBezTo>
                    <a:pt x="92" y="12"/>
                    <a:pt x="91" y="13"/>
                    <a:pt x="90" y="13"/>
                  </a:cubicBezTo>
                  <a:cubicBezTo>
                    <a:pt x="88" y="13"/>
                    <a:pt x="85" y="10"/>
                    <a:pt x="79" y="7"/>
                  </a:cubicBezTo>
                  <a:cubicBezTo>
                    <a:pt x="73" y="3"/>
                    <a:pt x="65" y="0"/>
                    <a:pt x="53" y="0"/>
                  </a:cubicBezTo>
                  <a:cubicBezTo>
                    <a:pt x="19" y="0"/>
                    <a:pt x="0" y="29"/>
                    <a:pt x="0" y="60"/>
                  </a:cubicBezTo>
                  <a:cubicBezTo>
                    <a:pt x="0" y="91"/>
                    <a:pt x="19" y="119"/>
                    <a:pt x="53" y="119"/>
                  </a:cubicBezTo>
                  <a:cubicBezTo>
                    <a:pt x="79" y="119"/>
                    <a:pt x="87" y="104"/>
                    <a:pt x="93" y="104"/>
                  </a:cubicBezTo>
                  <a:cubicBezTo>
                    <a:pt x="94" y="104"/>
                    <a:pt x="95" y="104"/>
                    <a:pt x="95" y="104"/>
                  </a:cubicBezTo>
                  <a:lnTo>
                    <a:pt x="96" y="104"/>
                  </a:lnTo>
                  <a:lnTo>
                    <a:pt x="82" y="85"/>
                  </a:lnTo>
                  <a:lnTo>
                    <a:pt x="80" y="85"/>
                  </a:lnTo>
                  <a:cubicBezTo>
                    <a:pt x="81" y="86"/>
                    <a:pt x="81" y="87"/>
                    <a:pt x="81" y="88"/>
                  </a:cubicBezTo>
                  <a:cubicBezTo>
                    <a:pt x="81" y="96"/>
                    <a:pt x="67" y="104"/>
                    <a:pt x="54" y="103"/>
                  </a:cubicBezTo>
                  <a:cubicBezTo>
                    <a:pt x="29" y="103"/>
                    <a:pt x="19" y="82"/>
                    <a:pt x="19" y="59"/>
                  </a:cubicBezTo>
                  <a:cubicBezTo>
                    <a:pt x="19" y="38"/>
                    <a:pt x="29" y="16"/>
                    <a:pt x="53" y="16"/>
                  </a:cubicBezTo>
                  <a:cubicBezTo>
                    <a:pt x="66" y="16"/>
                    <a:pt x="79" y="23"/>
                    <a:pt x="79" y="29"/>
                  </a:cubicBezTo>
                  <a:cubicBezTo>
                    <a:pt x="79" y="31"/>
                    <a:pt x="79" y="32"/>
                    <a:pt x="79" y="32"/>
                  </a:cubicBezTo>
                  <a:lnTo>
                    <a:pt x="81" y="33"/>
                  </a:lnTo>
                  <a:lnTo>
                    <a:pt x="94" y="13"/>
                  </a:lnTo>
                  <a:close/>
                </a:path>
              </a:pathLst>
            </a:custGeom>
            <a:solidFill>
              <a:schemeClr val="accent3"/>
            </a:solidFill>
            <a:ln>
              <a:noFill/>
            </a:ln>
            <a:effectLst/>
          </p:spPr>
          <p:txBody>
            <a:bodyPr wrap="none" anchor="ctr"/>
            <a:lstStyle/>
            <a:p>
              <a:endParaRPr lang="en-US"/>
            </a:p>
          </p:txBody>
        </p:sp>
      </p:grpSp>
    </p:spTree>
    <p:extLst>
      <p:ext uri="{BB962C8B-B14F-4D97-AF65-F5344CB8AC3E}">
        <p14:creationId xmlns:p14="http://schemas.microsoft.com/office/powerpoint/2010/main" val="13614435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0" y="0"/>
            <a:ext cx="12192000" cy="66928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i-FI" noProof="0" smtClean="0"/>
              <a:t>Drag picture to placeholder or click icon to add</a:t>
            </a:r>
            <a:endParaRPr lang="en-US" noProof="0" dirty="0"/>
          </a:p>
        </p:txBody>
      </p:sp>
      <p:sp>
        <p:nvSpPr>
          <p:cNvPr id="5" name="Date Placeholder 4"/>
          <p:cNvSpPr>
            <a:spLocks noGrp="1"/>
          </p:cNvSpPr>
          <p:nvPr>
            <p:ph type="dt" sz="half" idx="10"/>
          </p:nvPr>
        </p:nvSpPr>
        <p:spPr/>
        <p:txBody>
          <a:bodyPr/>
          <a:lstStyle>
            <a:lvl1pPr>
              <a:defRPr/>
            </a:lvl1pPr>
          </a:lstStyle>
          <a:p>
            <a:pPr>
              <a:defRPr/>
            </a:pPr>
            <a:fld id="{5E1BCB59-8058-D943-8C30-67AF8AC3B38A}" type="datetime1">
              <a:rPr lang="fi-FI" smtClean="0"/>
              <a:t>27.03.17</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dirty="0"/>
          </a:p>
        </p:txBody>
      </p:sp>
      <p:sp>
        <p:nvSpPr>
          <p:cNvPr id="7" name="Slide Number Placeholder 6"/>
          <p:cNvSpPr>
            <a:spLocks noGrp="1"/>
          </p:cNvSpPr>
          <p:nvPr>
            <p:ph type="sldNum" sz="quarter" idx="12"/>
          </p:nvPr>
        </p:nvSpPr>
        <p:spPr/>
        <p:txBody>
          <a:bodyPr/>
          <a:lstStyle>
            <a:lvl1pPr>
              <a:defRPr/>
            </a:lvl1pPr>
          </a:lstStyle>
          <a:p>
            <a:pPr>
              <a:defRPr/>
            </a:pPr>
            <a:fld id="{A5756BC4-7622-6C47-9BD2-A0A701A3F478}" type="slidenum">
              <a:rPr lang="en-US"/>
              <a:pPr>
                <a:defRPr/>
              </a:pPr>
              <a:t>‹#›</a:t>
            </a:fld>
            <a:endParaRPr lang="en-US"/>
          </a:p>
        </p:txBody>
      </p:sp>
    </p:spTree>
    <p:extLst>
      <p:ext uri="{BB962C8B-B14F-4D97-AF65-F5344CB8AC3E}">
        <p14:creationId xmlns:p14="http://schemas.microsoft.com/office/powerpoint/2010/main" val="2369897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0" y="0"/>
            <a:ext cx="12192000" cy="66928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i-FI" noProof="0" smtClean="0"/>
              <a:t>Drag picture to placeholder or click icon to add</a:t>
            </a:r>
            <a:endParaRPr lang="en-US" noProof="0"/>
          </a:p>
        </p:txBody>
      </p:sp>
      <p:sp>
        <p:nvSpPr>
          <p:cNvPr id="8" name="Content Placeholder 2"/>
          <p:cNvSpPr>
            <a:spLocks noGrp="1"/>
          </p:cNvSpPr>
          <p:nvPr>
            <p:ph idx="13"/>
          </p:nvPr>
        </p:nvSpPr>
        <p:spPr>
          <a:xfrm>
            <a:off x="7262140" y="1600203"/>
            <a:ext cx="3625368" cy="4525963"/>
          </a:xfrm>
          <a:solidFill>
            <a:schemeClr val="tx1"/>
          </a:solidFill>
          <a:ln>
            <a:noFill/>
          </a:ln>
        </p:spPr>
        <p:txBody>
          <a:bodyPr lIns="180000" tIns="140400" rIns="108000" bIns="93600">
            <a:normAutofit/>
          </a:bodyPr>
          <a:lstStyle>
            <a:lvl1pPr>
              <a:defRPr sz="1800">
                <a:solidFill>
                  <a:schemeClr val="bg1"/>
                </a:solidFill>
              </a:defRPr>
            </a:lvl1pPr>
            <a:lvl2pPr marL="525600" marR="0" indent="-176400" algn="l" defTabSz="457200" rtl="0" eaLnBrk="1" fontAlgn="auto" latinLnBrk="0" hangingPunct="1">
              <a:lnSpc>
                <a:spcPct val="100000"/>
              </a:lnSpc>
              <a:spcBef>
                <a:spcPct val="20000"/>
              </a:spcBef>
              <a:spcAft>
                <a:spcPts val="0"/>
              </a:spcAft>
              <a:buClrTx/>
              <a:buSzTx/>
              <a:buFont typeface="Courier New"/>
              <a:buChar char="o"/>
              <a:tabLst/>
              <a:defRPr sz="1600">
                <a:solidFill>
                  <a:schemeClr val="bg1"/>
                </a:solidFill>
              </a:defRPr>
            </a:lvl2pPr>
            <a:lvl3pPr marL="1319400" marR="0" indent="-176400" algn="l" defTabSz="457200" rtl="0" eaLnBrk="1" fontAlgn="auto" latinLnBrk="0" hangingPunct="1">
              <a:lnSpc>
                <a:spcPct val="100000"/>
              </a:lnSpc>
              <a:spcBef>
                <a:spcPct val="20000"/>
              </a:spcBef>
              <a:spcAft>
                <a:spcPts val="0"/>
              </a:spcAft>
              <a:buClrTx/>
              <a:buSzTx/>
              <a:buFont typeface="Courier New"/>
              <a:buChar char="o"/>
              <a:tabLst/>
              <a:defRPr sz="1400">
                <a:solidFill>
                  <a:schemeClr val="bg1"/>
                </a:solidFill>
              </a:defRPr>
            </a:lvl3pPr>
            <a:lvl4pPr marL="1776600" marR="0" indent="-176400" algn="l" defTabSz="457200" rtl="0" eaLnBrk="1" fontAlgn="auto" latinLnBrk="0" hangingPunct="1">
              <a:lnSpc>
                <a:spcPct val="100000"/>
              </a:lnSpc>
              <a:spcBef>
                <a:spcPct val="20000"/>
              </a:spcBef>
              <a:spcAft>
                <a:spcPts val="0"/>
              </a:spcAft>
              <a:buClrTx/>
              <a:buSzTx/>
              <a:buFont typeface="Courier New"/>
              <a:buChar char="o"/>
              <a:tabLst/>
              <a:defRPr sz="1200">
                <a:solidFill>
                  <a:schemeClr val="bg1"/>
                </a:solidFill>
              </a:defRPr>
            </a:lvl4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p:txBody>
      </p:sp>
      <p:sp>
        <p:nvSpPr>
          <p:cNvPr id="5" name="Date Placeholder 4"/>
          <p:cNvSpPr>
            <a:spLocks noGrp="1"/>
          </p:cNvSpPr>
          <p:nvPr>
            <p:ph type="dt" sz="half" idx="14"/>
          </p:nvPr>
        </p:nvSpPr>
        <p:spPr/>
        <p:txBody>
          <a:bodyPr/>
          <a:lstStyle>
            <a:lvl1pPr>
              <a:defRPr/>
            </a:lvl1pPr>
          </a:lstStyle>
          <a:p>
            <a:pPr>
              <a:defRPr/>
            </a:pPr>
            <a:fld id="{BA5DC55A-EA43-094B-97BC-48CFBC46ECB1}" type="datetime1">
              <a:rPr lang="fi-FI" smtClean="0"/>
              <a:t>27.03.17</a:t>
            </a:fld>
            <a:endParaRPr lang="en-US"/>
          </a:p>
        </p:txBody>
      </p:sp>
      <p:sp>
        <p:nvSpPr>
          <p:cNvPr id="6" name="Footer Placeholder 5"/>
          <p:cNvSpPr>
            <a:spLocks noGrp="1"/>
          </p:cNvSpPr>
          <p:nvPr>
            <p:ph type="ftr" sz="quarter" idx="15"/>
          </p:nvPr>
        </p:nvSpPr>
        <p:spPr/>
        <p:txBody>
          <a:bodyPr/>
          <a:lstStyle>
            <a:lvl1pPr>
              <a:defRPr/>
            </a:lvl1pPr>
          </a:lstStyle>
          <a:p>
            <a:pPr>
              <a:defRPr/>
            </a:pPr>
            <a:endParaRPr lang="en-US" dirty="0"/>
          </a:p>
        </p:txBody>
      </p:sp>
      <p:sp>
        <p:nvSpPr>
          <p:cNvPr id="7" name="Slide Number Placeholder 6"/>
          <p:cNvSpPr>
            <a:spLocks noGrp="1"/>
          </p:cNvSpPr>
          <p:nvPr>
            <p:ph type="sldNum" sz="quarter" idx="16"/>
          </p:nvPr>
        </p:nvSpPr>
        <p:spPr/>
        <p:txBody>
          <a:bodyPr/>
          <a:lstStyle>
            <a:lvl1pPr>
              <a:defRPr/>
            </a:lvl1pPr>
          </a:lstStyle>
          <a:p>
            <a:pPr>
              <a:defRPr/>
            </a:pPr>
            <a:fld id="{D3B7957E-C93C-5142-BC70-14BDAADE9645}" type="slidenum">
              <a:rPr lang="en-US"/>
              <a:pPr>
                <a:defRPr/>
              </a:pPr>
              <a:t>‹#›</a:t>
            </a:fld>
            <a:endParaRPr lang="en-US"/>
          </a:p>
        </p:txBody>
      </p:sp>
    </p:spTree>
    <p:extLst>
      <p:ext uri="{BB962C8B-B14F-4D97-AF65-F5344CB8AC3E}">
        <p14:creationId xmlns:p14="http://schemas.microsoft.com/office/powerpoint/2010/main" val="30898036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pic>
        <p:nvPicPr>
          <p:cNvPr id="3" name="Picture 2" descr="pohja_4.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705600"/>
          </a:xfrm>
          <a:prstGeom prst="rect">
            <a:avLst/>
          </a:prstGeom>
        </p:spPr>
      </p:pic>
      <p:sp>
        <p:nvSpPr>
          <p:cNvPr id="8" name="Content Placeholder 2"/>
          <p:cNvSpPr>
            <a:spLocks noGrp="1"/>
          </p:cNvSpPr>
          <p:nvPr>
            <p:ph idx="13"/>
          </p:nvPr>
        </p:nvSpPr>
        <p:spPr>
          <a:xfrm>
            <a:off x="7262140" y="574043"/>
            <a:ext cx="3625368" cy="4525963"/>
          </a:xfrm>
          <a:solidFill>
            <a:schemeClr val="tx1"/>
          </a:solidFill>
          <a:ln>
            <a:noFill/>
          </a:ln>
        </p:spPr>
        <p:txBody>
          <a:bodyPr lIns="180000" tIns="140400" rIns="108000" bIns="93600">
            <a:normAutofit/>
          </a:bodyPr>
          <a:lstStyle>
            <a:lvl1pPr>
              <a:defRPr sz="1800">
                <a:solidFill>
                  <a:schemeClr val="bg1"/>
                </a:solidFill>
              </a:defRPr>
            </a:lvl1pPr>
            <a:lvl2pPr marL="525600" marR="0" indent="-176400" algn="l" defTabSz="457200" rtl="0" eaLnBrk="1" fontAlgn="auto" latinLnBrk="0" hangingPunct="1">
              <a:lnSpc>
                <a:spcPct val="100000"/>
              </a:lnSpc>
              <a:spcBef>
                <a:spcPct val="20000"/>
              </a:spcBef>
              <a:spcAft>
                <a:spcPts val="0"/>
              </a:spcAft>
              <a:buClrTx/>
              <a:buSzTx/>
              <a:buFont typeface="Courier New"/>
              <a:buChar char="o"/>
              <a:tabLst/>
              <a:defRPr sz="1600">
                <a:solidFill>
                  <a:schemeClr val="bg1"/>
                </a:solidFill>
              </a:defRPr>
            </a:lvl2pPr>
            <a:lvl3pPr marL="1319400" marR="0" indent="-176400" algn="l" defTabSz="457200" rtl="0" eaLnBrk="1" fontAlgn="auto" latinLnBrk="0" hangingPunct="1">
              <a:lnSpc>
                <a:spcPct val="100000"/>
              </a:lnSpc>
              <a:spcBef>
                <a:spcPct val="20000"/>
              </a:spcBef>
              <a:spcAft>
                <a:spcPts val="0"/>
              </a:spcAft>
              <a:buClrTx/>
              <a:buSzTx/>
              <a:buFont typeface="Courier New"/>
              <a:buChar char="o"/>
              <a:tabLst/>
              <a:defRPr sz="1400">
                <a:solidFill>
                  <a:schemeClr val="bg1"/>
                </a:solidFill>
              </a:defRPr>
            </a:lvl3pPr>
            <a:lvl4pPr marL="1776600" marR="0" indent="-176400" algn="l" defTabSz="457200" rtl="0" eaLnBrk="1" fontAlgn="auto" latinLnBrk="0" hangingPunct="1">
              <a:lnSpc>
                <a:spcPct val="100000"/>
              </a:lnSpc>
              <a:spcBef>
                <a:spcPct val="20000"/>
              </a:spcBef>
              <a:spcAft>
                <a:spcPts val="0"/>
              </a:spcAft>
              <a:buClrTx/>
              <a:buSzTx/>
              <a:buFont typeface="Courier New"/>
              <a:buChar char="o"/>
              <a:tabLst/>
              <a:defRPr sz="1200">
                <a:solidFill>
                  <a:schemeClr val="bg1"/>
                </a:solidFill>
              </a:defRPr>
            </a:lvl4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p:txBody>
      </p:sp>
      <p:sp>
        <p:nvSpPr>
          <p:cNvPr id="5" name="Date Placeholder 4"/>
          <p:cNvSpPr>
            <a:spLocks noGrp="1"/>
          </p:cNvSpPr>
          <p:nvPr>
            <p:ph type="dt" sz="half" idx="14"/>
          </p:nvPr>
        </p:nvSpPr>
        <p:spPr/>
        <p:txBody>
          <a:bodyPr/>
          <a:lstStyle>
            <a:lvl1pPr>
              <a:defRPr/>
            </a:lvl1pPr>
          </a:lstStyle>
          <a:p>
            <a:pPr>
              <a:defRPr/>
            </a:pPr>
            <a:fld id="{D575D7DA-2406-C941-AE20-939EA2B5F58D}" type="datetime1">
              <a:rPr lang="fi-FI" smtClean="0"/>
              <a:t>27.03.17</a:t>
            </a:fld>
            <a:endParaRPr lang="en-US"/>
          </a:p>
        </p:txBody>
      </p:sp>
      <p:sp>
        <p:nvSpPr>
          <p:cNvPr id="6" name="Footer Placeholder 5"/>
          <p:cNvSpPr>
            <a:spLocks noGrp="1"/>
          </p:cNvSpPr>
          <p:nvPr>
            <p:ph type="ftr" sz="quarter" idx="15"/>
          </p:nvPr>
        </p:nvSpPr>
        <p:spPr/>
        <p:txBody>
          <a:bodyPr/>
          <a:lstStyle>
            <a:lvl1pPr>
              <a:defRPr/>
            </a:lvl1pPr>
          </a:lstStyle>
          <a:p>
            <a:pPr>
              <a:defRPr/>
            </a:pPr>
            <a:endParaRPr lang="en-US" dirty="0"/>
          </a:p>
        </p:txBody>
      </p:sp>
      <p:sp>
        <p:nvSpPr>
          <p:cNvPr id="7" name="Slide Number Placeholder 6"/>
          <p:cNvSpPr>
            <a:spLocks noGrp="1"/>
          </p:cNvSpPr>
          <p:nvPr>
            <p:ph type="sldNum" sz="quarter" idx="16"/>
          </p:nvPr>
        </p:nvSpPr>
        <p:spPr/>
        <p:txBody>
          <a:bodyPr/>
          <a:lstStyle>
            <a:lvl1pPr>
              <a:defRPr/>
            </a:lvl1pPr>
          </a:lstStyle>
          <a:p>
            <a:pPr>
              <a:defRPr/>
            </a:pPr>
            <a:fld id="{D3B7957E-C93C-5142-BC70-14BDAADE9645}" type="slidenum">
              <a:rPr lang="en-US"/>
              <a:pPr>
                <a:defRPr/>
              </a:pPr>
              <a:t>‹#›</a:t>
            </a:fld>
            <a:endParaRPr lang="en-US"/>
          </a:p>
        </p:txBody>
      </p:sp>
    </p:spTree>
    <p:extLst>
      <p:ext uri="{BB962C8B-B14F-4D97-AF65-F5344CB8AC3E}">
        <p14:creationId xmlns:p14="http://schemas.microsoft.com/office/powerpoint/2010/main" val="20788950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pic>
        <p:nvPicPr>
          <p:cNvPr id="2" name="Picture 1" descr="pohja_5.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692900"/>
          </a:xfrm>
          <a:prstGeom prst="rect">
            <a:avLst/>
          </a:prstGeom>
        </p:spPr>
      </p:pic>
      <p:sp>
        <p:nvSpPr>
          <p:cNvPr id="8" name="Content Placeholder 2"/>
          <p:cNvSpPr>
            <a:spLocks noGrp="1"/>
          </p:cNvSpPr>
          <p:nvPr>
            <p:ph idx="13"/>
          </p:nvPr>
        </p:nvSpPr>
        <p:spPr>
          <a:xfrm>
            <a:off x="7262140" y="1600203"/>
            <a:ext cx="3625368" cy="4525963"/>
          </a:xfrm>
          <a:solidFill>
            <a:schemeClr val="tx1"/>
          </a:solidFill>
          <a:ln>
            <a:noFill/>
          </a:ln>
        </p:spPr>
        <p:txBody>
          <a:bodyPr lIns="180000" tIns="140400" rIns="108000" bIns="93600">
            <a:normAutofit/>
          </a:bodyPr>
          <a:lstStyle>
            <a:lvl1pPr>
              <a:defRPr sz="1800">
                <a:solidFill>
                  <a:schemeClr val="bg1"/>
                </a:solidFill>
              </a:defRPr>
            </a:lvl1pPr>
            <a:lvl2pPr marL="525600" marR="0" indent="-176400" algn="l" defTabSz="457200" rtl="0" eaLnBrk="1" fontAlgn="auto" latinLnBrk="0" hangingPunct="1">
              <a:lnSpc>
                <a:spcPct val="100000"/>
              </a:lnSpc>
              <a:spcBef>
                <a:spcPct val="20000"/>
              </a:spcBef>
              <a:spcAft>
                <a:spcPts val="0"/>
              </a:spcAft>
              <a:buClrTx/>
              <a:buSzTx/>
              <a:buFont typeface="Courier New"/>
              <a:buChar char="o"/>
              <a:tabLst/>
              <a:defRPr sz="1600">
                <a:solidFill>
                  <a:schemeClr val="bg1"/>
                </a:solidFill>
              </a:defRPr>
            </a:lvl2pPr>
            <a:lvl3pPr marL="1319400" marR="0" indent="-176400" algn="l" defTabSz="457200" rtl="0" eaLnBrk="1" fontAlgn="auto" latinLnBrk="0" hangingPunct="1">
              <a:lnSpc>
                <a:spcPct val="100000"/>
              </a:lnSpc>
              <a:spcBef>
                <a:spcPct val="20000"/>
              </a:spcBef>
              <a:spcAft>
                <a:spcPts val="0"/>
              </a:spcAft>
              <a:buClrTx/>
              <a:buSzTx/>
              <a:buFont typeface="Courier New"/>
              <a:buChar char="o"/>
              <a:tabLst/>
              <a:defRPr sz="1400">
                <a:solidFill>
                  <a:schemeClr val="bg1"/>
                </a:solidFill>
              </a:defRPr>
            </a:lvl3pPr>
            <a:lvl4pPr marL="1776600" marR="0" indent="-176400" algn="l" defTabSz="457200" rtl="0" eaLnBrk="1" fontAlgn="auto" latinLnBrk="0" hangingPunct="1">
              <a:lnSpc>
                <a:spcPct val="100000"/>
              </a:lnSpc>
              <a:spcBef>
                <a:spcPct val="20000"/>
              </a:spcBef>
              <a:spcAft>
                <a:spcPts val="0"/>
              </a:spcAft>
              <a:buClrTx/>
              <a:buSzTx/>
              <a:buFont typeface="Courier New"/>
              <a:buChar char="o"/>
              <a:tabLst/>
              <a:defRPr sz="1200">
                <a:solidFill>
                  <a:schemeClr val="bg1"/>
                </a:solidFill>
              </a:defRPr>
            </a:lvl4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p:txBody>
      </p:sp>
      <p:sp>
        <p:nvSpPr>
          <p:cNvPr id="5" name="Date Placeholder 4"/>
          <p:cNvSpPr>
            <a:spLocks noGrp="1"/>
          </p:cNvSpPr>
          <p:nvPr>
            <p:ph type="dt" sz="half" idx="14"/>
          </p:nvPr>
        </p:nvSpPr>
        <p:spPr/>
        <p:txBody>
          <a:bodyPr/>
          <a:lstStyle>
            <a:lvl1pPr>
              <a:defRPr/>
            </a:lvl1pPr>
          </a:lstStyle>
          <a:p>
            <a:pPr>
              <a:defRPr/>
            </a:pPr>
            <a:fld id="{FEE73C24-887D-0F44-A3D2-263353BBC1A0}" type="datetime1">
              <a:rPr lang="fi-FI" smtClean="0"/>
              <a:t>27.03.17</a:t>
            </a:fld>
            <a:endParaRPr lang="en-US"/>
          </a:p>
        </p:txBody>
      </p:sp>
      <p:sp>
        <p:nvSpPr>
          <p:cNvPr id="6" name="Footer Placeholder 5"/>
          <p:cNvSpPr>
            <a:spLocks noGrp="1"/>
          </p:cNvSpPr>
          <p:nvPr>
            <p:ph type="ftr" sz="quarter" idx="15"/>
          </p:nvPr>
        </p:nvSpPr>
        <p:spPr/>
        <p:txBody>
          <a:bodyPr/>
          <a:lstStyle>
            <a:lvl1pPr>
              <a:defRPr/>
            </a:lvl1pPr>
          </a:lstStyle>
          <a:p>
            <a:pPr>
              <a:defRPr/>
            </a:pPr>
            <a:endParaRPr lang="en-US" dirty="0"/>
          </a:p>
        </p:txBody>
      </p:sp>
      <p:sp>
        <p:nvSpPr>
          <p:cNvPr id="7" name="Slide Number Placeholder 6"/>
          <p:cNvSpPr>
            <a:spLocks noGrp="1"/>
          </p:cNvSpPr>
          <p:nvPr>
            <p:ph type="sldNum" sz="quarter" idx="16"/>
          </p:nvPr>
        </p:nvSpPr>
        <p:spPr/>
        <p:txBody>
          <a:bodyPr/>
          <a:lstStyle>
            <a:lvl1pPr>
              <a:defRPr/>
            </a:lvl1pPr>
          </a:lstStyle>
          <a:p>
            <a:pPr>
              <a:defRPr/>
            </a:pPr>
            <a:fld id="{D3B7957E-C93C-5142-BC70-14BDAADE9645}" type="slidenum">
              <a:rPr lang="en-US"/>
              <a:pPr>
                <a:defRPr/>
              </a:pPr>
              <a:t>‹#›</a:t>
            </a:fld>
            <a:endParaRPr lang="en-US"/>
          </a:p>
        </p:txBody>
      </p:sp>
    </p:spTree>
    <p:extLst>
      <p:ext uri="{BB962C8B-B14F-4D97-AF65-F5344CB8AC3E}">
        <p14:creationId xmlns:p14="http://schemas.microsoft.com/office/powerpoint/2010/main" val="20616405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Picture with Caption">
    <p:spTree>
      <p:nvGrpSpPr>
        <p:cNvPr id="1" name=""/>
        <p:cNvGrpSpPr/>
        <p:nvPr/>
      </p:nvGrpSpPr>
      <p:grpSpPr>
        <a:xfrm>
          <a:off x="0" y="0"/>
          <a:ext cx="0" cy="0"/>
          <a:chOff x="0" y="0"/>
          <a:chExt cx="0" cy="0"/>
        </a:xfrm>
      </p:grpSpPr>
      <p:pic>
        <p:nvPicPr>
          <p:cNvPr id="2" name="Picture 1" descr="pohja_6.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1718"/>
            <a:ext cx="12192000" cy="6705600"/>
          </a:xfrm>
          <a:prstGeom prst="rect">
            <a:avLst/>
          </a:prstGeom>
        </p:spPr>
      </p:pic>
      <p:sp>
        <p:nvSpPr>
          <p:cNvPr id="8" name="Content Placeholder 2"/>
          <p:cNvSpPr>
            <a:spLocks noGrp="1"/>
          </p:cNvSpPr>
          <p:nvPr>
            <p:ph idx="13"/>
          </p:nvPr>
        </p:nvSpPr>
        <p:spPr>
          <a:xfrm>
            <a:off x="609600" y="1600203"/>
            <a:ext cx="3625368" cy="4525963"/>
          </a:xfrm>
          <a:solidFill>
            <a:schemeClr val="tx1"/>
          </a:solidFill>
          <a:ln>
            <a:noFill/>
          </a:ln>
        </p:spPr>
        <p:txBody>
          <a:bodyPr lIns="180000" tIns="140400" rIns="108000" bIns="93600">
            <a:normAutofit/>
          </a:bodyPr>
          <a:lstStyle>
            <a:lvl1pPr>
              <a:defRPr sz="1800">
                <a:solidFill>
                  <a:schemeClr val="bg1"/>
                </a:solidFill>
              </a:defRPr>
            </a:lvl1pPr>
            <a:lvl2pPr marL="525600" marR="0" indent="-176400" algn="l" defTabSz="457200" rtl="0" eaLnBrk="1" fontAlgn="auto" latinLnBrk="0" hangingPunct="1">
              <a:lnSpc>
                <a:spcPct val="100000"/>
              </a:lnSpc>
              <a:spcBef>
                <a:spcPct val="20000"/>
              </a:spcBef>
              <a:spcAft>
                <a:spcPts val="0"/>
              </a:spcAft>
              <a:buClrTx/>
              <a:buSzTx/>
              <a:buFont typeface="Courier New"/>
              <a:buChar char="o"/>
              <a:tabLst/>
              <a:defRPr sz="1600">
                <a:solidFill>
                  <a:schemeClr val="bg1"/>
                </a:solidFill>
              </a:defRPr>
            </a:lvl2pPr>
            <a:lvl3pPr marL="1319400" marR="0" indent="-176400" algn="l" defTabSz="457200" rtl="0" eaLnBrk="1" fontAlgn="auto" latinLnBrk="0" hangingPunct="1">
              <a:lnSpc>
                <a:spcPct val="100000"/>
              </a:lnSpc>
              <a:spcBef>
                <a:spcPct val="20000"/>
              </a:spcBef>
              <a:spcAft>
                <a:spcPts val="0"/>
              </a:spcAft>
              <a:buClrTx/>
              <a:buSzTx/>
              <a:buFont typeface="Courier New"/>
              <a:buChar char="o"/>
              <a:tabLst/>
              <a:defRPr sz="1400">
                <a:solidFill>
                  <a:schemeClr val="bg1"/>
                </a:solidFill>
              </a:defRPr>
            </a:lvl3pPr>
            <a:lvl4pPr marL="1776600" marR="0" indent="-176400" algn="l" defTabSz="457200" rtl="0" eaLnBrk="1" fontAlgn="auto" latinLnBrk="0" hangingPunct="1">
              <a:lnSpc>
                <a:spcPct val="100000"/>
              </a:lnSpc>
              <a:spcBef>
                <a:spcPct val="20000"/>
              </a:spcBef>
              <a:spcAft>
                <a:spcPts val="0"/>
              </a:spcAft>
              <a:buClrTx/>
              <a:buSzTx/>
              <a:buFont typeface="Courier New"/>
              <a:buChar char="o"/>
              <a:tabLst/>
              <a:defRPr sz="1200">
                <a:solidFill>
                  <a:schemeClr val="bg1"/>
                </a:solidFill>
              </a:defRPr>
            </a:lvl4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p:txBody>
      </p:sp>
      <p:sp>
        <p:nvSpPr>
          <p:cNvPr id="5" name="Date Placeholder 4"/>
          <p:cNvSpPr>
            <a:spLocks noGrp="1"/>
          </p:cNvSpPr>
          <p:nvPr>
            <p:ph type="dt" sz="half" idx="14"/>
          </p:nvPr>
        </p:nvSpPr>
        <p:spPr/>
        <p:txBody>
          <a:bodyPr/>
          <a:lstStyle>
            <a:lvl1pPr>
              <a:defRPr/>
            </a:lvl1pPr>
          </a:lstStyle>
          <a:p>
            <a:pPr>
              <a:defRPr/>
            </a:pPr>
            <a:fld id="{7E59FCA1-4FF3-D043-9A88-AA7CDCDBEAE0}" type="datetime1">
              <a:rPr lang="fi-FI" smtClean="0"/>
              <a:t>27.03.17</a:t>
            </a:fld>
            <a:endParaRPr lang="en-US"/>
          </a:p>
        </p:txBody>
      </p:sp>
      <p:sp>
        <p:nvSpPr>
          <p:cNvPr id="6" name="Footer Placeholder 5"/>
          <p:cNvSpPr>
            <a:spLocks noGrp="1"/>
          </p:cNvSpPr>
          <p:nvPr>
            <p:ph type="ftr" sz="quarter" idx="15"/>
          </p:nvPr>
        </p:nvSpPr>
        <p:spPr/>
        <p:txBody>
          <a:bodyPr/>
          <a:lstStyle>
            <a:lvl1pPr>
              <a:defRPr/>
            </a:lvl1pPr>
          </a:lstStyle>
          <a:p>
            <a:pPr>
              <a:defRPr/>
            </a:pPr>
            <a:endParaRPr lang="en-US" dirty="0"/>
          </a:p>
        </p:txBody>
      </p:sp>
      <p:sp>
        <p:nvSpPr>
          <p:cNvPr id="7" name="Slide Number Placeholder 6"/>
          <p:cNvSpPr>
            <a:spLocks noGrp="1"/>
          </p:cNvSpPr>
          <p:nvPr>
            <p:ph type="sldNum" sz="quarter" idx="16"/>
          </p:nvPr>
        </p:nvSpPr>
        <p:spPr/>
        <p:txBody>
          <a:bodyPr/>
          <a:lstStyle>
            <a:lvl1pPr>
              <a:defRPr/>
            </a:lvl1pPr>
          </a:lstStyle>
          <a:p>
            <a:pPr>
              <a:defRPr/>
            </a:pPr>
            <a:fld id="{D3B7957E-C93C-5142-BC70-14BDAADE9645}" type="slidenum">
              <a:rPr lang="en-US"/>
              <a:pPr>
                <a:defRPr/>
              </a:pPr>
              <a:t>‹#›</a:t>
            </a:fld>
            <a:endParaRPr lang="en-US"/>
          </a:p>
        </p:txBody>
      </p:sp>
    </p:spTree>
    <p:extLst>
      <p:ext uri="{BB962C8B-B14F-4D97-AF65-F5344CB8AC3E}">
        <p14:creationId xmlns:p14="http://schemas.microsoft.com/office/powerpoint/2010/main" val="2218180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_ENG">
    <p:spTree>
      <p:nvGrpSpPr>
        <p:cNvPr id="1" name=""/>
        <p:cNvGrpSpPr/>
        <p:nvPr/>
      </p:nvGrpSpPr>
      <p:grpSpPr>
        <a:xfrm>
          <a:off x="0" y="0"/>
          <a:ext cx="0" cy="0"/>
          <a:chOff x="0" y="0"/>
          <a:chExt cx="0" cy="0"/>
        </a:xfrm>
      </p:grpSpPr>
      <p:pic>
        <p:nvPicPr>
          <p:cNvPr id="6" name="Picture 5" descr="shutterstock_186705404_muok.jpg"/>
          <p:cNvPicPr>
            <a:picLocks noChangeAspect="1"/>
          </p:cNvPicPr>
          <p:nvPr userDrawn="1"/>
        </p:nvPicPr>
        <p:blipFill rotWithShape="1">
          <a:blip r:embed="rId2">
            <a:extLst>
              <a:ext uri="{28A0092B-C50C-407E-A947-70E740481C1C}">
                <a14:useLocalDpi xmlns:a14="http://schemas.microsoft.com/office/drawing/2010/main" val="0"/>
              </a:ext>
            </a:extLst>
          </a:blip>
          <a:srcRect t="44402" b="24369"/>
          <a:stretch/>
        </p:blipFill>
        <p:spPr>
          <a:xfrm>
            <a:off x="2890338" y="5130332"/>
            <a:ext cx="9301662" cy="1727668"/>
          </a:xfrm>
          <a:prstGeom prst="rect">
            <a:avLst/>
          </a:prstGeom>
        </p:spPr>
      </p:pic>
      <p:pic>
        <p:nvPicPr>
          <p:cNvPr id="5" name="Picture 4" descr="shutterstock_203085106_muok.jpg"/>
          <p:cNvPicPr>
            <a:picLocks noChangeAspect="1"/>
          </p:cNvPicPr>
          <p:nvPr userDrawn="1"/>
        </p:nvPicPr>
        <p:blipFill rotWithShape="1">
          <a:blip r:embed="rId3">
            <a:extLst>
              <a:ext uri="{28A0092B-C50C-407E-A947-70E740481C1C}">
                <a14:useLocalDpi xmlns:a14="http://schemas.microsoft.com/office/drawing/2010/main" val="0"/>
              </a:ext>
            </a:extLst>
          </a:blip>
          <a:srcRect t="15183" r="1394"/>
          <a:stretch/>
        </p:blipFill>
        <p:spPr>
          <a:xfrm>
            <a:off x="0" y="5130332"/>
            <a:ext cx="2890338" cy="1727667"/>
          </a:xfrm>
          <a:prstGeom prst="rect">
            <a:avLst/>
          </a:prstGeom>
        </p:spPr>
      </p:pic>
      <p:pic>
        <p:nvPicPr>
          <p:cNvPr id="33" name="Picture 32" descr="background_image_dna_jyrki_muok.jpg"/>
          <p:cNvPicPr>
            <a:picLocks noChangeAspect="1"/>
          </p:cNvPicPr>
          <p:nvPr userDrawn="1"/>
        </p:nvPicPr>
        <p:blipFill rotWithShape="1">
          <a:blip r:embed="rId4">
            <a:extLst>
              <a:ext uri="{28A0092B-C50C-407E-A947-70E740481C1C}">
                <a14:useLocalDpi xmlns:a14="http://schemas.microsoft.com/office/drawing/2010/main" val="0"/>
              </a:ext>
            </a:extLst>
          </a:blip>
          <a:srcRect l="5537" t="14925" b="23676"/>
          <a:stretch/>
        </p:blipFill>
        <p:spPr>
          <a:xfrm>
            <a:off x="7390524" y="-2"/>
            <a:ext cx="4801474" cy="2284097"/>
          </a:xfrm>
          <a:prstGeom prst="rect">
            <a:avLst/>
          </a:prstGeom>
        </p:spPr>
      </p:pic>
      <p:pic>
        <p:nvPicPr>
          <p:cNvPr id="24" name="Picture 23" descr="shutterstock_210058714_muok.jp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1"/>
            <a:ext cx="3209060" cy="2284096"/>
          </a:xfrm>
          <a:prstGeom prst="rect">
            <a:avLst/>
          </a:prstGeom>
        </p:spPr>
      </p:pic>
      <p:sp>
        <p:nvSpPr>
          <p:cNvPr id="22" name="Rectangle 21"/>
          <p:cNvSpPr/>
          <p:nvPr userDrawn="1"/>
        </p:nvSpPr>
        <p:spPr>
          <a:xfrm>
            <a:off x="6076949" y="6693882"/>
            <a:ext cx="6115051" cy="16411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3" name="Rectangle 22"/>
          <p:cNvSpPr/>
          <p:nvPr userDrawn="1"/>
        </p:nvSpPr>
        <p:spPr>
          <a:xfrm>
            <a:off x="-1" y="6693882"/>
            <a:ext cx="6083301" cy="16411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5" name="Rectangle 24"/>
          <p:cNvSpPr/>
          <p:nvPr userDrawn="1"/>
        </p:nvSpPr>
        <p:spPr>
          <a:xfrm>
            <a:off x="720326" y="5130333"/>
            <a:ext cx="724843" cy="49998"/>
          </a:xfrm>
          <a:prstGeom prst="rect">
            <a:avLst/>
          </a:prstGeom>
          <a:solidFill>
            <a:srgbClr val="E2177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6" name="Rectangle 25"/>
          <p:cNvSpPr/>
          <p:nvPr userDrawn="1"/>
        </p:nvSpPr>
        <p:spPr>
          <a:xfrm>
            <a:off x="0" y="5130333"/>
            <a:ext cx="721079" cy="49998"/>
          </a:xfrm>
          <a:prstGeom prst="rect">
            <a:avLst/>
          </a:prstGeom>
          <a:solidFill>
            <a:srgbClr val="00C7B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7" name="Rectangle 26"/>
          <p:cNvSpPr/>
          <p:nvPr userDrawn="1"/>
        </p:nvSpPr>
        <p:spPr>
          <a:xfrm>
            <a:off x="2165494" y="5130333"/>
            <a:ext cx="724843" cy="49998"/>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8" name="Rectangle 27"/>
          <p:cNvSpPr/>
          <p:nvPr userDrawn="1"/>
        </p:nvSpPr>
        <p:spPr>
          <a:xfrm>
            <a:off x="1445169" y="5130333"/>
            <a:ext cx="721079" cy="49998"/>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36" name="Rectangle 35"/>
          <p:cNvSpPr/>
          <p:nvPr userDrawn="1"/>
        </p:nvSpPr>
        <p:spPr>
          <a:xfrm>
            <a:off x="3922295" y="6350571"/>
            <a:ext cx="7589380" cy="323165"/>
          </a:xfrm>
          <a:prstGeom prst="rect">
            <a:avLst/>
          </a:prstGeom>
        </p:spPr>
        <p:txBody>
          <a:bodyPr wrap="square">
            <a:spAutoFit/>
          </a:bodyPr>
          <a:lstStyle/>
          <a:p>
            <a:r>
              <a:rPr lang="en-US" sz="1500" i="1" spc="20" dirty="0" smtClean="0">
                <a:solidFill>
                  <a:schemeClr val="bg1"/>
                </a:solidFill>
                <a:latin typeface="Corbel"/>
              </a:rPr>
              <a:t>CSC – Finnish expertise in ICT for research, education, culture and public administration</a:t>
            </a:r>
            <a:endParaRPr lang="en-US" sz="1500" i="1" spc="20" dirty="0">
              <a:solidFill>
                <a:schemeClr val="bg1"/>
              </a:solidFill>
              <a:latin typeface="Corbel"/>
            </a:endParaRPr>
          </a:p>
        </p:txBody>
      </p:sp>
      <p:sp>
        <p:nvSpPr>
          <p:cNvPr id="34" name="Rectangle 33"/>
          <p:cNvSpPr/>
          <p:nvPr userDrawn="1"/>
        </p:nvSpPr>
        <p:spPr>
          <a:xfrm>
            <a:off x="2890337" y="2284095"/>
            <a:ext cx="9301662" cy="289623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Corbel"/>
            </a:endParaRPr>
          </a:p>
        </p:txBody>
      </p:sp>
      <p:sp>
        <p:nvSpPr>
          <p:cNvPr id="35" name="Rectangle 34"/>
          <p:cNvSpPr/>
          <p:nvPr userDrawn="1"/>
        </p:nvSpPr>
        <p:spPr>
          <a:xfrm>
            <a:off x="10626170" y="5180330"/>
            <a:ext cx="1565829" cy="16411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 name="Title 1"/>
          <p:cNvSpPr>
            <a:spLocks noGrp="1"/>
          </p:cNvSpPr>
          <p:nvPr>
            <p:ph type="ctrTitle"/>
          </p:nvPr>
        </p:nvSpPr>
        <p:spPr>
          <a:xfrm>
            <a:off x="3917451" y="2836746"/>
            <a:ext cx="7117956" cy="1397004"/>
          </a:xfrm>
        </p:spPr>
        <p:txBody>
          <a:bodyPr anchor="t">
            <a:normAutofit/>
          </a:bodyPr>
          <a:lstStyle>
            <a:lvl1pPr algn="l">
              <a:lnSpc>
                <a:spcPct val="90000"/>
              </a:lnSpc>
              <a:defRPr sz="3200" baseline="0">
                <a:solidFill>
                  <a:schemeClr val="bg1"/>
                </a:solidFill>
                <a:latin typeface="Corbel"/>
                <a:cs typeface="Corbel"/>
              </a:defRPr>
            </a:lvl1pPr>
          </a:lstStyle>
          <a:p>
            <a:r>
              <a:rPr lang="fi-FI" smtClean="0"/>
              <a:t>Click to edit Master title style</a:t>
            </a:r>
            <a:endParaRPr lang="en-US" dirty="0"/>
          </a:p>
        </p:txBody>
      </p:sp>
      <p:sp>
        <p:nvSpPr>
          <p:cNvPr id="3" name="Subtitle 2"/>
          <p:cNvSpPr>
            <a:spLocks noGrp="1"/>
          </p:cNvSpPr>
          <p:nvPr>
            <p:ph type="subTitle" idx="1"/>
          </p:nvPr>
        </p:nvSpPr>
        <p:spPr>
          <a:xfrm>
            <a:off x="3917451" y="4298164"/>
            <a:ext cx="7117956" cy="500237"/>
          </a:xfrm>
        </p:spPr>
        <p:txBody>
          <a:bodyPr>
            <a:normAutofit/>
          </a:bodyPr>
          <a:lstStyle>
            <a:lvl1pPr marL="0" indent="0" algn="l">
              <a:buNone/>
              <a:defRPr sz="1400">
                <a:solidFill>
                  <a:srgbClr val="FFFFFF"/>
                </a:solidFill>
                <a:latin typeface="Corbel"/>
                <a:cs typeface="Corbe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Click to edit Master subtitle style</a:t>
            </a:r>
            <a:endParaRPr lang="en-US" dirty="0"/>
          </a:p>
        </p:txBody>
      </p:sp>
      <p:grpSp>
        <p:nvGrpSpPr>
          <p:cNvPr id="41" name="Group 40"/>
          <p:cNvGrpSpPr/>
          <p:nvPr userDrawn="1"/>
        </p:nvGrpSpPr>
        <p:grpSpPr>
          <a:xfrm>
            <a:off x="539787" y="3163962"/>
            <a:ext cx="1833302" cy="1164473"/>
            <a:chOff x="3018474" y="609992"/>
            <a:chExt cx="2171462" cy="1379264"/>
          </a:xfrm>
        </p:grpSpPr>
        <p:sp>
          <p:nvSpPr>
            <p:cNvPr id="42" name="Freeform 1"/>
            <p:cNvSpPr>
              <a:spLocks noChangeArrowheads="1"/>
            </p:cNvSpPr>
            <p:nvPr/>
          </p:nvSpPr>
          <p:spPr bwMode="auto">
            <a:xfrm>
              <a:off x="3018474" y="1154623"/>
              <a:ext cx="1089266" cy="544636"/>
            </a:xfrm>
            <a:custGeom>
              <a:avLst/>
              <a:gdLst>
                <a:gd name="T0" fmla="*/ 679 w 680"/>
                <a:gd name="T1" fmla="*/ 340 h 341"/>
                <a:gd name="T2" fmla="*/ 663 w 680"/>
                <a:gd name="T3" fmla="*/ 330 h 341"/>
                <a:gd name="T4" fmla="*/ 16 w 680"/>
                <a:gd name="T5" fmla="*/ 17 h 341"/>
                <a:gd name="T6" fmla="*/ 0 w 680"/>
                <a:gd name="T7" fmla="*/ 0 h 341"/>
                <a:gd name="T8" fmla="*/ 679 w 680"/>
                <a:gd name="T9" fmla="*/ 0 h 341"/>
                <a:gd name="T10" fmla="*/ 679 w 680"/>
                <a:gd name="T11" fmla="*/ 340 h 341"/>
              </a:gdLst>
              <a:ahLst/>
              <a:cxnLst>
                <a:cxn ang="0">
                  <a:pos x="T0" y="T1"/>
                </a:cxn>
                <a:cxn ang="0">
                  <a:pos x="T2" y="T3"/>
                </a:cxn>
                <a:cxn ang="0">
                  <a:pos x="T4" y="T5"/>
                </a:cxn>
                <a:cxn ang="0">
                  <a:pos x="T6" y="T7"/>
                </a:cxn>
                <a:cxn ang="0">
                  <a:pos x="T8" y="T9"/>
                </a:cxn>
                <a:cxn ang="0">
                  <a:pos x="T10" y="T11"/>
                </a:cxn>
              </a:cxnLst>
              <a:rect l="0" t="0" r="r" b="b"/>
              <a:pathLst>
                <a:path w="680" h="341">
                  <a:moveTo>
                    <a:pt x="679" y="340"/>
                  </a:moveTo>
                  <a:cubicBezTo>
                    <a:pt x="679" y="340"/>
                    <a:pt x="664" y="337"/>
                    <a:pt x="663" y="330"/>
                  </a:cubicBezTo>
                  <a:cubicBezTo>
                    <a:pt x="649" y="17"/>
                    <a:pt x="620" y="29"/>
                    <a:pt x="16" y="17"/>
                  </a:cubicBezTo>
                  <a:cubicBezTo>
                    <a:pt x="4" y="16"/>
                    <a:pt x="0" y="0"/>
                    <a:pt x="0" y="0"/>
                  </a:cubicBezTo>
                  <a:lnTo>
                    <a:pt x="679" y="0"/>
                  </a:lnTo>
                  <a:lnTo>
                    <a:pt x="679" y="340"/>
                  </a:lnTo>
                </a:path>
              </a:pathLst>
            </a:custGeom>
            <a:solidFill>
              <a:schemeClr val="tx1"/>
            </a:solidFill>
            <a:ln>
              <a:noFill/>
            </a:ln>
            <a:effectLst/>
          </p:spPr>
          <p:txBody>
            <a:bodyPr wrap="none" anchor="ctr"/>
            <a:lstStyle/>
            <a:p>
              <a:endParaRPr lang="en-US"/>
            </a:p>
          </p:txBody>
        </p:sp>
        <p:sp>
          <p:nvSpPr>
            <p:cNvPr id="43" name="Freeform 2"/>
            <p:cNvSpPr>
              <a:spLocks noChangeArrowheads="1"/>
            </p:cNvSpPr>
            <p:nvPr/>
          </p:nvSpPr>
          <p:spPr bwMode="auto">
            <a:xfrm>
              <a:off x="4100670" y="609992"/>
              <a:ext cx="1089266" cy="551706"/>
            </a:xfrm>
            <a:custGeom>
              <a:avLst/>
              <a:gdLst>
                <a:gd name="T0" fmla="*/ 0 w 679"/>
                <a:gd name="T1" fmla="*/ 0 h 342"/>
                <a:gd name="T2" fmla="*/ 15 w 679"/>
                <a:gd name="T3" fmla="*/ 10 h 342"/>
                <a:gd name="T4" fmla="*/ 662 w 679"/>
                <a:gd name="T5" fmla="*/ 324 h 342"/>
                <a:gd name="T6" fmla="*/ 678 w 679"/>
                <a:gd name="T7" fmla="*/ 341 h 342"/>
                <a:gd name="T8" fmla="*/ 0 w 679"/>
                <a:gd name="T9" fmla="*/ 341 h 342"/>
                <a:gd name="T10" fmla="*/ 0 w 679"/>
                <a:gd name="T11" fmla="*/ 0 h 342"/>
              </a:gdLst>
              <a:ahLst/>
              <a:cxnLst>
                <a:cxn ang="0">
                  <a:pos x="T0" y="T1"/>
                </a:cxn>
                <a:cxn ang="0">
                  <a:pos x="T2" y="T3"/>
                </a:cxn>
                <a:cxn ang="0">
                  <a:pos x="T4" y="T5"/>
                </a:cxn>
                <a:cxn ang="0">
                  <a:pos x="T6" y="T7"/>
                </a:cxn>
                <a:cxn ang="0">
                  <a:pos x="T8" y="T9"/>
                </a:cxn>
                <a:cxn ang="0">
                  <a:pos x="T10" y="T11"/>
                </a:cxn>
              </a:cxnLst>
              <a:rect l="0" t="0" r="r" b="b"/>
              <a:pathLst>
                <a:path w="679" h="342">
                  <a:moveTo>
                    <a:pt x="0" y="0"/>
                  </a:moveTo>
                  <a:cubicBezTo>
                    <a:pt x="0" y="0"/>
                    <a:pt x="15" y="3"/>
                    <a:pt x="15" y="10"/>
                  </a:cubicBezTo>
                  <a:cubicBezTo>
                    <a:pt x="28" y="324"/>
                    <a:pt x="57" y="312"/>
                    <a:pt x="662" y="324"/>
                  </a:cubicBezTo>
                  <a:cubicBezTo>
                    <a:pt x="673" y="325"/>
                    <a:pt x="678" y="341"/>
                    <a:pt x="678" y="341"/>
                  </a:cubicBezTo>
                  <a:lnTo>
                    <a:pt x="0" y="341"/>
                  </a:lnTo>
                  <a:lnTo>
                    <a:pt x="0" y="0"/>
                  </a:lnTo>
                </a:path>
              </a:pathLst>
            </a:custGeom>
            <a:solidFill>
              <a:schemeClr val="tx2"/>
            </a:solidFill>
            <a:ln>
              <a:noFill/>
            </a:ln>
            <a:effectLst/>
          </p:spPr>
          <p:txBody>
            <a:bodyPr wrap="none" anchor="ctr"/>
            <a:lstStyle/>
            <a:p>
              <a:endParaRPr lang="en-US"/>
            </a:p>
          </p:txBody>
        </p:sp>
        <p:sp>
          <p:nvSpPr>
            <p:cNvPr id="44" name="Freeform 3"/>
            <p:cNvSpPr>
              <a:spLocks noChangeArrowheads="1"/>
            </p:cNvSpPr>
            <p:nvPr/>
          </p:nvSpPr>
          <p:spPr bwMode="auto">
            <a:xfrm>
              <a:off x="3768229" y="1798283"/>
              <a:ext cx="650731" cy="190973"/>
            </a:xfrm>
            <a:custGeom>
              <a:avLst/>
              <a:gdLst>
                <a:gd name="T0" fmla="*/ 402 w 405"/>
                <a:gd name="T1" fmla="*/ 13 h 120"/>
                <a:gd name="T2" fmla="*/ 400 w 405"/>
                <a:gd name="T3" fmla="*/ 12 h 120"/>
                <a:gd name="T4" fmla="*/ 397 w 405"/>
                <a:gd name="T5" fmla="*/ 13 h 120"/>
                <a:gd name="T6" fmla="*/ 387 w 405"/>
                <a:gd name="T7" fmla="*/ 7 h 120"/>
                <a:gd name="T8" fmla="*/ 361 w 405"/>
                <a:gd name="T9" fmla="*/ 0 h 120"/>
                <a:gd name="T10" fmla="*/ 307 w 405"/>
                <a:gd name="T11" fmla="*/ 60 h 120"/>
                <a:gd name="T12" fmla="*/ 360 w 405"/>
                <a:gd name="T13" fmla="*/ 119 h 120"/>
                <a:gd name="T14" fmla="*/ 401 w 405"/>
                <a:gd name="T15" fmla="*/ 104 h 120"/>
                <a:gd name="T16" fmla="*/ 402 w 405"/>
                <a:gd name="T17" fmla="*/ 104 h 120"/>
                <a:gd name="T18" fmla="*/ 404 w 405"/>
                <a:gd name="T19" fmla="*/ 104 h 120"/>
                <a:gd name="T20" fmla="*/ 389 w 405"/>
                <a:gd name="T21" fmla="*/ 85 h 120"/>
                <a:gd name="T22" fmla="*/ 388 w 405"/>
                <a:gd name="T23" fmla="*/ 85 h 120"/>
                <a:gd name="T24" fmla="*/ 388 w 405"/>
                <a:gd name="T25" fmla="*/ 88 h 120"/>
                <a:gd name="T26" fmla="*/ 361 w 405"/>
                <a:gd name="T27" fmla="*/ 103 h 120"/>
                <a:gd name="T28" fmla="*/ 326 w 405"/>
                <a:gd name="T29" fmla="*/ 59 h 120"/>
                <a:gd name="T30" fmla="*/ 361 w 405"/>
                <a:gd name="T31" fmla="*/ 16 h 120"/>
                <a:gd name="T32" fmla="*/ 387 w 405"/>
                <a:gd name="T33" fmla="*/ 29 h 120"/>
                <a:gd name="T34" fmla="*/ 387 w 405"/>
                <a:gd name="T35" fmla="*/ 32 h 120"/>
                <a:gd name="T36" fmla="*/ 389 w 405"/>
                <a:gd name="T37" fmla="*/ 33 h 120"/>
                <a:gd name="T38" fmla="*/ 402 w 405"/>
                <a:gd name="T39" fmla="*/ 13 h 120"/>
                <a:gd name="T40" fmla="*/ 156 w 405"/>
                <a:gd name="T41" fmla="*/ 106 h 120"/>
                <a:gd name="T42" fmla="*/ 158 w 405"/>
                <a:gd name="T43" fmla="*/ 106 h 120"/>
                <a:gd name="T44" fmla="*/ 160 w 405"/>
                <a:gd name="T45" fmla="*/ 105 h 120"/>
                <a:gd name="T46" fmla="*/ 204 w 405"/>
                <a:gd name="T47" fmla="*/ 119 h 120"/>
                <a:gd name="T48" fmla="*/ 246 w 405"/>
                <a:gd name="T49" fmla="*/ 83 h 120"/>
                <a:gd name="T50" fmla="*/ 178 w 405"/>
                <a:gd name="T51" fmla="*/ 33 h 120"/>
                <a:gd name="T52" fmla="*/ 202 w 405"/>
                <a:gd name="T53" fmla="*/ 16 h 120"/>
                <a:gd name="T54" fmla="*/ 231 w 405"/>
                <a:gd name="T55" fmla="*/ 31 h 120"/>
                <a:gd name="T56" fmla="*/ 231 w 405"/>
                <a:gd name="T57" fmla="*/ 32 h 120"/>
                <a:gd name="T58" fmla="*/ 233 w 405"/>
                <a:gd name="T59" fmla="*/ 33 h 120"/>
                <a:gd name="T60" fmla="*/ 244 w 405"/>
                <a:gd name="T61" fmla="*/ 9 h 120"/>
                <a:gd name="T62" fmla="*/ 243 w 405"/>
                <a:gd name="T63" fmla="*/ 9 h 120"/>
                <a:gd name="T64" fmla="*/ 239 w 405"/>
                <a:gd name="T65" fmla="*/ 11 h 120"/>
                <a:gd name="T66" fmla="*/ 228 w 405"/>
                <a:gd name="T67" fmla="*/ 5 h 120"/>
                <a:gd name="T68" fmla="*/ 203 w 405"/>
                <a:gd name="T69" fmla="*/ 0 h 120"/>
                <a:gd name="T70" fmla="*/ 160 w 405"/>
                <a:gd name="T71" fmla="*/ 34 h 120"/>
                <a:gd name="T72" fmla="*/ 227 w 405"/>
                <a:gd name="T73" fmla="*/ 84 h 120"/>
                <a:gd name="T74" fmla="*/ 205 w 405"/>
                <a:gd name="T75" fmla="*/ 103 h 120"/>
                <a:gd name="T76" fmla="*/ 169 w 405"/>
                <a:gd name="T77" fmla="*/ 86 h 120"/>
                <a:gd name="T78" fmla="*/ 169 w 405"/>
                <a:gd name="T79" fmla="*/ 84 h 120"/>
                <a:gd name="T80" fmla="*/ 168 w 405"/>
                <a:gd name="T81" fmla="*/ 83 h 120"/>
                <a:gd name="T82" fmla="*/ 156 w 405"/>
                <a:gd name="T83" fmla="*/ 106 h 120"/>
                <a:gd name="T84" fmla="*/ 94 w 405"/>
                <a:gd name="T85" fmla="*/ 13 h 120"/>
                <a:gd name="T86" fmla="*/ 92 w 405"/>
                <a:gd name="T87" fmla="*/ 12 h 120"/>
                <a:gd name="T88" fmla="*/ 90 w 405"/>
                <a:gd name="T89" fmla="*/ 13 h 120"/>
                <a:gd name="T90" fmla="*/ 79 w 405"/>
                <a:gd name="T91" fmla="*/ 7 h 120"/>
                <a:gd name="T92" fmla="*/ 53 w 405"/>
                <a:gd name="T93" fmla="*/ 0 h 120"/>
                <a:gd name="T94" fmla="*/ 0 w 405"/>
                <a:gd name="T95" fmla="*/ 60 h 120"/>
                <a:gd name="T96" fmla="*/ 53 w 405"/>
                <a:gd name="T97" fmla="*/ 119 h 120"/>
                <a:gd name="T98" fmla="*/ 93 w 405"/>
                <a:gd name="T99" fmla="*/ 104 h 120"/>
                <a:gd name="T100" fmla="*/ 95 w 405"/>
                <a:gd name="T101" fmla="*/ 104 h 120"/>
                <a:gd name="T102" fmla="*/ 96 w 405"/>
                <a:gd name="T103" fmla="*/ 104 h 120"/>
                <a:gd name="T104" fmla="*/ 82 w 405"/>
                <a:gd name="T105" fmla="*/ 85 h 120"/>
                <a:gd name="T106" fmla="*/ 80 w 405"/>
                <a:gd name="T107" fmla="*/ 85 h 120"/>
                <a:gd name="T108" fmla="*/ 81 w 405"/>
                <a:gd name="T109" fmla="*/ 88 h 120"/>
                <a:gd name="T110" fmla="*/ 54 w 405"/>
                <a:gd name="T111" fmla="*/ 103 h 120"/>
                <a:gd name="T112" fmla="*/ 19 w 405"/>
                <a:gd name="T113" fmla="*/ 59 h 120"/>
                <a:gd name="T114" fmla="*/ 53 w 405"/>
                <a:gd name="T115" fmla="*/ 16 h 120"/>
                <a:gd name="T116" fmla="*/ 79 w 405"/>
                <a:gd name="T117" fmla="*/ 29 h 120"/>
                <a:gd name="T118" fmla="*/ 79 w 405"/>
                <a:gd name="T119" fmla="*/ 32 h 120"/>
                <a:gd name="T120" fmla="*/ 81 w 405"/>
                <a:gd name="T121" fmla="*/ 33 h 120"/>
                <a:gd name="T122" fmla="*/ 94 w 405"/>
                <a:gd name="T123" fmla="*/ 1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5" h="120">
                  <a:moveTo>
                    <a:pt x="402" y="13"/>
                  </a:moveTo>
                  <a:lnTo>
                    <a:pt x="400" y="12"/>
                  </a:lnTo>
                  <a:cubicBezTo>
                    <a:pt x="399" y="12"/>
                    <a:pt x="399" y="13"/>
                    <a:pt x="397" y="13"/>
                  </a:cubicBezTo>
                  <a:cubicBezTo>
                    <a:pt x="396" y="13"/>
                    <a:pt x="392" y="10"/>
                    <a:pt x="387" y="7"/>
                  </a:cubicBezTo>
                  <a:cubicBezTo>
                    <a:pt x="381" y="3"/>
                    <a:pt x="372" y="0"/>
                    <a:pt x="361" y="0"/>
                  </a:cubicBezTo>
                  <a:cubicBezTo>
                    <a:pt x="326" y="0"/>
                    <a:pt x="307" y="29"/>
                    <a:pt x="307" y="60"/>
                  </a:cubicBezTo>
                  <a:cubicBezTo>
                    <a:pt x="307" y="91"/>
                    <a:pt x="326" y="119"/>
                    <a:pt x="360" y="119"/>
                  </a:cubicBezTo>
                  <a:cubicBezTo>
                    <a:pt x="387" y="119"/>
                    <a:pt x="394" y="104"/>
                    <a:pt x="401" y="104"/>
                  </a:cubicBezTo>
                  <a:cubicBezTo>
                    <a:pt x="402" y="104"/>
                    <a:pt x="402" y="104"/>
                    <a:pt x="402" y="104"/>
                  </a:cubicBezTo>
                  <a:lnTo>
                    <a:pt x="404" y="104"/>
                  </a:lnTo>
                  <a:lnTo>
                    <a:pt x="389" y="85"/>
                  </a:lnTo>
                  <a:lnTo>
                    <a:pt x="388" y="85"/>
                  </a:lnTo>
                  <a:cubicBezTo>
                    <a:pt x="388" y="86"/>
                    <a:pt x="388" y="87"/>
                    <a:pt x="388" y="88"/>
                  </a:cubicBezTo>
                  <a:cubicBezTo>
                    <a:pt x="388" y="96"/>
                    <a:pt x="375" y="104"/>
                    <a:pt x="361" y="103"/>
                  </a:cubicBezTo>
                  <a:cubicBezTo>
                    <a:pt x="336" y="103"/>
                    <a:pt x="326" y="82"/>
                    <a:pt x="326" y="59"/>
                  </a:cubicBezTo>
                  <a:cubicBezTo>
                    <a:pt x="326" y="38"/>
                    <a:pt x="337" y="16"/>
                    <a:pt x="361" y="16"/>
                  </a:cubicBezTo>
                  <a:cubicBezTo>
                    <a:pt x="374" y="16"/>
                    <a:pt x="387" y="23"/>
                    <a:pt x="387" y="29"/>
                  </a:cubicBezTo>
                  <a:cubicBezTo>
                    <a:pt x="387" y="31"/>
                    <a:pt x="387" y="32"/>
                    <a:pt x="387" y="32"/>
                  </a:cubicBezTo>
                  <a:lnTo>
                    <a:pt x="389" y="33"/>
                  </a:lnTo>
                  <a:lnTo>
                    <a:pt x="402" y="13"/>
                  </a:lnTo>
                  <a:close/>
                  <a:moveTo>
                    <a:pt x="156" y="106"/>
                  </a:moveTo>
                  <a:lnTo>
                    <a:pt x="158" y="106"/>
                  </a:lnTo>
                  <a:cubicBezTo>
                    <a:pt x="159" y="106"/>
                    <a:pt x="160" y="105"/>
                    <a:pt x="160" y="105"/>
                  </a:cubicBezTo>
                  <a:cubicBezTo>
                    <a:pt x="162" y="105"/>
                    <a:pt x="175" y="119"/>
                    <a:pt x="204" y="119"/>
                  </a:cubicBezTo>
                  <a:cubicBezTo>
                    <a:pt x="229" y="119"/>
                    <a:pt x="246" y="105"/>
                    <a:pt x="246" y="83"/>
                  </a:cubicBezTo>
                  <a:cubicBezTo>
                    <a:pt x="246" y="36"/>
                    <a:pt x="178" y="59"/>
                    <a:pt x="178" y="33"/>
                  </a:cubicBezTo>
                  <a:cubicBezTo>
                    <a:pt x="178" y="24"/>
                    <a:pt x="184" y="16"/>
                    <a:pt x="202" y="16"/>
                  </a:cubicBezTo>
                  <a:cubicBezTo>
                    <a:pt x="216" y="16"/>
                    <a:pt x="231" y="22"/>
                    <a:pt x="231" y="31"/>
                  </a:cubicBezTo>
                  <a:lnTo>
                    <a:pt x="231" y="32"/>
                  </a:lnTo>
                  <a:lnTo>
                    <a:pt x="233" y="33"/>
                  </a:lnTo>
                  <a:lnTo>
                    <a:pt x="244" y="9"/>
                  </a:lnTo>
                  <a:lnTo>
                    <a:pt x="243" y="9"/>
                  </a:lnTo>
                  <a:cubicBezTo>
                    <a:pt x="241" y="10"/>
                    <a:pt x="240" y="11"/>
                    <a:pt x="239" y="11"/>
                  </a:cubicBezTo>
                  <a:cubicBezTo>
                    <a:pt x="237" y="11"/>
                    <a:pt x="234" y="8"/>
                    <a:pt x="228" y="5"/>
                  </a:cubicBezTo>
                  <a:cubicBezTo>
                    <a:pt x="222" y="3"/>
                    <a:pt x="215" y="0"/>
                    <a:pt x="203" y="0"/>
                  </a:cubicBezTo>
                  <a:cubicBezTo>
                    <a:pt x="178" y="0"/>
                    <a:pt x="160" y="12"/>
                    <a:pt x="160" y="34"/>
                  </a:cubicBezTo>
                  <a:cubicBezTo>
                    <a:pt x="160" y="79"/>
                    <a:pt x="227" y="55"/>
                    <a:pt x="227" y="84"/>
                  </a:cubicBezTo>
                  <a:cubicBezTo>
                    <a:pt x="227" y="97"/>
                    <a:pt x="218" y="103"/>
                    <a:pt x="205" y="103"/>
                  </a:cubicBezTo>
                  <a:cubicBezTo>
                    <a:pt x="189" y="103"/>
                    <a:pt x="169" y="94"/>
                    <a:pt x="169" y="86"/>
                  </a:cubicBezTo>
                  <a:cubicBezTo>
                    <a:pt x="169" y="85"/>
                    <a:pt x="169" y="84"/>
                    <a:pt x="169" y="84"/>
                  </a:cubicBezTo>
                  <a:lnTo>
                    <a:pt x="168" y="83"/>
                  </a:lnTo>
                  <a:lnTo>
                    <a:pt x="156" y="106"/>
                  </a:lnTo>
                  <a:close/>
                  <a:moveTo>
                    <a:pt x="94" y="13"/>
                  </a:moveTo>
                  <a:lnTo>
                    <a:pt x="92" y="12"/>
                  </a:lnTo>
                  <a:cubicBezTo>
                    <a:pt x="92" y="12"/>
                    <a:pt x="91" y="13"/>
                    <a:pt x="90" y="13"/>
                  </a:cubicBezTo>
                  <a:cubicBezTo>
                    <a:pt x="88" y="13"/>
                    <a:pt x="85" y="10"/>
                    <a:pt x="79" y="7"/>
                  </a:cubicBezTo>
                  <a:cubicBezTo>
                    <a:pt x="73" y="3"/>
                    <a:pt x="65" y="0"/>
                    <a:pt x="53" y="0"/>
                  </a:cubicBezTo>
                  <a:cubicBezTo>
                    <a:pt x="19" y="0"/>
                    <a:pt x="0" y="29"/>
                    <a:pt x="0" y="60"/>
                  </a:cubicBezTo>
                  <a:cubicBezTo>
                    <a:pt x="0" y="91"/>
                    <a:pt x="19" y="119"/>
                    <a:pt x="53" y="119"/>
                  </a:cubicBezTo>
                  <a:cubicBezTo>
                    <a:pt x="79" y="119"/>
                    <a:pt x="87" y="104"/>
                    <a:pt x="93" y="104"/>
                  </a:cubicBezTo>
                  <a:cubicBezTo>
                    <a:pt x="94" y="104"/>
                    <a:pt x="95" y="104"/>
                    <a:pt x="95" y="104"/>
                  </a:cubicBezTo>
                  <a:lnTo>
                    <a:pt x="96" y="104"/>
                  </a:lnTo>
                  <a:lnTo>
                    <a:pt x="82" y="85"/>
                  </a:lnTo>
                  <a:lnTo>
                    <a:pt x="80" y="85"/>
                  </a:lnTo>
                  <a:cubicBezTo>
                    <a:pt x="81" y="86"/>
                    <a:pt x="81" y="87"/>
                    <a:pt x="81" y="88"/>
                  </a:cubicBezTo>
                  <a:cubicBezTo>
                    <a:pt x="81" y="96"/>
                    <a:pt x="67" y="104"/>
                    <a:pt x="54" y="103"/>
                  </a:cubicBezTo>
                  <a:cubicBezTo>
                    <a:pt x="29" y="103"/>
                    <a:pt x="19" y="82"/>
                    <a:pt x="19" y="59"/>
                  </a:cubicBezTo>
                  <a:cubicBezTo>
                    <a:pt x="19" y="38"/>
                    <a:pt x="29" y="16"/>
                    <a:pt x="53" y="16"/>
                  </a:cubicBezTo>
                  <a:cubicBezTo>
                    <a:pt x="66" y="16"/>
                    <a:pt x="79" y="23"/>
                    <a:pt x="79" y="29"/>
                  </a:cubicBezTo>
                  <a:cubicBezTo>
                    <a:pt x="79" y="31"/>
                    <a:pt x="79" y="32"/>
                    <a:pt x="79" y="32"/>
                  </a:cubicBezTo>
                  <a:lnTo>
                    <a:pt x="81" y="33"/>
                  </a:lnTo>
                  <a:lnTo>
                    <a:pt x="94" y="13"/>
                  </a:lnTo>
                  <a:close/>
                </a:path>
              </a:pathLst>
            </a:custGeom>
            <a:solidFill>
              <a:schemeClr val="accent3"/>
            </a:solidFill>
            <a:ln>
              <a:noFill/>
            </a:ln>
            <a:effectLst/>
          </p:spPr>
          <p:txBody>
            <a:bodyPr wrap="none" anchor="ctr"/>
            <a:lstStyle/>
            <a:p>
              <a:endParaRPr lang="en-US"/>
            </a:p>
          </p:txBody>
        </p:sp>
      </p:grpSp>
      <p:pic>
        <p:nvPicPr>
          <p:cNvPr id="4" name="Picture 3" descr="shutterstock_428562550_muok.jpg"/>
          <p:cNvPicPr>
            <a:picLocks noChangeAspect="1"/>
          </p:cNvPicPr>
          <p:nvPr userDrawn="1"/>
        </p:nvPicPr>
        <p:blipFill rotWithShape="1">
          <a:blip r:embed="rId6">
            <a:extLst>
              <a:ext uri="{28A0092B-C50C-407E-A947-70E740481C1C}">
                <a14:useLocalDpi xmlns:a14="http://schemas.microsoft.com/office/drawing/2010/main" val="0"/>
              </a:ext>
            </a:extLst>
          </a:blip>
          <a:srcRect l="753" t="23009" r="1631"/>
          <a:stretch/>
        </p:blipFill>
        <p:spPr>
          <a:xfrm>
            <a:off x="2890337" y="-1"/>
            <a:ext cx="4500187" cy="2284095"/>
          </a:xfrm>
          <a:prstGeom prst="rect">
            <a:avLst/>
          </a:prstGeom>
        </p:spPr>
      </p:pic>
      <p:sp>
        <p:nvSpPr>
          <p:cNvPr id="29" name="Rectangle 28"/>
          <p:cNvSpPr/>
          <p:nvPr userDrawn="1"/>
        </p:nvSpPr>
        <p:spPr>
          <a:xfrm>
            <a:off x="9110217" y="6693882"/>
            <a:ext cx="3081783" cy="164118"/>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Tree>
    <p:extLst>
      <p:ext uri="{BB962C8B-B14F-4D97-AF65-F5344CB8AC3E}">
        <p14:creationId xmlns:p14="http://schemas.microsoft.com/office/powerpoint/2010/main" val="3187726468"/>
      </p:ext>
    </p:extLst>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Picture with Caption">
    <p:spTree>
      <p:nvGrpSpPr>
        <p:cNvPr id="1" name=""/>
        <p:cNvGrpSpPr/>
        <p:nvPr/>
      </p:nvGrpSpPr>
      <p:grpSpPr>
        <a:xfrm>
          <a:off x="0" y="0"/>
          <a:ext cx="0" cy="0"/>
          <a:chOff x="0" y="0"/>
          <a:chExt cx="0" cy="0"/>
        </a:xfrm>
      </p:grpSpPr>
      <p:pic>
        <p:nvPicPr>
          <p:cNvPr id="2" name="Picture 1" descr="pohja_7.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705600"/>
          </a:xfrm>
          <a:prstGeom prst="rect">
            <a:avLst/>
          </a:prstGeom>
        </p:spPr>
      </p:pic>
      <p:sp>
        <p:nvSpPr>
          <p:cNvPr id="8" name="Content Placeholder 2"/>
          <p:cNvSpPr>
            <a:spLocks noGrp="1"/>
          </p:cNvSpPr>
          <p:nvPr>
            <p:ph idx="13"/>
          </p:nvPr>
        </p:nvSpPr>
        <p:spPr>
          <a:xfrm>
            <a:off x="7688860" y="1600203"/>
            <a:ext cx="3625368" cy="4525963"/>
          </a:xfrm>
          <a:solidFill>
            <a:schemeClr val="tx1"/>
          </a:solidFill>
          <a:ln>
            <a:noFill/>
          </a:ln>
        </p:spPr>
        <p:txBody>
          <a:bodyPr lIns="180000" tIns="140400" rIns="108000" bIns="93600">
            <a:normAutofit/>
          </a:bodyPr>
          <a:lstStyle>
            <a:lvl1pPr>
              <a:defRPr sz="1800">
                <a:solidFill>
                  <a:schemeClr val="bg1"/>
                </a:solidFill>
              </a:defRPr>
            </a:lvl1pPr>
            <a:lvl2pPr marL="525600" marR="0" indent="-176400" algn="l" defTabSz="457200" rtl="0" eaLnBrk="1" fontAlgn="auto" latinLnBrk="0" hangingPunct="1">
              <a:lnSpc>
                <a:spcPct val="100000"/>
              </a:lnSpc>
              <a:spcBef>
                <a:spcPct val="20000"/>
              </a:spcBef>
              <a:spcAft>
                <a:spcPts val="0"/>
              </a:spcAft>
              <a:buClrTx/>
              <a:buSzTx/>
              <a:buFont typeface="Courier New"/>
              <a:buChar char="o"/>
              <a:tabLst/>
              <a:defRPr sz="1600">
                <a:solidFill>
                  <a:schemeClr val="bg1"/>
                </a:solidFill>
              </a:defRPr>
            </a:lvl2pPr>
            <a:lvl3pPr marL="1319400" marR="0" indent="-176400" algn="l" defTabSz="457200" rtl="0" eaLnBrk="1" fontAlgn="auto" latinLnBrk="0" hangingPunct="1">
              <a:lnSpc>
                <a:spcPct val="100000"/>
              </a:lnSpc>
              <a:spcBef>
                <a:spcPct val="20000"/>
              </a:spcBef>
              <a:spcAft>
                <a:spcPts val="0"/>
              </a:spcAft>
              <a:buClrTx/>
              <a:buSzTx/>
              <a:buFont typeface="Courier New"/>
              <a:buChar char="o"/>
              <a:tabLst/>
              <a:defRPr sz="1400">
                <a:solidFill>
                  <a:schemeClr val="bg1"/>
                </a:solidFill>
              </a:defRPr>
            </a:lvl3pPr>
            <a:lvl4pPr marL="1776600" marR="0" indent="-176400" algn="l" defTabSz="457200" rtl="0" eaLnBrk="1" fontAlgn="auto" latinLnBrk="0" hangingPunct="1">
              <a:lnSpc>
                <a:spcPct val="100000"/>
              </a:lnSpc>
              <a:spcBef>
                <a:spcPct val="20000"/>
              </a:spcBef>
              <a:spcAft>
                <a:spcPts val="0"/>
              </a:spcAft>
              <a:buClrTx/>
              <a:buSzTx/>
              <a:buFont typeface="Courier New"/>
              <a:buChar char="o"/>
              <a:tabLst/>
              <a:defRPr sz="1200">
                <a:solidFill>
                  <a:schemeClr val="bg1"/>
                </a:solidFill>
              </a:defRPr>
            </a:lvl4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p:txBody>
      </p:sp>
      <p:sp>
        <p:nvSpPr>
          <p:cNvPr id="5" name="Date Placeholder 4"/>
          <p:cNvSpPr>
            <a:spLocks noGrp="1"/>
          </p:cNvSpPr>
          <p:nvPr>
            <p:ph type="dt" sz="half" idx="14"/>
          </p:nvPr>
        </p:nvSpPr>
        <p:spPr/>
        <p:txBody>
          <a:bodyPr/>
          <a:lstStyle>
            <a:lvl1pPr>
              <a:defRPr/>
            </a:lvl1pPr>
          </a:lstStyle>
          <a:p>
            <a:pPr>
              <a:defRPr/>
            </a:pPr>
            <a:fld id="{CD6EADCF-A54B-C245-91AD-5278454014C2}" type="datetime1">
              <a:rPr lang="fi-FI" smtClean="0"/>
              <a:t>27.03.17</a:t>
            </a:fld>
            <a:endParaRPr lang="en-US"/>
          </a:p>
        </p:txBody>
      </p:sp>
      <p:sp>
        <p:nvSpPr>
          <p:cNvPr id="6" name="Footer Placeholder 5"/>
          <p:cNvSpPr>
            <a:spLocks noGrp="1"/>
          </p:cNvSpPr>
          <p:nvPr>
            <p:ph type="ftr" sz="quarter" idx="15"/>
          </p:nvPr>
        </p:nvSpPr>
        <p:spPr/>
        <p:txBody>
          <a:bodyPr/>
          <a:lstStyle>
            <a:lvl1pPr>
              <a:defRPr/>
            </a:lvl1pPr>
          </a:lstStyle>
          <a:p>
            <a:pPr>
              <a:defRPr/>
            </a:pPr>
            <a:endParaRPr lang="en-US" dirty="0"/>
          </a:p>
        </p:txBody>
      </p:sp>
      <p:sp>
        <p:nvSpPr>
          <p:cNvPr id="7" name="Slide Number Placeholder 6"/>
          <p:cNvSpPr>
            <a:spLocks noGrp="1"/>
          </p:cNvSpPr>
          <p:nvPr>
            <p:ph type="sldNum" sz="quarter" idx="16"/>
          </p:nvPr>
        </p:nvSpPr>
        <p:spPr/>
        <p:txBody>
          <a:bodyPr/>
          <a:lstStyle>
            <a:lvl1pPr>
              <a:defRPr/>
            </a:lvl1pPr>
          </a:lstStyle>
          <a:p>
            <a:pPr>
              <a:defRPr/>
            </a:pPr>
            <a:fld id="{D3B7957E-C93C-5142-BC70-14BDAADE9645}" type="slidenum">
              <a:rPr lang="en-US"/>
              <a:pPr>
                <a:defRPr/>
              </a:pPr>
              <a:t>‹#›</a:t>
            </a:fld>
            <a:endParaRPr lang="en-US"/>
          </a:p>
        </p:txBody>
      </p:sp>
    </p:spTree>
    <p:extLst>
      <p:ext uri="{BB962C8B-B14F-4D97-AF65-F5344CB8AC3E}">
        <p14:creationId xmlns:p14="http://schemas.microsoft.com/office/powerpoint/2010/main" val="28250443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Välisivu_1">
    <p:spTree>
      <p:nvGrpSpPr>
        <p:cNvPr id="1" name=""/>
        <p:cNvGrpSpPr/>
        <p:nvPr/>
      </p:nvGrpSpPr>
      <p:grpSpPr>
        <a:xfrm>
          <a:off x="0" y="0"/>
          <a:ext cx="0" cy="0"/>
          <a:chOff x="0" y="0"/>
          <a:chExt cx="0" cy="0"/>
        </a:xfrm>
      </p:grpSpPr>
      <p:pic>
        <p:nvPicPr>
          <p:cNvPr id="12" name="Picture 11" descr="Kuva_3.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10215" y="4522183"/>
            <a:ext cx="3081783" cy="2171700"/>
          </a:xfrm>
          <a:prstGeom prst="rect">
            <a:avLst/>
          </a:prstGeom>
        </p:spPr>
      </p:pic>
      <p:pic>
        <p:nvPicPr>
          <p:cNvPr id="11" name="Picture 10" descr="Kuva_2.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10215" y="2289007"/>
            <a:ext cx="3081784" cy="2224860"/>
          </a:xfrm>
          <a:prstGeom prst="rect">
            <a:avLst/>
          </a:prstGeom>
        </p:spPr>
      </p:pic>
      <p:pic>
        <p:nvPicPr>
          <p:cNvPr id="9" name="Picture 8" descr="background_image_dna_jyrki_muok.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 y="2280871"/>
            <a:ext cx="6083301" cy="4514305"/>
          </a:xfrm>
          <a:prstGeom prst="rect">
            <a:avLst/>
          </a:prstGeom>
        </p:spPr>
      </p:pic>
      <p:sp>
        <p:nvSpPr>
          <p:cNvPr id="4" name="Rectangle 3"/>
          <p:cNvSpPr/>
          <p:nvPr userDrawn="1"/>
        </p:nvSpPr>
        <p:spPr>
          <a:xfrm>
            <a:off x="0" y="0"/>
            <a:ext cx="12192000" cy="2291367"/>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 name="Title 1"/>
          <p:cNvSpPr>
            <a:spLocks noGrp="1"/>
          </p:cNvSpPr>
          <p:nvPr>
            <p:ph type="ctrTitle"/>
          </p:nvPr>
        </p:nvSpPr>
        <p:spPr>
          <a:xfrm>
            <a:off x="1236039" y="369059"/>
            <a:ext cx="8438291" cy="1471960"/>
          </a:xfrm>
        </p:spPr>
        <p:txBody>
          <a:bodyPr>
            <a:normAutofit/>
          </a:bodyPr>
          <a:lstStyle>
            <a:lvl1pPr algn="l">
              <a:lnSpc>
                <a:spcPct val="90000"/>
              </a:lnSpc>
              <a:defRPr sz="3200" baseline="0">
                <a:solidFill>
                  <a:schemeClr val="bg1"/>
                </a:solidFill>
                <a:latin typeface="Corbel"/>
                <a:cs typeface="Corbel"/>
              </a:defRPr>
            </a:lvl1pPr>
          </a:lstStyle>
          <a:p>
            <a:r>
              <a:rPr lang="fi-FI" smtClean="0"/>
              <a:t>Click to edit Master title style</a:t>
            </a:r>
            <a:endParaRPr lang="en-US" dirty="0"/>
          </a:p>
        </p:txBody>
      </p:sp>
      <p:grpSp>
        <p:nvGrpSpPr>
          <p:cNvPr id="5" name="Group 4"/>
          <p:cNvGrpSpPr/>
          <p:nvPr userDrawn="1"/>
        </p:nvGrpSpPr>
        <p:grpSpPr>
          <a:xfrm>
            <a:off x="9110217" y="4499066"/>
            <a:ext cx="3081782" cy="45719"/>
            <a:chOff x="8907235" y="2232185"/>
            <a:chExt cx="3284765" cy="56821"/>
          </a:xfrm>
        </p:grpSpPr>
        <p:sp>
          <p:nvSpPr>
            <p:cNvPr id="14" name="Rectangle 13"/>
            <p:cNvSpPr/>
            <p:nvPr userDrawn="1"/>
          </p:nvSpPr>
          <p:spPr>
            <a:xfrm>
              <a:off x="9725860" y="2232185"/>
              <a:ext cx="823758" cy="56821"/>
            </a:xfrm>
            <a:prstGeom prst="rect">
              <a:avLst/>
            </a:prstGeom>
            <a:solidFill>
              <a:srgbClr val="E2177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15" name="Rectangle 14"/>
            <p:cNvSpPr/>
            <p:nvPr userDrawn="1"/>
          </p:nvSpPr>
          <p:spPr>
            <a:xfrm>
              <a:off x="8907235" y="2232185"/>
              <a:ext cx="819481" cy="56821"/>
            </a:xfrm>
            <a:prstGeom prst="rect">
              <a:avLst/>
            </a:prstGeom>
            <a:solidFill>
              <a:srgbClr val="00C7B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16" name="Rectangle 15"/>
            <p:cNvSpPr/>
            <p:nvPr userDrawn="1"/>
          </p:nvSpPr>
          <p:spPr>
            <a:xfrm>
              <a:off x="11368242" y="2232185"/>
              <a:ext cx="823758" cy="56821"/>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17" name="Rectangle 16"/>
            <p:cNvSpPr/>
            <p:nvPr userDrawn="1"/>
          </p:nvSpPr>
          <p:spPr>
            <a:xfrm>
              <a:off x="10549618" y="2232185"/>
              <a:ext cx="819481" cy="5682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grpSp>
      <p:sp>
        <p:nvSpPr>
          <p:cNvPr id="18" name="Rectangle 17"/>
          <p:cNvSpPr/>
          <p:nvPr userDrawn="1"/>
        </p:nvSpPr>
        <p:spPr>
          <a:xfrm>
            <a:off x="6076949" y="6693882"/>
            <a:ext cx="6115050" cy="16411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19" name="Rectangle 18"/>
          <p:cNvSpPr/>
          <p:nvPr userDrawn="1"/>
        </p:nvSpPr>
        <p:spPr>
          <a:xfrm>
            <a:off x="9110217" y="6693882"/>
            <a:ext cx="3081783" cy="164118"/>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0" name="Rectangle 19"/>
          <p:cNvSpPr/>
          <p:nvPr userDrawn="1"/>
        </p:nvSpPr>
        <p:spPr>
          <a:xfrm>
            <a:off x="-1" y="6693882"/>
            <a:ext cx="6083301" cy="16411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pic>
        <p:nvPicPr>
          <p:cNvPr id="22" name="Picture Placeholder 34"/>
          <p:cNvPicPr>
            <a:picLocks noChangeAspect="1"/>
          </p:cNvPicPr>
          <p:nvPr userDrawn="1"/>
        </p:nvPicPr>
        <p:blipFill>
          <a:blip r:embed="rId5">
            <a:extLst>
              <a:ext uri="{28A0092B-C50C-407E-A947-70E740481C1C}">
                <a14:useLocalDpi xmlns:a14="http://schemas.microsoft.com/office/drawing/2010/main" val="0"/>
              </a:ext>
            </a:extLst>
          </a:blip>
          <a:srcRect l="7037" r="7037"/>
          <a:stretch>
            <a:fillRect/>
          </a:stretch>
        </p:blipFill>
        <p:spPr bwMode="auto">
          <a:xfrm>
            <a:off x="6076947" y="2288569"/>
            <a:ext cx="3038400" cy="4420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spTree>
    <p:extLst>
      <p:ext uri="{BB962C8B-B14F-4D97-AF65-F5344CB8AC3E}">
        <p14:creationId xmlns:p14="http://schemas.microsoft.com/office/powerpoint/2010/main" val="23843065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Välisivu_1">
    <p:spTree>
      <p:nvGrpSpPr>
        <p:cNvPr id="1" name=""/>
        <p:cNvGrpSpPr/>
        <p:nvPr/>
      </p:nvGrpSpPr>
      <p:grpSpPr>
        <a:xfrm>
          <a:off x="0" y="0"/>
          <a:ext cx="0" cy="0"/>
          <a:chOff x="0" y="0"/>
          <a:chExt cx="0" cy="0"/>
        </a:xfrm>
      </p:grpSpPr>
      <p:pic>
        <p:nvPicPr>
          <p:cNvPr id="3" name="Picture 2" descr="shutterstock_210058714_muok.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2280870"/>
            <a:ext cx="6297386" cy="4482257"/>
          </a:xfrm>
          <a:prstGeom prst="rect">
            <a:avLst/>
          </a:prstGeom>
        </p:spPr>
      </p:pic>
      <p:pic>
        <p:nvPicPr>
          <p:cNvPr id="5" name="Picture 4" descr="Kuva_4.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083299" y="2258784"/>
            <a:ext cx="3100387" cy="2322343"/>
          </a:xfrm>
          <a:prstGeom prst="rect">
            <a:avLst/>
          </a:prstGeom>
        </p:spPr>
      </p:pic>
      <p:pic>
        <p:nvPicPr>
          <p:cNvPr id="12" name="Picture 11" descr="Kuva_5.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83299" y="4544785"/>
            <a:ext cx="3100387" cy="2149096"/>
          </a:xfrm>
          <a:prstGeom prst="rect">
            <a:avLst/>
          </a:prstGeom>
        </p:spPr>
      </p:pic>
      <p:pic>
        <p:nvPicPr>
          <p:cNvPr id="13" name="Picture 12" descr="Kuva_6.jp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110216" y="2291367"/>
            <a:ext cx="3081784" cy="2253418"/>
          </a:xfrm>
          <a:prstGeom prst="rect">
            <a:avLst/>
          </a:prstGeom>
        </p:spPr>
      </p:pic>
      <p:pic>
        <p:nvPicPr>
          <p:cNvPr id="18" name="Picture 17" descr="Kuva_7.jp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110216" y="4544785"/>
            <a:ext cx="3081784" cy="2149096"/>
          </a:xfrm>
          <a:prstGeom prst="rect">
            <a:avLst/>
          </a:prstGeom>
        </p:spPr>
      </p:pic>
      <p:sp>
        <p:nvSpPr>
          <p:cNvPr id="4" name="Rectangle 3"/>
          <p:cNvSpPr/>
          <p:nvPr userDrawn="1"/>
        </p:nvSpPr>
        <p:spPr>
          <a:xfrm>
            <a:off x="0" y="0"/>
            <a:ext cx="12192000" cy="229136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 name="Title 1"/>
          <p:cNvSpPr>
            <a:spLocks noGrp="1"/>
          </p:cNvSpPr>
          <p:nvPr>
            <p:ph type="ctrTitle"/>
          </p:nvPr>
        </p:nvSpPr>
        <p:spPr>
          <a:xfrm>
            <a:off x="1236039" y="369059"/>
            <a:ext cx="8438291" cy="1471960"/>
          </a:xfrm>
        </p:spPr>
        <p:txBody>
          <a:bodyPr>
            <a:normAutofit/>
          </a:bodyPr>
          <a:lstStyle>
            <a:lvl1pPr algn="l">
              <a:lnSpc>
                <a:spcPct val="90000"/>
              </a:lnSpc>
              <a:defRPr sz="3200" baseline="0">
                <a:solidFill>
                  <a:schemeClr val="bg1"/>
                </a:solidFill>
                <a:latin typeface="Corbel"/>
                <a:cs typeface="Corbel"/>
              </a:defRPr>
            </a:lvl1pPr>
          </a:lstStyle>
          <a:p>
            <a:r>
              <a:rPr lang="fi-FI" smtClean="0"/>
              <a:t>Click to edit Master title style</a:t>
            </a:r>
            <a:endParaRPr lang="en-US" dirty="0"/>
          </a:p>
        </p:txBody>
      </p:sp>
      <p:sp>
        <p:nvSpPr>
          <p:cNvPr id="26" name="Rectangle 25"/>
          <p:cNvSpPr/>
          <p:nvPr userDrawn="1"/>
        </p:nvSpPr>
        <p:spPr>
          <a:xfrm>
            <a:off x="6076949" y="6693882"/>
            <a:ext cx="6115050" cy="16411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7" name="Rectangle 26"/>
          <p:cNvSpPr/>
          <p:nvPr userDrawn="1"/>
        </p:nvSpPr>
        <p:spPr>
          <a:xfrm>
            <a:off x="9110217" y="6693882"/>
            <a:ext cx="3081783" cy="164118"/>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8" name="Rectangle 27"/>
          <p:cNvSpPr/>
          <p:nvPr userDrawn="1"/>
        </p:nvSpPr>
        <p:spPr>
          <a:xfrm>
            <a:off x="-1" y="6693882"/>
            <a:ext cx="6083301" cy="16411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grpSp>
        <p:nvGrpSpPr>
          <p:cNvPr id="29" name="Group 28"/>
          <p:cNvGrpSpPr/>
          <p:nvPr userDrawn="1"/>
        </p:nvGrpSpPr>
        <p:grpSpPr>
          <a:xfrm>
            <a:off x="9110217" y="4499066"/>
            <a:ext cx="3081782" cy="45719"/>
            <a:chOff x="8907235" y="2232185"/>
            <a:chExt cx="3284765" cy="56821"/>
          </a:xfrm>
        </p:grpSpPr>
        <p:sp>
          <p:nvSpPr>
            <p:cNvPr id="30" name="Rectangle 29"/>
            <p:cNvSpPr/>
            <p:nvPr userDrawn="1"/>
          </p:nvSpPr>
          <p:spPr>
            <a:xfrm>
              <a:off x="9725860" y="2232185"/>
              <a:ext cx="823758" cy="56821"/>
            </a:xfrm>
            <a:prstGeom prst="rect">
              <a:avLst/>
            </a:prstGeom>
            <a:solidFill>
              <a:srgbClr val="E2177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31" name="Rectangle 30"/>
            <p:cNvSpPr/>
            <p:nvPr userDrawn="1"/>
          </p:nvSpPr>
          <p:spPr>
            <a:xfrm>
              <a:off x="8907235" y="2232185"/>
              <a:ext cx="819481" cy="56821"/>
            </a:xfrm>
            <a:prstGeom prst="rect">
              <a:avLst/>
            </a:prstGeom>
            <a:solidFill>
              <a:srgbClr val="00C7B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32" name="Rectangle 31"/>
            <p:cNvSpPr/>
            <p:nvPr userDrawn="1"/>
          </p:nvSpPr>
          <p:spPr>
            <a:xfrm>
              <a:off x="11368242" y="2232185"/>
              <a:ext cx="823758" cy="56821"/>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33" name="Rectangle 32"/>
            <p:cNvSpPr/>
            <p:nvPr userDrawn="1"/>
          </p:nvSpPr>
          <p:spPr>
            <a:xfrm>
              <a:off x="10549618" y="2232185"/>
              <a:ext cx="819481" cy="5682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grpSp>
    </p:spTree>
    <p:extLst>
      <p:ext uri="{BB962C8B-B14F-4D97-AF65-F5344CB8AC3E}">
        <p14:creationId xmlns:p14="http://schemas.microsoft.com/office/powerpoint/2010/main" val="9772844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8_Välisivu_1">
    <p:spTree>
      <p:nvGrpSpPr>
        <p:cNvPr id="1" name=""/>
        <p:cNvGrpSpPr/>
        <p:nvPr/>
      </p:nvGrpSpPr>
      <p:grpSpPr>
        <a:xfrm>
          <a:off x="0" y="0"/>
          <a:ext cx="0" cy="0"/>
          <a:chOff x="0" y="0"/>
          <a:chExt cx="0" cy="0"/>
        </a:xfrm>
      </p:grpSpPr>
      <p:pic>
        <p:nvPicPr>
          <p:cNvPr id="16" name="Picture 15" descr="CSC_03 copy.jpg"/>
          <p:cNvPicPr>
            <a:picLocks noChangeAspect="1"/>
          </p:cNvPicPr>
          <p:nvPr userDrawn="1"/>
        </p:nvPicPr>
        <p:blipFill rotWithShape="1">
          <a:blip r:embed="rId2">
            <a:extLst>
              <a:ext uri="{28A0092B-C50C-407E-A947-70E740481C1C}">
                <a14:useLocalDpi xmlns:a14="http://schemas.microsoft.com/office/drawing/2010/main" val="0"/>
              </a:ext>
            </a:extLst>
          </a:blip>
          <a:srcRect r="3221" b="2403"/>
          <a:stretch/>
        </p:blipFill>
        <p:spPr>
          <a:xfrm>
            <a:off x="9006014" y="4537551"/>
            <a:ext cx="3195637" cy="2156937"/>
          </a:xfrm>
          <a:prstGeom prst="rect">
            <a:avLst/>
          </a:prstGeom>
        </p:spPr>
      </p:pic>
      <p:pic>
        <p:nvPicPr>
          <p:cNvPr id="17" name="Picture 16" descr="CSC_17 copy_green_group.jpg"/>
          <p:cNvPicPr>
            <a:picLocks noChangeAspect="1"/>
          </p:cNvPicPr>
          <p:nvPr userDrawn="1"/>
        </p:nvPicPr>
        <p:blipFill rotWithShape="1">
          <a:blip r:embed="rId3">
            <a:extLst>
              <a:ext uri="{28A0092B-C50C-407E-A947-70E740481C1C}">
                <a14:useLocalDpi xmlns:a14="http://schemas.microsoft.com/office/drawing/2010/main" val="0"/>
              </a:ext>
            </a:extLst>
          </a:blip>
          <a:srcRect r="7961"/>
          <a:stretch/>
        </p:blipFill>
        <p:spPr>
          <a:xfrm>
            <a:off x="0" y="2289005"/>
            <a:ext cx="6086728" cy="4415373"/>
          </a:xfrm>
          <a:prstGeom prst="rect">
            <a:avLst/>
          </a:prstGeom>
        </p:spPr>
      </p:pic>
      <p:pic>
        <p:nvPicPr>
          <p:cNvPr id="12" name="Picture 11" descr="Kuva_10.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926086" y="2276566"/>
            <a:ext cx="3265914" cy="2222500"/>
          </a:xfrm>
          <a:prstGeom prst="rect">
            <a:avLst/>
          </a:prstGeom>
        </p:spPr>
      </p:pic>
      <p:sp>
        <p:nvSpPr>
          <p:cNvPr id="4" name="Rectangle 3"/>
          <p:cNvSpPr/>
          <p:nvPr userDrawn="1"/>
        </p:nvSpPr>
        <p:spPr>
          <a:xfrm>
            <a:off x="0" y="0"/>
            <a:ext cx="12192000" cy="229136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 name="Title 1"/>
          <p:cNvSpPr>
            <a:spLocks noGrp="1"/>
          </p:cNvSpPr>
          <p:nvPr>
            <p:ph type="ctrTitle"/>
          </p:nvPr>
        </p:nvSpPr>
        <p:spPr>
          <a:xfrm>
            <a:off x="1236039" y="369059"/>
            <a:ext cx="8438291" cy="1471960"/>
          </a:xfrm>
        </p:spPr>
        <p:txBody>
          <a:bodyPr>
            <a:normAutofit/>
          </a:bodyPr>
          <a:lstStyle>
            <a:lvl1pPr algn="l">
              <a:lnSpc>
                <a:spcPct val="90000"/>
              </a:lnSpc>
              <a:defRPr sz="3200" baseline="0">
                <a:solidFill>
                  <a:schemeClr val="bg1"/>
                </a:solidFill>
                <a:latin typeface="Corbel"/>
                <a:cs typeface="Corbel"/>
              </a:defRPr>
            </a:lvl1pPr>
          </a:lstStyle>
          <a:p>
            <a:r>
              <a:rPr lang="fi-FI" smtClean="0"/>
              <a:t>Click to edit Master title style</a:t>
            </a:r>
            <a:endParaRPr lang="en-US" dirty="0"/>
          </a:p>
        </p:txBody>
      </p:sp>
      <p:sp>
        <p:nvSpPr>
          <p:cNvPr id="18" name="Rectangle 17"/>
          <p:cNvSpPr/>
          <p:nvPr userDrawn="1"/>
        </p:nvSpPr>
        <p:spPr>
          <a:xfrm>
            <a:off x="6076949" y="6693882"/>
            <a:ext cx="6115050" cy="16411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0" name="Rectangle 19"/>
          <p:cNvSpPr/>
          <p:nvPr userDrawn="1"/>
        </p:nvSpPr>
        <p:spPr>
          <a:xfrm>
            <a:off x="9110217" y="6693882"/>
            <a:ext cx="3081783" cy="164118"/>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1" name="Rectangle 20"/>
          <p:cNvSpPr/>
          <p:nvPr userDrawn="1"/>
        </p:nvSpPr>
        <p:spPr>
          <a:xfrm>
            <a:off x="-1" y="6693882"/>
            <a:ext cx="6083301" cy="16411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grpSp>
        <p:nvGrpSpPr>
          <p:cNvPr id="23" name="Group 22"/>
          <p:cNvGrpSpPr/>
          <p:nvPr userDrawn="1"/>
        </p:nvGrpSpPr>
        <p:grpSpPr>
          <a:xfrm>
            <a:off x="9110217" y="4499066"/>
            <a:ext cx="3081782" cy="45719"/>
            <a:chOff x="8907235" y="2232185"/>
            <a:chExt cx="3284765" cy="56821"/>
          </a:xfrm>
        </p:grpSpPr>
        <p:sp>
          <p:nvSpPr>
            <p:cNvPr id="24" name="Rectangle 23"/>
            <p:cNvSpPr/>
            <p:nvPr userDrawn="1"/>
          </p:nvSpPr>
          <p:spPr>
            <a:xfrm>
              <a:off x="9725860" y="2232185"/>
              <a:ext cx="823758" cy="56821"/>
            </a:xfrm>
            <a:prstGeom prst="rect">
              <a:avLst/>
            </a:prstGeom>
            <a:solidFill>
              <a:srgbClr val="E2177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5" name="Rectangle 24"/>
            <p:cNvSpPr/>
            <p:nvPr userDrawn="1"/>
          </p:nvSpPr>
          <p:spPr>
            <a:xfrm>
              <a:off x="8907235" y="2232185"/>
              <a:ext cx="819481" cy="56821"/>
            </a:xfrm>
            <a:prstGeom prst="rect">
              <a:avLst/>
            </a:prstGeom>
            <a:solidFill>
              <a:srgbClr val="00C7B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6" name="Rectangle 25"/>
            <p:cNvSpPr/>
            <p:nvPr userDrawn="1"/>
          </p:nvSpPr>
          <p:spPr>
            <a:xfrm>
              <a:off x="11368242" y="2232185"/>
              <a:ext cx="823758" cy="56821"/>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7" name="Rectangle 26"/>
            <p:cNvSpPr/>
            <p:nvPr userDrawn="1"/>
          </p:nvSpPr>
          <p:spPr>
            <a:xfrm>
              <a:off x="10549618" y="2232185"/>
              <a:ext cx="819481" cy="5682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grpSp>
      <p:pic>
        <p:nvPicPr>
          <p:cNvPr id="10" name="Picture 9" descr="Kuva_9.jp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076949" y="2284778"/>
            <a:ext cx="3033268" cy="4419600"/>
          </a:xfrm>
          <a:prstGeom prst="rect">
            <a:avLst/>
          </a:prstGeom>
        </p:spPr>
      </p:pic>
    </p:spTree>
    <p:extLst>
      <p:ext uri="{BB962C8B-B14F-4D97-AF65-F5344CB8AC3E}">
        <p14:creationId xmlns:p14="http://schemas.microsoft.com/office/powerpoint/2010/main" val="1079978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9_Välisivu_1">
    <p:spTree>
      <p:nvGrpSpPr>
        <p:cNvPr id="1" name=""/>
        <p:cNvGrpSpPr/>
        <p:nvPr/>
      </p:nvGrpSpPr>
      <p:grpSpPr>
        <a:xfrm>
          <a:off x="0" y="0"/>
          <a:ext cx="0" cy="0"/>
          <a:chOff x="0" y="0"/>
          <a:chExt cx="0" cy="0"/>
        </a:xfrm>
      </p:grpSpPr>
      <p:pic>
        <p:nvPicPr>
          <p:cNvPr id="17" name="Picture 16" descr="sininen_ppt_pohjaan_VS.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09515" y="4531502"/>
            <a:ext cx="3263187" cy="2174098"/>
          </a:xfrm>
          <a:prstGeom prst="rect">
            <a:avLst/>
          </a:prstGeom>
        </p:spPr>
      </p:pic>
      <p:pic>
        <p:nvPicPr>
          <p:cNvPr id="19" name="Picture 18" descr="Kuva_12.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2286569"/>
            <a:ext cx="6083300" cy="4419600"/>
          </a:xfrm>
          <a:prstGeom prst="rect">
            <a:avLst/>
          </a:prstGeom>
        </p:spPr>
      </p:pic>
      <p:pic>
        <p:nvPicPr>
          <p:cNvPr id="20" name="Picture 19" descr="Kuva_13.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76949" y="2273869"/>
            <a:ext cx="3106738" cy="2270916"/>
          </a:xfrm>
          <a:prstGeom prst="rect">
            <a:avLst/>
          </a:prstGeom>
        </p:spPr>
      </p:pic>
      <p:pic>
        <p:nvPicPr>
          <p:cNvPr id="23" name="Picture 22" descr="Kuva_15.jp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110215" y="2276566"/>
            <a:ext cx="3081783" cy="2222500"/>
          </a:xfrm>
          <a:prstGeom prst="rect">
            <a:avLst/>
          </a:prstGeom>
        </p:spPr>
      </p:pic>
      <p:pic>
        <p:nvPicPr>
          <p:cNvPr id="24" name="Picture 23" descr="Kuva_16.jp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110216" y="4509482"/>
            <a:ext cx="3081783" cy="2184400"/>
          </a:xfrm>
          <a:prstGeom prst="rect">
            <a:avLst/>
          </a:prstGeom>
        </p:spPr>
      </p:pic>
      <p:sp>
        <p:nvSpPr>
          <p:cNvPr id="4" name="Rectangle 3"/>
          <p:cNvSpPr/>
          <p:nvPr userDrawn="1"/>
        </p:nvSpPr>
        <p:spPr>
          <a:xfrm>
            <a:off x="0" y="0"/>
            <a:ext cx="12192000" cy="229136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 name="Title 1"/>
          <p:cNvSpPr>
            <a:spLocks noGrp="1"/>
          </p:cNvSpPr>
          <p:nvPr>
            <p:ph type="ctrTitle"/>
          </p:nvPr>
        </p:nvSpPr>
        <p:spPr>
          <a:xfrm>
            <a:off x="1236039" y="369059"/>
            <a:ext cx="8438291" cy="1471960"/>
          </a:xfrm>
        </p:spPr>
        <p:txBody>
          <a:bodyPr>
            <a:normAutofit/>
          </a:bodyPr>
          <a:lstStyle>
            <a:lvl1pPr algn="l">
              <a:lnSpc>
                <a:spcPct val="90000"/>
              </a:lnSpc>
              <a:defRPr sz="3200" baseline="0">
                <a:solidFill>
                  <a:schemeClr val="bg1"/>
                </a:solidFill>
                <a:latin typeface="Corbel"/>
                <a:cs typeface="Corbel"/>
              </a:defRPr>
            </a:lvl1pPr>
          </a:lstStyle>
          <a:p>
            <a:r>
              <a:rPr lang="fi-FI" smtClean="0"/>
              <a:t>Click to edit Master title style</a:t>
            </a:r>
            <a:endParaRPr lang="en-US" dirty="0"/>
          </a:p>
        </p:txBody>
      </p:sp>
      <p:sp>
        <p:nvSpPr>
          <p:cNvPr id="18" name="Rectangle 17"/>
          <p:cNvSpPr/>
          <p:nvPr userDrawn="1"/>
        </p:nvSpPr>
        <p:spPr>
          <a:xfrm>
            <a:off x="6076949" y="6693882"/>
            <a:ext cx="6115050" cy="16411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5" name="Rectangle 24"/>
          <p:cNvSpPr/>
          <p:nvPr userDrawn="1"/>
        </p:nvSpPr>
        <p:spPr>
          <a:xfrm>
            <a:off x="9110217" y="6693882"/>
            <a:ext cx="3081783" cy="164118"/>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6" name="Rectangle 25"/>
          <p:cNvSpPr/>
          <p:nvPr userDrawn="1"/>
        </p:nvSpPr>
        <p:spPr>
          <a:xfrm>
            <a:off x="-1" y="6693882"/>
            <a:ext cx="6083301" cy="16411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grpSp>
        <p:nvGrpSpPr>
          <p:cNvPr id="27" name="Group 26"/>
          <p:cNvGrpSpPr/>
          <p:nvPr userDrawn="1"/>
        </p:nvGrpSpPr>
        <p:grpSpPr>
          <a:xfrm>
            <a:off x="9110217" y="4499066"/>
            <a:ext cx="3081782" cy="45719"/>
            <a:chOff x="8907235" y="2232185"/>
            <a:chExt cx="3284765" cy="56821"/>
          </a:xfrm>
        </p:grpSpPr>
        <p:sp>
          <p:nvSpPr>
            <p:cNvPr id="28" name="Rectangle 27"/>
            <p:cNvSpPr/>
            <p:nvPr userDrawn="1"/>
          </p:nvSpPr>
          <p:spPr>
            <a:xfrm>
              <a:off x="9725860" y="2232185"/>
              <a:ext cx="823758" cy="56821"/>
            </a:xfrm>
            <a:prstGeom prst="rect">
              <a:avLst/>
            </a:prstGeom>
            <a:solidFill>
              <a:srgbClr val="E2177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9" name="Rectangle 28"/>
            <p:cNvSpPr/>
            <p:nvPr userDrawn="1"/>
          </p:nvSpPr>
          <p:spPr>
            <a:xfrm>
              <a:off x="8907235" y="2232185"/>
              <a:ext cx="819481" cy="56821"/>
            </a:xfrm>
            <a:prstGeom prst="rect">
              <a:avLst/>
            </a:prstGeom>
            <a:solidFill>
              <a:srgbClr val="00C7B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30" name="Rectangle 29"/>
            <p:cNvSpPr/>
            <p:nvPr userDrawn="1"/>
          </p:nvSpPr>
          <p:spPr>
            <a:xfrm>
              <a:off x="11368242" y="2232185"/>
              <a:ext cx="823758" cy="56821"/>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31" name="Rectangle 30"/>
            <p:cNvSpPr/>
            <p:nvPr userDrawn="1"/>
          </p:nvSpPr>
          <p:spPr>
            <a:xfrm>
              <a:off x="10549618" y="2232185"/>
              <a:ext cx="819481" cy="5682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grpSp>
    </p:spTree>
    <p:extLst>
      <p:ext uri="{BB962C8B-B14F-4D97-AF65-F5344CB8AC3E}">
        <p14:creationId xmlns:p14="http://schemas.microsoft.com/office/powerpoint/2010/main" val="5044541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0_Välisivu_1">
    <p:spTree>
      <p:nvGrpSpPr>
        <p:cNvPr id="1" name=""/>
        <p:cNvGrpSpPr/>
        <p:nvPr/>
      </p:nvGrpSpPr>
      <p:grpSpPr>
        <a:xfrm>
          <a:off x="0" y="0"/>
          <a:ext cx="0" cy="0"/>
          <a:chOff x="0" y="0"/>
          <a:chExt cx="0" cy="0"/>
        </a:xfrm>
      </p:grpSpPr>
      <p:pic>
        <p:nvPicPr>
          <p:cNvPr id="19" name="Picture 18" descr="Kuva_1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286569"/>
            <a:ext cx="6083300" cy="4419600"/>
          </a:xfrm>
          <a:prstGeom prst="rect">
            <a:avLst/>
          </a:prstGeom>
        </p:spPr>
      </p:pic>
      <p:pic>
        <p:nvPicPr>
          <p:cNvPr id="21" name="Picture 20" descr="Kuva_14.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076949" y="4509482"/>
            <a:ext cx="3106738" cy="2207003"/>
          </a:xfrm>
          <a:prstGeom prst="rect">
            <a:avLst/>
          </a:prstGeom>
        </p:spPr>
      </p:pic>
      <p:pic>
        <p:nvPicPr>
          <p:cNvPr id="20" name="Picture 19" descr="Kuva_13.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76949" y="2273869"/>
            <a:ext cx="3106738" cy="2270916"/>
          </a:xfrm>
          <a:prstGeom prst="rect">
            <a:avLst/>
          </a:prstGeom>
        </p:spPr>
      </p:pic>
      <p:pic>
        <p:nvPicPr>
          <p:cNvPr id="23" name="Picture 22" descr="Kuva_15.jp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110215" y="2276566"/>
            <a:ext cx="3081783" cy="2222500"/>
          </a:xfrm>
          <a:prstGeom prst="rect">
            <a:avLst/>
          </a:prstGeom>
        </p:spPr>
      </p:pic>
      <p:pic>
        <p:nvPicPr>
          <p:cNvPr id="24" name="Picture 23" descr="Kuva_16.jp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110216" y="4509482"/>
            <a:ext cx="3081783" cy="2184400"/>
          </a:xfrm>
          <a:prstGeom prst="rect">
            <a:avLst/>
          </a:prstGeom>
        </p:spPr>
      </p:pic>
      <p:sp>
        <p:nvSpPr>
          <p:cNvPr id="4" name="Rectangle 3"/>
          <p:cNvSpPr/>
          <p:nvPr userDrawn="1"/>
        </p:nvSpPr>
        <p:spPr>
          <a:xfrm>
            <a:off x="0" y="0"/>
            <a:ext cx="12192000" cy="229136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 name="Title 1"/>
          <p:cNvSpPr>
            <a:spLocks noGrp="1"/>
          </p:cNvSpPr>
          <p:nvPr>
            <p:ph type="ctrTitle"/>
          </p:nvPr>
        </p:nvSpPr>
        <p:spPr>
          <a:xfrm>
            <a:off x="1236039" y="369059"/>
            <a:ext cx="8438291" cy="1471960"/>
          </a:xfrm>
        </p:spPr>
        <p:txBody>
          <a:bodyPr>
            <a:normAutofit/>
          </a:bodyPr>
          <a:lstStyle>
            <a:lvl1pPr algn="l">
              <a:lnSpc>
                <a:spcPct val="90000"/>
              </a:lnSpc>
              <a:defRPr sz="3200" baseline="0">
                <a:solidFill>
                  <a:schemeClr val="bg1"/>
                </a:solidFill>
                <a:latin typeface="Corbel"/>
                <a:cs typeface="Corbel"/>
              </a:defRPr>
            </a:lvl1pPr>
          </a:lstStyle>
          <a:p>
            <a:r>
              <a:rPr lang="fi-FI" smtClean="0"/>
              <a:t>Click to edit Master title style</a:t>
            </a:r>
            <a:endParaRPr lang="en-US" dirty="0"/>
          </a:p>
        </p:txBody>
      </p:sp>
      <p:sp>
        <p:nvSpPr>
          <p:cNvPr id="18" name="Rectangle 17"/>
          <p:cNvSpPr/>
          <p:nvPr userDrawn="1"/>
        </p:nvSpPr>
        <p:spPr>
          <a:xfrm>
            <a:off x="6076949" y="6693882"/>
            <a:ext cx="6115050" cy="16411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5" name="Rectangle 24"/>
          <p:cNvSpPr/>
          <p:nvPr userDrawn="1"/>
        </p:nvSpPr>
        <p:spPr>
          <a:xfrm>
            <a:off x="9110217" y="6693882"/>
            <a:ext cx="3081783" cy="164118"/>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6" name="Rectangle 25"/>
          <p:cNvSpPr/>
          <p:nvPr userDrawn="1"/>
        </p:nvSpPr>
        <p:spPr>
          <a:xfrm>
            <a:off x="-1" y="6693882"/>
            <a:ext cx="6083301" cy="16411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grpSp>
        <p:nvGrpSpPr>
          <p:cNvPr id="27" name="Group 26"/>
          <p:cNvGrpSpPr/>
          <p:nvPr userDrawn="1"/>
        </p:nvGrpSpPr>
        <p:grpSpPr>
          <a:xfrm>
            <a:off x="9110217" y="4499066"/>
            <a:ext cx="3081782" cy="45719"/>
            <a:chOff x="8907235" y="2232185"/>
            <a:chExt cx="3284765" cy="56821"/>
          </a:xfrm>
        </p:grpSpPr>
        <p:sp>
          <p:nvSpPr>
            <p:cNvPr id="28" name="Rectangle 27"/>
            <p:cNvSpPr/>
            <p:nvPr userDrawn="1"/>
          </p:nvSpPr>
          <p:spPr>
            <a:xfrm>
              <a:off x="9725860" y="2232185"/>
              <a:ext cx="823758" cy="56821"/>
            </a:xfrm>
            <a:prstGeom prst="rect">
              <a:avLst/>
            </a:prstGeom>
            <a:solidFill>
              <a:srgbClr val="E2177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9" name="Rectangle 28"/>
            <p:cNvSpPr/>
            <p:nvPr userDrawn="1"/>
          </p:nvSpPr>
          <p:spPr>
            <a:xfrm>
              <a:off x="8907235" y="2232185"/>
              <a:ext cx="819481" cy="56821"/>
            </a:xfrm>
            <a:prstGeom prst="rect">
              <a:avLst/>
            </a:prstGeom>
            <a:solidFill>
              <a:srgbClr val="00C7B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30" name="Rectangle 29"/>
            <p:cNvSpPr/>
            <p:nvPr userDrawn="1"/>
          </p:nvSpPr>
          <p:spPr>
            <a:xfrm>
              <a:off x="11368242" y="2232185"/>
              <a:ext cx="823758" cy="56821"/>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31" name="Rectangle 30"/>
            <p:cNvSpPr/>
            <p:nvPr userDrawn="1"/>
          </p:nvSpPr>
          <p:spPr>
            <a:xfrm>
              <a:off x="10549618" y="2232185"/>
              <a:ext cx="819481" cy="5682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grpSp>
    </p:spTree>
    <p:extLst>
      <p:ext uri="{BB962C8B-B14F-4D97-AF65-F5344CB8AC3E}">
        <p14:creationId xmlns:p14="http://schemas.microsoft.com/office/powerpoint/2010/main" val="12401098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_Välisivu_1_omat kuva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2289175"/>
            <a:ext cx="6076950" cy="4405313"/>
          </a:xfrm>
        </p:spPr>
        <p:txBody>
          <a:bodyPr/>
          <a:lstStyle/>
          <a:p>
            <a:r>
              <a:rPr lang="fi-FI" smtClean="0"/>
              <a:t>Drag picture to placeholder or click icon to add</a:t>
            </a:r>
            <a:endParaRPr lang="en-US"/>
          </a:p>
        </p:txBody>
      </p:sp>
      <p:sp>
        <p:nvSpPr>
          <p:cNvPr id="20" name="Picture Placeholder 8"/>
          <p:cNvSpPr>
            <a:spLocks noGrp="1"/>
          </p:cNvSpPr>
          <p:nvPr>
            <p:ph type="pic" sz="quarter" idx="11"/>
          </p:nvPr>
        </p:nvSpPr>
        <p:spPr>
          <a:xfrm>
            <a:off x="6076947" y="2288569"/>
            <a:ext cx="3033269" cy="4413153"/>
          </a:xfrm>
        </p:spPr>
        <p:txBody>
          <a:bodyPr/>
          <a:lstStyle/>
          <a:p>
            <a:r>
              <a:rPr lang="fi-FI" smtClean="0"/>
              <a:t>Drag picture to placeholder or click icon to add</a:t>
            </a:r>
            <a:endParaRPr lang="en-US" dirty="0"/>
          </a:p>
        </p:txBody>
      </p:sp>
      <p:sp>
        <p:nvSpPr>
          <p:cNvPr id="21" name="Picture Placeholder 8"/>
          <p:cNvSpPr>
            <a:spLocks noGrp="1"/>
          </p:cNvSpPr>
          <p:nvPr>
            <p:ph type="pic" sz="quarter" idx="12"/>
          </p:nvPr>
        </p:nvSpPr>
        <p:spPr>
          <a:xfrm>
            <a:off x="9110216" y="2288569"/>
            <a:ext cx="3081783" cy="2210497"/>
          </a:xfrm>
        </p:spPr>
        <p:txBody>
          <a:bodyPr/>
          <a:lstStyle/>
          <a:p>
            <a:r>
              <a:rPr lang="fi-FI" smtClean="0"/>
              <a:t>Drag picture to placeholder or click icon to add</a:t>
            </a:r>
            <a:endParaRPr lang="en-US"/>
          </a:p>
        </p:txBody>
      </p:sp>
      <p:sp>
        <p:nvSpPr>
          <p:cNvPr id="25" name="Picture Placeholder 8"/>
          <p:cNvSpPr>
            <a:spLocks noGrp="1"/>
          </p:cNvSpPr>
          <p:nvPr>
            <p:ph type="pic" sz="quarter" idx="13"/>
          </p:nvPr>
        </p:nvSpPr>
        <p:spPr>
          <a:xfrm>
            <a:off x="9110217" y="4544785"/>
            <a:ext cx="3081782" cy="2149097"/>
          </a:xfrm>
        </p:spPr>
        <p:txBody>
          <a:bodyPr/>
          <a:lstStyle/>
          <a:p>
            <a:r>
              <a:rPr lang="fi-FI" smtClean="0"/>
              <a:t>Drag picture to placeholder or click icon to add</a:t>
            </a:r>
            <a:endParaRPr lang="en-US"/>
          </a:p>
        </p:txBody>
      </p:sp>
      <p:sp>
        <p:nvSpPr>
          <p:cNvPr id="4" name="Rectangle 3"/>
          <p:cNvSpPr/>
          <p:nvPr userDrawn="1"/>
        </p:nvSpPr>
        <p:spPr>
          <a:xfrm>
            <a:off x="0" y="0"/>
            <a:ext cx="12192000" cy="229136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 name="Title 1"/>
          <p:cNvSpPr>
            <a:spLocks noGrp="1"/>
          </p:cNvSpPr>
          <p:nvPr>
            <p:ph type="ctrTitle"/>
          </p:nvPr>
        </p:nvSpPr>
        <p:spPr>
          <a:xfrm>
            <a:off x="1236039" y="369059"/>
            <a:ext cx="8438291" cy="1471960"/>
          </a:xfrm>
        </p:spPr>
        <p:txBody>
          <a:bodyPr>
            <a:normAutofit/>
          </a:bodyPr>
          <a:lstStyle>
            <a:lvl1pPr algn="l">
              <a:lnSpc>
                <a:spcPct val="90000"/>
              </a:lnSpc>
              <a:defRPr sz="3200" baseline="0">
                <a:solidFill>
                  <a:schemeClr val="bg1"/>
                </a:solidFill>
                <a:latin typeface="Corbel"/>
                <a:cs typeface="Corbel"/>
              </a:defRPr>
            </a:lvl1pPr>
          </a:lstStyle>
          <a:p>
            <a:r>
              <a:rPr lang="fi-FI" smtClean="0"/>
              <a:t>Click to edit Master title style</a:t>
            </a:r>
            <a:endParaRPr lang="en-US" dirty="0"/>
          </a:p>
        </p:txBody>
      </p:sp>
      <p:sp>
        <p:nvSpPr>
          <p:cNvPr id="18" name="Rectangle 17"/>
          <p:cNvSpPr/>
          <p:nvPr userDrawn="1"/>
        </p:nvSpPr>
        <p:spPr>
          <a:xfrm>
            <a:off x="6076949" y="6693882"/>
            <a:ext cx="6115050" cy="16411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19" name="Rectangle 18"/>
          <p:cNvSpPr/>
          <p:nvPr userDrawn="1"/>
        </p:nvSpPr>
        <p:spPr>
          <a:xfrm>
            <a:off x="9110217" y="6693882"/>
            <a:ext cx="3081783" cy="164118"/>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2" name="Rectangle 21"/>
          <p:cNvSpPr/>
          <p:nvPr userDrawn="1"/>
        </p:nvSpPr>
        <p:spPr>
          <a:xfrm>
            <a:off x="-1" y="6693882"/>
            <a:ext cx="6083301" cy="16411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grpSp>
        <p:nvGrpSpPr>
          <p:cNvPr id="23" name="Group 22"/>
          <p:cNvGrpSpPr/>
          <p:nvPr userDrawn="1"/>
        </p:nvGrpSpPr>
        <p:grpSpPr>
          <a:xfrm>
            <a:off x="9110217" y="4499066"/>
            <a:ext cx="3081782" cy="45719"/>
            <a:chOff x="8907235" y="2232185"/>
            <a:chExt cx="3284765" cy="56821"/>
          </a:xfrm>
        </p:grpSpPr>
        <p:sp>
          <p:nvSpPr>
            <p:cNvPr id="24" name="Rectangle 23"/>
            <p:cNvSpPr/>
            <p:nvPr userDrawn="1"/>
          </p:nvSpPr>
          <p:spPr>
            <a:xfrm>
              <a:off x="9725860" y="2232185"/>
              <a:ext cx="823758" cy="56821"/>
            </a:xfrm>
            <a:prstGeom prst="rect">
              <a:avLst/>
            </a:prstGeom>
            <a:solidFill>
              <a:srgbClr val="E2177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6" name="Rectangle 25"/>
            <p:cNvSpPr/>
            <p:nvPr userDrawn="1"/>
          </p:nvSpPr>
          <p:spPr>
            <a:xfrm>
              <a:off x="8907235" y="2232185"/>
              <a:ext cx="819481" cy="56821"/>
            </a:xfrm>
            <a:prstGeom prst="rect">
              <a:avLst/>
            </a:prstGeom>
            <a:solidFill>
              <a:srgbClr val="00C7B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7" name="Rectangle 26"/>
            <p:cNvSpPr/>
            <p:nvPr userDrawn="1"/>
          </p:nvSpPr>
          <p:spPr>
            <a:xfrm>
              <a:off x="11368242" y="2232185"/>
              <a:ext cx="823758" cy="56821"/>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8" name="Rectangle 27"/>
            <p:cNvSpPr/>
            <p:nvPr userDrawn="1"/>
          </p:nvSpPr>
          <p:spPr>
            <a:xfrm>
              <a:off x="10549618" y="2232185"/>
              <a:ext cx="819481" cy="5682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grpSp>
    </p:spTree>
    <p:extLst>
      <p:ext uri="{BB962C8B-B14F-4D97-AF65-F5344CB8AC3E}">
        <p14:creationId xmlns:p14="http://schemas.microsoft.com/office/powerpoint/2010/main" val="3736758846"/>
      </p:ext>
    </p:extLst>
  </p:cSld>
  <p:clrMapOvr>
    <a:masterClrMapping/>
  </p:clrMapOvr>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akakansi">
    <p:spTree>
      <p:nvGrpSpPr>
        <p:cNvPr id="1" name=""/>
        <p:cNvGrpSpPr/>
        <p:nvPr/>
      </p:nvGrpSpPr>
      <p:grpSpPr>
        <a:xfrm>
          <a:off x="0" y="0"/>
          <a:ext cx="0" cy="0"/>
          <a:chOff x="0" y="0"/>
          <a:chExt cx="0" cy="0"/>
        </a:xfrm>
      </p:grpSpPr>
      <p:sp>
        <p:nvSpPr>
          <p:cNvPr id="4" name="Rectangle 3"/>
          <p:cNvSpPr/>
          <p:nvPr/>
        </p:nvSpPr>
        <p:spPr>
          <a:xfrm>
            <a:off x="10721975" y="0"/>
            <a:ext cx="1470025" cy="10731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l" fontAlgn="auto">
              <a:spcBef>
                <a:spcPts val="0"/>
              </a:spcBef>
              <a:spcAft>
                <a:spcPts val="0"/>
              </a:spcAft>
              <a:defRPr/>
            </a:pPr>
            <a:endParaRPr lang="en-US" dirty="0">
              <a:latin typeface="Corbel"/>
            </a:endParaRPr>
          </a:p>
        </p:txBody>
      </p:sp>
      <p:sp>
        <p:nvSpPr>
          <p:cNvPr id="2" name="TextBox 1"/>
          <p:cNvSpPr txBox="1"/>
          <p:nvPr userDrawn="1"/>
        </p:nvSpPr>
        <p:spPr>
          <a:xfrm>
            <a:off x="7445893" y="3905430"/>
            <a:ext cx="2925559" cy="292388"/>
          </a:xfrm>
          <a:prstGeom prst="rect">
            <a:avLst/>
          </a:prstGeom>
          <a:noFill/>
        </p:spPr>
        <p:txBody>
          <a:bodyPr wrap="square" rtlCol="0">
            <a:spAutoFit/>
          </a:bodyPr>
          <a:lstStyle/>
          <a:p>
            <a:pPr marL="0" marR="0" lvl="0" indent="0" algn="l" defTabSz="457200" rtl="0" eaLnBrk="1" fontAlgn="base" latinLnBrk="0" hangingPunct="1">
              <a:lnSpc>
                <a:spcPct val="110000"/>
              </a:lnSpc>
              <a:spcBef>
                <a:spcPts val="1200"/>
              </a:spcBef>
              <a:spcAft>
                <a:spcPct val="0"/>
              </a:spcAft>
              <a:buClrTx/>
              <a:buSzTx/>
              <a:buFont typeface="Arial" charset="0"/>
              <a:buNone/>
              <a:tabLst/>
              <a:defRPr/>
            </a:pPr>
            <a:r>
              <a:rPr kumimoji="0" lang="en-US" sz="1200" b="0" i="0" u="none" strike="noStrike" kern="1200" cap="none" spc="0" normalizeH="0" baseline="0" noProof="0" dirty="0" smtClean="0">
                <a:ln>
                  <a:noFill/>
                </a:ln>
                <a:solidFill>
                  <a:srgbClr val="5E6A71"/>
                </a:solidFill>
                <a:effectLst/>
                <a:uLnTx/>
                <a:uFillTx/>
                <a:latin typeface="Corbel"/>
                <a:ea typeface="ＭＳ Ｐゴシック" charset="0"/>
                <a:cs typeface="Corbel"/>
              </a:rPr>
              <a:t>https://www.facebook.com/CSCfi</a:t>
            </a:r>
            <a:endParaRPr lang="en-US" sz="1200" b="0" i="0" u="none" strike="noStrike" kern="1200" baseline="0" dirty="0" smtClean="0">
              <a:solidFill>
                <a:srgbClr val="5E6A71"/>
              </a:solidFill>
              <a:latin typeface="Calibri" charset="0"/>
              <a:ea typeface="ＭＳ Ｐゴシック" charset="0"/>
              <a:cs typeface="ＭＳ Ｐゴシック" charset="0"/>
            </a:endParaRPr>
          </a:p>
        </p:txBody>
      </p:sp>
      <p:grpSp>
        <p:nvGrpSpPr>
          <p:cNvPr id="27" name="Group 26"/>
          <p:cNvGrpSpPr/>
          <p:nvPr userDrawn="1"/>
        </p:nvGrpSpPr>
        <p:grpSpPr>
          <a:xfrm>
            <a:off x="6951347" y="3864594"/>
            <a:ext cx="385064" cy="385062"/>
            <a:chOff x="1498600" y="2192338"/>
            <a:chExt cx="223838" cy="223837"/>
          </a:xfrm>
        </p:grpSpPr>
        <p:sp>
          <p:nvSpPr>
            <p:cNvPr id="28" name="Freeform 1"/>
            <p:cNvSpPr>
              <a:spLocks noChangeArrowheads="1"/>
            </p:cNvSpPr>
            <p:nvPr/>
          </p:nvSpPr>
          <p:spPr bwMode="auto">
            <a:xfrm>
              <a:off x="1498600" y="2192338"/>
              <a:ext cx="223838" cy="223837"/>
            </a:xfrm>
            <a:custGeom>
              <a:avLst/>
              <a:gdLst>
                <a:gd name="T0" fmla="*/ 620 w 621"/>
                <a:gd name="T1" fmla="*/ 309 h 621"/>
                <a:gd name="T2" fmla="*/ 310 w 621"/>
                <a:gd name="T3" fmla="*/ 0 h 621"/>
                <a:gd name="T4" fmla="*/ 0 w 621"/>
                <a:gd name="T5" fmla="*/ 309 h 621"/>
                <a:gd name="T6" fmla="*/ 310 w 621"/>
                <a:gd name="T7" fmla="*/ 620 h 621"/>
                <a:gd name="T8" fmla="*/ 620 w 621"/>
                <a:gd name="T9" fmla="*/ 309 h 621"/>
              </a:gdLst>
              <a:ahLst/>
              <a:cxnLst>
                <a:cxn ang="0">
                  <a:pos x="T0" y="T1"/>
                </a:cxn>
                <a:cxn ang="0">
                  <a:pos x="T2" y="T3"/>
                </a:cxn>
                <a:cxn ang="0">
                  <a:pos x="T4" y="T5"/>
                </a:cxn>
                <a:cxn ang="0">
                  <a:pos x="T6" y="T7"/>
                </a:cxn>
                <a:cxn ang="0">
                  <a:pos x="T8" y="T9"/>
                </a:cxn>
              </a:cxnLst>
              <a:rect l="0" t="0" r="r" b="b"/>
              <a:pathLst>
                <a:path w="621" h="621">
                  <a:moveTo>
                    <a:pt x="620" y="309"/>
                  </a:moveTo>
                  <a:cubicBezTo>
                    <a:pt x="620" y="139"/>
                    <a:pt x="481" y="0"/>
                    <a:pt x="310" y="0"/>
                  </a:cubicBezTo>
                  <a:cubicBezTo>
                    <a:pt x="139" y="0"/>
                    <a:pt x="0" y="139"/>
                    <a:pt x="0" y="309"/>
                  </a:cubicBezTo>
                  <a:cubicBezTo>
                    <a:pt x="0" y="481"/>
                    <a:pt x="139" y="620"/>
                    <a:pt x="310" y="620"/>
                  </a:cubicBezTo>
                  <a:cubicBezTo>
                    <a:pt x="481" y="620"/>
                    <a:pt x="620" y="481"/>
                    <a:pt x="620" y="309"/>
                  </a:cubicBezTo>
                </a:path>
              </a:pathLst>
            </a:custGeom>
            <a:solidFill>
              <a:srgbClr val="385D9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a:p>
          </p:txBody>
        </p:sp>
        <p:sp>
          <p:nvSpPr>
            <p:cNvPr id="29" name="Freeform 2"/>
            <p:cNvSpPr>
              <a:spLocks noChangeArrowheads="1"/>
            </p:cNvSpPr>
            <p:nvPr/>
          </p:nvSpPr>
          <p:spPr bwMode="auto">
            <a:xfrm>
              <a:off x="1582738" y="2247900"/>
              <a:ext cx="57150" cy="109538"/>
            </a:xfrm>
            <a:custGeom>
              <a:avLst/>
              <a:gdLst>
                <a:gd name="T0" fmla="*/ 103 w 159"/>
                <a:gd name="T1" fmla="*/ 305 h 306"/>
                <a:gd name="T2" fmla="*/ 103 w 159"/>
                <a:gd name="T3" fmla="*/ 165 h 306"/>
                <a:gd name="T4" fmla="*/ 149 w 159"/>
                <a:gd name="T5" fmla="*/ 165 h 306"/>
                <a:gd name="T6" fmla="*/ 156 w 159"/>
                <a:gd name="T7" fmla="*/ 112 h 306"/>
                <a:gd name="T8" fmla="*/ 103 w 159"/>
                <a:gd name="T9" fmla="*/ 112 h 306"/>
                <a:gd name="T10" fmla="*/ 103 w 159"/>
                <a:gd name="T11" fmla="*/ 78 h 306"/>
                <a:gd name="T12" fmla="*/ 130 w 159"/>
                <a:gd name="T13" fmla="*/ 51 h 306"/>
                <a:gd name="T14" fmla="*/ 158 w 159"/>
                <a:gd name="T15" fmla="*/ 51 h 306"/>
                <a:gd name="T16" fmla="*/ 158 w 159"/>
                <a:gd name="T17" fmla="*/ 3 h 306"/>
                <a:gd name="T18" fmla="*/ 116 w 159"/>
                <a:gd name="T19" fmla="*/ 0 h 306"/>
                <a:gd name="T20" fmla="*/ 47 w 159"/>
                <a:gd name="T21" fmla="*/ 72 h 306"/>
                <a:gd name="T22" fmla="*/ 47 w 159"/>
                <a:gd name="T23" fmla="*/ 112 h 306"/>
                <a:gd name="T24" fmla="*/ 0 w 159"/>
                <a:gd name="T25" fmla="*/ 112 h 306"/>
                <a:gd name="T26" fmla="*/ 0 w 159"/>
                <a:gd name="T27" fmla="*/ 165 h 306"/>
                <a:gd name="T28" fmla="*/ 47 w 159"/>
                <a:gd name="T29" fmla="*/ 165 h 306"/>
                <a:gd name="T30" fmla="*/ 47 w 159"/>
                <a:gd name="T31" fmla="*/ 305 h 306"/>
                <a:gd name="T32" fmla="*/ 103 w 159"/>
                <a:gd name="T33" fmla="*/ 305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9" h="306">
                  <a:moveTo>
                    <a:pt x="103" y="305"/>
                  </a:moveTo>
                  <a:lnTo>
                    <a:pt x="103" y="165"/>
                  </a:lnTo>
                  <a:lnTo>
                    <a:pt x="149" y="165"/>
                  </a:lnTo>
                  <a:lnTo>
                    <a:pt x="156" y="112"/>
                  </a:lnTo>
                  <a:lnTo>
                    <a:pt x="103" y="112"/>
                  </a:lnTo>
                  <a:lnTo>
                    <a:pt x="103" y="78"/>
                  </a:lnTo>
                  <a:cubicBezTo>
                    <a:pt x="103" y="62"/>
                    <a:pt x="107" y="51"/>
                    <a:pt x="130" y="51"/>
                  </a:cubicBezTo>
                  <a:lnTo>
                    <a:pt x="158" y="51"/>
                  </a:lnTo>
                  <a:lnTo>
                    <a:pt x="158" y="3"/>
                  </a:lnTo>
                  <a:cubicBezTo>
                    <a:pt x="153" y="2"/>
                    <a:pt x="136" y="0"/>
                    <a:pt x="116" y="0"/>
                  </a:cubicBezTo>
                  <a:cubicBezTo>
                    <a:pt x="75" y="0"/>
                    <a:pt x="47" y="26"/>
                    <a:pt x="47" y="72"/>
                  </a:cubicBezTo>
                  <a:lnTo>
                    <a:pt x="47" y="112"/>
                  </a:lnTo>
                  <a:lnTo>
                    <a:pt x="0" y="112"/>
                  </a:lnTo>
                  <a:lnTo>
                    <a:pt x="0" y="165"/>
                  </a:lnTo>
                  <a:lnTo>
                    <a:pt x="47" y="165"/>
                  </a:lnTo>
                  <a:lnTo>
                    <a:pt x="47" y="305"/>
                  </a:lnTo>
                  <a:lnTo>
                    <a:pt x="103" y="305"/>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a:p>
          </p:txBody>
        </p:sp>
      </p:grpSp>
      <p:grpSp>
        <p:nvGrpSpPr>
          <p:cNvPr id="30" name="Group 29"/>
          <p:cNvGrpSpPr/>
          <p:nvPr userDrawn="1"/>
        </p:nvGrpSpPr>
        <p:grpSpPr>
          <a:xfrm>
            <a:off x="6951347" y="4484166"/>
            <a:ext cx="385062" cy="385062"/>
            <a:chOff x="2036763" y="2192338"/>
            <a:chExt cx="223837" cy="223837"/>
          </a:xfrm>
        </p:grpSpPr>
        <p:sp>
          <p:nvSpPr>
            <p:cNvPr id="31" name="Freeform 14"/>
            <p:cNvSpPr>
              <a:spLocks noChangeArrowheads="1"/>
            </p:cNvSpPr>
            <p:nvPr/>
          </p:nvSpPr>
          <p:spPr bwMode="auto">
            <a:xfrm>
              <a:off x="2036763" y="2192338"/>
              <a:ext cx="223837" cy="223837"/>
            </a:xfrm>
            <a:custGeom>
              <a:avLst/>
              <a:gdLst>
                <a:gd name="T0" fmla="*/ 621 w 622"/>
                <a:gd name="T1" fmla="*/ 309 h 621"/>
                <a:gd name="T2" fmla="*/ 310 w 622"/>
                <a:gd name="T3" fmla="*/ 0 h 621"/>
                <a:gd name="T4" fmla="*/ 0 w 622"/>
                <a:gd name="T5" fmla="*/ 309 h 621"/>
                <a:gd name="T6" fmla="*/ 310 w 622"/>
                <a:gd name="T7" fmla="*/ 620 h 621"/>
                <a:gd name="T8" fmla="*/ 621 w 622"/>
                <a:gd name="T9" fmla="*/ 309 h 621"/>
              </a:gdLst>
              <a:ahLst/>
              <a:cxnLst>
                <a:cxn ang="0">
                  <a:pos x="T0" y="T1"/>
                </a:cxn>
                <a:cxn ang="0">
                  <a:pos x="T2" y="T3"/>
                </a:cxn>
                <a:cxn ang="0">
                  <a:pos x="T4" y="T5"/>
                </a:cxn>
                <a:cxn ang="0">
                  <a:pos x="T6" y="T7"/>
                </a:cxn>
                <a:cxn ang="0">
                  <a:pos x="T8" y="T9"/>
                </a:cxn>
              </a:cxnLst>
              <a:rect l="0" t="0" r="r" b="b"/>
              <a:pathLst>
                <a:path w="622" h="621">
                  <a:moveTo>
                    <a:pt x="621" y="309"/>
                  </a:moveTo>
                  <a:cubicBezTo>
                    <a:pt x="621" y="139"/>
                    <a:pt x="481" y="0"/>
                    <a:pt x="310" y="0"/>
                  </a:cubicBezTo>
                  <a:cubicBezTo>
                    <a:pt x="138" y="0"/>
                    <a:pt x="0" y="139"/>
                    <a:pt x="0" y="309"/>
                  </a:cubicBezTo>
                  <a:cubicBezTo>
                    <a:pt x="0" y="481"/>
                    <a:pt x="138" y="620"/>
                    <a:pt x="310" y="620"/>
                  </a:cubicBezTo>
                  <a:cubicBezTo>
                    <a:pt x="481" y="620"/>
                    <a:pt x="621" y="481"/>
                    <a:pt x="621" y="309"/>
                  </a:cubicBezTo>
                </a:path>
              </a:pathLst>
            </a:custGeom>
            <a:solidFill>
              <a:srgbClr val="00AEE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a:p>
          </p:txBody>
        </p:sp>
        <p:sp>
          <p:nvSpPr>
            <p:cNvPr id="32" name="Freeform 15"/>
            <p:cNvSpPr>
              <a:spLocks noChangeArrowheads="1"/>
            </p:cNvSpPr>
            <p:nvPr/>
          </p:nvSpPr>
          <p:spPr bwMode="auto">
            <a:xfrm>
              <a:off x="2092325" y="2257425"/>
              <a:ext cx="112713" cy="92075"/>
            </a:xfrm>
            <a:custGeom>
              <a:avLst/>
              <a:gdLst>
                <a:gd name="T0" fmla="*/ 276 w 314"/>
                <a:gd name="T1" fmla="*/ 40 h 254"/>
                <a:gd name="T2" fmla="*/ 304 w 314"/>
                <a:gd name="T3" fmla="*/ 5 h 254"/>
                <a:gd name="T4" fmla="*/ 263 w 314"/>
                <a:gd name="T5" fmla="*/ 20 h 254"/>
                <a:gd name="T6" fmla="*/ 217 w 314"/>
                <a:gd name="T7" fmla="*/ 0 h 254"/>
                <a:gd name="T8" fmla="*/ 152 w 314"/>
                <a:gd name="T9" fmla="*/ 64 h 254"/>
                <a:gd name="T10" fmla="*/ 154 w 314"/>
                <a:gd name="T11" fmla="*/ 79 h 254"/>
                <a:gd name="T12" fmla="*/ 22 w 314"/>
                <a:gd name="T13" fmla="*/ 12 h 254"/>
                <a:gd name="T14" fmla="*/ 13 w 314"/>
                <a:gd name="T15" fmla="*/ 44 h 254"/>
                <a:gd name="T16" fmla="*/ 42 w 314"/>
                <a:gd name="T17" fmla="*/ 97 h 254"/>
                <a:gd name="T18" fmla="*/ 12 w 314"/>
                <a:gd name="T19" fmla="*/ 89 h 254"/>
                <a:gd name="T20" fmla="*/ 12 w 314"/>
                <a:gd name="T21" fmla="*/ 90 h 254"/>
                <a:gd name="T22" fmla="*/ 64 w 314"/>
                <a:gd name="T23" fmla="*/ 152 h 254"/>
                <a:gd name="T24" fmla="*/ 47 w 314"/>
                <a:gd name="T25" fmla="*/ 154 h 254"/>
                <a:gd name="T26" fmla="*/ 35 w 314"/>
                <a:gd name="T27" fmla="*/ 153 h 254"/>
                <a:gd name="T28" fmla="*/ 95 w 314"/>
                <a:gd name="T29" fmla="*/ 198 h 254"/>
                <a:gd name="T30" fmla="*/ 15 w 314"/>
                <a:gd name="T31" fmla="*/ 225 h 254"/>
                <a:gd name="T32" fmla="*/ 0 w 314"/>
                <a:gd name="T33" fmla="*/ 224 h 254"/>
                <a:gd name="T34" fmla="*/ 98 w 314"/>
                <a:gd name="T35" fmla="*/ 253 h 254"/>
                <a:gd name="T36" fmla="*/ 281 w 314"/>
                <a:gd name="T37" fmla="*/ 72 h 254"/>
                <a:gd name="T38" fmla="*/ 281 w 314"/>
                <a:gd name="T39" fmla="*/ 63 h 254"/>
                <a:gd name="T40" fmla="*/ 313 w 314"/>
                <a:gd name="T41" fmla="*/ 30 h 254"/>
                <a:gd name="T42" fmla="*/ 276 w 314"/>
                <a:gd name="T43" fmla="*/ 4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4" h="254">
                  <a:moveTo>
                    <a:pt x="276" y="40"/>
                  </a:moveTo>
                  <a:cubicBezTo>
                    <a:pt x="289" y="32"/>
                    <a:pt x="299" y="20"/>
                    <a:pt x="304" y="5"/>
                  </a:cubicBezTo>
                  <a:cubicBezTo>
                    <a:pt x="292" y="12"/>
                    <a:pt x="278" y="17"/>
                    <a:pt x="263" y="20"/>
                  </a:cubicBezTo>
                  <a:cubicBezTo>
                    <a:pt x="252" y="8"/>
                    <a:pt x="235" y="0"/>
                    <a:pt x="217" y="0"/>
                  </a:cubicBezTo>
                  <a:cubicBezTo>
                    <a:pt x="181" y="0"/>
                    <a:pt x="152" y="29"/>
                    <a:pt x="152" y="64"/>
                  </a:cubicBezTo>
                  <a:cubicBezTo>
                    <a:pt x="152" y="69"/>
                    <a:pt x="153" y="74"/>
                    <a:pt x="154" y="79"/>
                  </a:cubicBezTo>
                  <a:cubicBezTo>
                    <a:pt x="101" y="76"/>
                    <a:pt x="53" y="51"/>
                    <a:pt x="22" y="12"/>
                  </a:cubicBezTo>
                  <a:cubicBezTo>
                    <a:pt x="16" y="21"/>
                    <a:pt x="13" y="32"/>
                    <a:pt x="13" y="44"/>
                  </a:cubicBezTo>
                  <a:cubicBezTo>
                    <a:pt x="13" y="66"/>
                    <a:pt x="24" y="86"/>
                    <a:pt x="42" y="97"/>
                  </a:cubicBezTo>
                  <a:cubicBezTo>
                    <a:pt x="31" y="97"/>
                    <a:pt x="21" y="94"/>
                    <a:pt x="12" y="89"/>
                  </a:cubicBezTo>
                  <a:lnTo>
                    <a:pt x="12" y="90"/>
                  </a:lnTo>
                  <a:cubicBezTo>
                    <a:pt x="12" y="120"/>
                    <a:pt x="35" y="146"/>
                    <a:pt x="64" y="152"/>
                  </a:cubicBezTo>
                  <a:cubicBezTo>
                    <a:pt x="59" y="154"/>
                    <a:pt x="53" y="154"/>
                    <a:pt x="47" y="154"/>
                  </a:cubicBezTo>
                  <a:cubicBezTo>
                    <a:pt x="43" y="154"/>
                    <a:pt x="39" y="154"/>
                    <a:pt x="35" y="153"/>
                  </a:cubicBezTo>
                  <a:cubicBezTo>
                    <a:pt x="43" y="179"/>
                    <a:pt x="67" y="197"/>
                    <a:pt x="95" y="198"/>
                  </a:cubicBezTo>
                  <a:cubicBezTo>
                    <a:pt x="73" y="215"/>
                    <a:pt x="45" y="225"/>
                    <a:pt x="15" y="225"/>
                  </a:cubicBezTo>
                  <a:cubicBezTo>
                    <a:pt x="10" y="225"/>
                    <a:pt x="5" y="225"/>
                    <a:pt x="0" y="224"/>
                  </a:cubicBezTo>
                  <a:cubicBezTo>
                    <a:pt x="28" y="243"/>
                    <a:pt x="62" y="253"/>
                    <a:pt x="98" y="253"/>
                  </a:cubicBezTo>
                  <a:cubicBezTo>
                    <a:pt x="216" y="253"/>
                    <a:pt x="281" y="155"/>
                    <a:pt x="281" y="72"/>
                  </a:cubicBezTo>
                  <a:cubicBezTo>
                    <a:pt x="281" y="69"/>
                    <a:pt x="281" y="66"/>
                    <a:pt x="281" y="63"/>
                  </a:cubicBezTo>
                  <a:cubicBezTo>
                    <a:pt x="293" y="54"/>
                    <a:pt x="304" y="43"/>
                    <a:pt x="313" y="30"/>
                  </a:cubicBezTo>
                  <a:cubicBezTo>
                    <a:pt x="301" y="35"/>
                    <a:pt x="289" y="39"/>
                    <a:pt x="276" y="40"/>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a:p>
          </p:txBody>
        </p:sp>
      </p:grpSp>
      <p:grpSp>
        <p:nvGrpSpPr>
          <p:cNvPr id="33" name="Group 32"/>
          <p:cNvGrpSpPr/>
          <p:nvPr userDrawn="1"/>
        </p:nvGrpSpPr>
        <p:grpSpPr>
          <a:xfrm>
            <a:off x="6951347" y="5103738"/>
            <a:ext cx="385064" cy="385062"/>
            <a:chOff x="2574925" y="2192338"/>
            <a:chExt cx="223838" cy="223837"/>
          </a:xfrm>
        </p:grpSpPr>
        <p:sp>
          <p:nvSpPr>
            <p:cNvPr id="34" name="Freeform 3"/>
            <p:cNvSpPr>
              <a:spLocks noChangeArrowheads="1"/>
            </p:cNvSpPr>
            <p:nvPr/>
          </p:nvSpPr>
          <p:spPr bwMode="auto">
            <a:xfrm>
              <a:off x="2574925" y="2192338"/>
              <a:ext cx="223838" cy="223837"/>
            </a:xfrm>
            <a:custGeom>
              <a:avLst/>
              <a:gdLst>
                <a:gd name="T0" fmla="*/ 621 w 622"/>
                <a:gd name="T1" fmla="*/ 309 h 621"/>
                <a:gd name="T2" fmla="*/ 311 w 622"/>
                <a:gd name="T3" fmla="*/ 0 h 621"/>
                <a:gd name="T4" fmla="*/ 0 w 622"/>
                <a:gd name="T5" fmla="*/ 309 h 621"/>
                <a:gd name="T6" fmla="*/ 311 w 622"/>
                <a:gd name="T7" fmla="*/ 620 h 621"/>
                <a:gd name="T8" fmla="*/ 621 w 622"/>
                <a:gd name="T9" fmla="*/ 309 h 621"/>
              </a:gdLst>
              <a:ahLst/>
              <a:cxnLst>
                <a:cxn ang="0">
                  <a:pos x="T0" y="T1"/>
                </a:cxn>
                <a:cxn ang="0">
                  <a:pos x="T2" y="T3"/>
                </a:cxn>
                <a:cxn ang="0">
                  <a:pos x="T4" y="T5"/>
                </a:cxn>
                <a:cxn ang="0">
                  <a:pos x="T6" y="T7"/>
                </a:cxn>
                <a:cxn ang="0">
                  <a:pos x="T8" y="T9"/>
                </a:cxn>
              </a:cxnLst>
              <a:rect l="0" t="0" r="r" b="b"/>
              <a:pathLst>
                <a:path w="622" h="621">
                  <a:moveTo>
                    <a:pt x="621" y="309"/>
                  </a:moveTo>
                  <a:cubicBezTo>
                    <a:pt x="621" y="139"/>
                    <a:pt x="482" y="0"/>
                    <a:pt x="311" y="0"/>
                  </a:cubicBezTo>
                  <a:cubicBezTo>
                    <a:pt x="139" y="0"/>
                    <a:pt x="0" y="139"/>
                    <a:pt x="0" y="309"/>
                  </a:cubicBezTo>
                  <a:cubicBezTo>
                    <a:pt x="0" y="481"/>
                    <a:pt x="139" y="620"/>
                    <a:pt x="311" y="620"/>
                  </a:cubicBezTo>
                  <a:cubicBezTo>
                    <a:pt x="482" y="620"/>
                    <a:pt x="621" y="481"/>
                    <a:pt x="621" y="309"/>
                  </a:cubicBezTo>
                </a:path>
              </a:pathLst>
            </a:custGeom>
            <a:solidFill>
              <a:srgbClr val="D9263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a:p>
          </p:txBody>
        </p:sp>
        <p:sp>
          <p:nvSpPr>
            <p:cNvPr id="35" name="Freeform 4"/>
            <p:cNvSpPr>
              <a:spLocks noChangeArrowheads="1"/>
            </p:cNvSpPr>
            <p:nvPr/>
          </p:nvSpPr>
          <p:spPr bwMode="auto">
            <a:xfrm>
              <a:off x="2647950" y="2290763"/>
              <a:ext cx="20638" cy="38100"/>
            </a:xfrm>
            <a:custGeom>
              <a:avLst/>
              <a:gdLst>
                <a:gd name="T0" fmla="*/ 55 w 56"/>
                <a:gd name="T1" fmla="*/ 103 h 106"/>
                <a:gd name="T2" fmla="*/ 35 w 56"/>
                <a:gd name="T3" fmla="*/ 103 h 106"/>
                <a:gd name="T4" fmla="*/ 35 w 56"/>
                <a:gd name="T5" fmla="*/ 92 h 106"/>
                <a:gd name="T6" fmla="*/ 15 w 56"/>
                <a:gd name="T7" fmla="*/ 105 h 106"/>
                <a:gd name="T8" fmla="*/ 2 w 56"/>
                <a:gd name="T9" fmla="*/ 97 h 106"/>
                <a:gd name="T10" fmla="*/ 0 w 56"/>
                <a:gd name="T11" fmla="*/ 81 h 106"/>
                <a:gd name="T12" fmla="*/ 0 w 56"/>
                <a:gd name="T13" fmla="*/ 0 h 106"/>
                <a:gd name="T14" fmla="*/ 20 w 56"/>
                <a:gd name="T15" fmla="*/ 0 h 106"/>
                <a:gd name="T16" fmla="*/ 20 w 56"/>
                <a:gd name="T17" fmla="*/ 76 h 106"/>
                <a:gd name="T18" fmla="*/ 20 w 56"/>
                <a:gd name="T19" fmla="*/ 83 h 106"/>
                <a:gd name="T20" fmla="*/ 24 w 56"/>
                <a:gd name="T21" fmla="*/ 87 h 106"/>
                <a:gd name="T22" fmla="*/ 35 w 56"/>
                <a:gd name="T23" fmla="*/ 78 h 106"/>
                <a:gd name="T24" fmla="*/ 35 w 56"/>
                <a:gd name="T25" fmla="*/ 0 h 106"/>
                <a:gd name="T26" fmla="*/ 55 w 56"/>
                <a:gd name="T27" fmla="*/ 0 h 106"/>
                <a:gd name="T28" fmla="*/ 55 w 56"/>
                <a:gd name="T29" fmla="*/ 10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106">
                  <a:moveTo>
                    <a:pt x="55" y="103"/>
                  </a:moveTo>
                  <a:lnTo>
                    <a:pt x="35" y="103"/>
                  </a:lnTo>
                  <a:lnTo>
                    <a:pt x="35" y="92"/>
                  </a:lnTo>
                  <a:cubicBezTo>
                    <a:pt x="28" y="100"/>
                    <a:pt x="21" y="105"/>
                    <a:pt x="15" y="105"/>
                  </a:cubicBezTo>
                  <a:cubicBezTo>
                    <a:pt x="8" y="105"/>
                    <a:pt x="4" y="102"/>
                    <a:pt x="2" y="97"/>
                  </a:cubicBezTo>
                  <a:cubicBezTo>
                    <a:pt x="1" y="93"/>
                    <a:pt x="0" y="89"/>
                    <a:pt x="0" y="81"/>
                  </a:cubicBezTo>
                  <a:lnTo>
                    <a:pt x="0" y="0"/>
                  </a:lnTo>
                  <a:lnTo>
                    <a:pt x="20" y="0"/>
                  </a:lnTo>
                  <a:lnTo>
                    <a:pt x="20" y="76"/>
                  </a:lnTo>
                  <a:lnTo>
                    <a:pt x="20" y="83"/>
                  </a:lnTo>
                  <a:cubicBezTo>
                    <a:pt x="20" y="86"/>
                    <a:pt x="21" y="87"/>
                    <a:pt x="24" y="87"/>
                  </a:cubicBezTo>
                  <a:cubicBezTo>
                    <a:pt x="28" y="87"/>
                    <a:pt x="31" y="84"/>
                    <a:pt x="35" y="78"/>
                  </a:cubicBezTo>
                  <a:lnTo>
                    <a:pt x="35" y="0"/>
                  </a:lnTo>
                  <a:lnTo>
                    <a:pt x="55" y="0"/>
                  </a:lnTo>
                  <a:lnTo>
                    <a:pt x="55" y="103"/>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a:p>
          </p:txBody>
        </p:sp>
        <p:sp>
          <p:nvSpPr>
            <p:cNvPr id="36" name="Freeform 5"/>
            <p:cNvSpPr>
              <a:spLocks noChangeArrowheads="1"/>
            </p:cNvSpPr>
            <p:nvPr/>
          </p:nvSpPr>
          <p:spPr bwMode="auto">
            <a:xfrm>
              <a:off x="2622550" y="2290763"/>
              <a:ext cx="20638" cy="38100"/>
            </a:xfrm>
            <a:custGeom>
              <a:avLst/>
              <a:gdLst>
                <a:gd name="T0" fmla="*/ 36 w 57"/>
                <a:gd name="T1" fmla="*/ 73 h 107"/>
                <a:gd name="T2" fmla="*/ 28 w 57"/>
                <a:gd name="T3" fmla="*/ 88 h 107"/>
                <a:gd name="T4" fmla="*/ 19 w 57"/>
                <a:gd name="T5" fmla="*/ 73 h 107"/>
                <a:gd name="T6" fmla="*/ 19 w 57"/>
                <a:gd name="T7" fmla="*/ 32 h 107"/>
                <a:gd name="T8" fmla="*/ 28 w 57"/>
                <a:gd name="T9" fmla="*/ 16 h 107"/>
                <a:gd name="T10" fmla="*/ 36 w 57"/>
                <a:gd name="T11" fmla="*/ 32 h 107"/>
                <a:gd name="T12" fmla="*/ 36 w 57"/>
                <a:gd name="T13" fmla="*/ 73 h 107"/>
                <a:gd name="T14" fmla="*/ 56 w 57"/>
                <a:gd name="T15" fmla="*/ 34 h 107"/>
                <a:gd name="T16" fmla="*/ 49 w 57"/>
                <a:gd name="T17" fmla="*/ 10 h 107"/>
                <a:gd name="T18" fmla="*/ 28 w 57"/>
                <a:gd name="T19" fmla="*/ 0 h 107"/>
                <a:gd name="T20" fmla="*/ 6 w 57"/>
                <a:gd name="T21" fmla="*/ 10 h 107"/>
                <a:gd name="T22" fmla="*/ 0 w 57"/>
                <a:gd name="T23" fmla="*/ 34 h 107"/>
                <a:gd name="T24" fmla="*/ 0 w 57"/>
                <a:gd name="T25" fmla="*/ 71 h 107"/>
                <a:gd name="T26" fmla="*/ 6 w 57"/>
                <a:gd name="T27" fmla="*/ 95 h 107"/>
                <a:gd name="T28" fmla="*/ 28 w 57"/>
                <a:gd name="T29" fmla="*/ 106 h 107"/>
                <a:gd name="T30" fmla="*/ 50 w 57"/>
                <a:gd name="T31" fmla="*/ 95 h 107"/>
                <a:gd name="T32" fmla="*/ 56 w 57"/>
                <a:gd name="T33" fmla="*/ 71 h 107"/>
                <a:gd name="T34" fmla="*/ 56 w 57"/>
                <a:gd name="T35" fmla="*/ 3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107">
                  <a:moveTo>
                    <a:pt x="36" y="73"/>
                  </a:moveTo>
                  <a:cubicBezTo>
                    <a:pt x="37" y="83"/>
                    <a:pt x="34" y="88"/>
                    <a:pt x="28" y="88"/>
                  </a:cubicBezTo>
                  <a:cubicBezTo>
                    <a:pt x="21" y="88"/>
                    <a:pt x="18" y="83"/>
                    <a:pt x="19" y="73"/>
                  </a:cubicBezTo>
                  <a:lnTo>
                    <a:pt x="19" y="32"/>
                  </a:lnTo>
                  <a:cubicBezTo>
                    <a:pt x="18" y="21"/>
                    <a:pt x="21" y="16"/>
                    <a:pt x="28" y="16"/>
                  </a:cubicBezTo>
                  <a:cubicBezTo>
                    <a:pt x="34" y="16"/>
                    <a:pt x="37" y="21"/>
                    <a:pt x="36" y="32"/>
                  </a:cubicBezTo>
                  <a:lnTo>
                    <a:pt x="36" y="73"/>
                  </a:lnTo>
                  <a:close/>
                  <a:moveTo>
                    <a:pt x="56" y="34"/>
                  </a:moveTo>
                  <a:cubicBezTo>
                    <a:pt x="56" y="23"/>
                    <a:pt x="53" y="14"/>
                    <a:pt x="49" y="10"/>
                  </a:cubicBezTo>
                  <a:cubicBezTo>
                    <a:pt x="44" y="3"/>
                    <a:pt x="36" y="0"/>
                    <a:pt x="28" y="0"/>
                  </a:cubicBezTo>
                  <a:cubicBezTo>
                    <a:pt x="18" y="0"/>
                    <a:pt x="11" y="3"/>
                    <a:pt x="6" y="10"/>
                  </a:cubicBezTo>
                  <a:cubicBezTo>
                    <a:pt x="2" y="14"/>
                    <a:pt x="0" y="23"/>
                    <a:pt x="0" y="34"/>
                  </a:cubicBezTo>
                  <a:lnTo>
                    <a:pt x="0" y="71"/>
                  </a:lnTo>
                  <a:cubicBezTo>
                    <a:pt x="0" y="82"/>
                    <a:pt x="2" y="90"/>
                    <a:pt x="6" y="95"/>
                  </a:cubicBezTo>
                  <a:cubicBezTo>
                    <a:pt x="11" y="102"/>
                    <a:pt x="19" y="106"/>
                    <a:pt x="28" y="106"/>
                  </a:cubicBezTo>
                  <a:cubicBezTo>
                    <a:pt x="36" y="106"/>
                    <a:pt x="45" y="102"/>
                    <a:pt x="50" y="95"/>
                  </a:cubicBezTo>
                  <a:cubicBezTo>
                    <a:pt x="54" y="90"/>
                    <a:pt x="56" y="82"/>
                    <a:pt x="56" y="71"/>
                  </a:cubicBezTo>
                  <a:lnTo>
                    <a:pt x="56" y="34"/>
                  </a:ln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a:p>
          </p:txBody>
        </p:sp>
        <p:sp>
          <p:nvSpPr>
            <p:cNvPr id="37" name="Freeform 6"/>
            <p:cNvSpPr>
              <a:spLocks noChangeArrowheads="1"/>
            </p:cNvSpPr>
            <p:nvPr/>
          </p:nvSpPr>
          <p:spPr bwMode="auto">
            <a:xfrm>
              <a:off x="2598738" y="2278063"/>
              <a:ext cx="26987" cy="50800"/>
            </a:xfrm>
            <a:custGeom>
              <a:avLst/>
              <a:gdLst>
                <a:gd name="T0" fmla="*/ 47 w 74"/>
                <a:gd name="T1" fmla="*/ 82 h 140"/>
                <a:gd name="T2" fmla="*/ 47 w 74"/>
                <a:gd name="T3" fmla="*/ 139 h 140"/>
                <a:gd name="T4" fmla="*/ 26 w 74"/>
                <a:gd name="T5" fmla="*/ 139 h 140"/>
                <a:gd name="T6" fmla="*/ 26 w 74"/>
                <a:gd name="T7" fmla="*/ 82 h 140"/>
                <a:gd name="T8" fmla="*/ 0 w 74"/>
                <a:gd name="T9" fmla="*/ 0 h 140"/>
                <a:gd name="T10" fmla="*/ 22 w 74"/>
                <a:gd name="T11" fmla="*/ 0 h 140"/>
                <a:gd name="T12" fmla="*/ 37 w 74"/>
                <a:gd name="T13" fmla="*/ 54 h 140"/>
                <a:gd name="T14" fmla="*/ 51 w 74"/>
                <a:gd name="T15" fmla="*/ 0 h 140"/>
                <a:gd name="T16" fmla="*/ 73 w 74"/>
                <a:gd name="T17" fmla="*/ 0 h 140"/>
                <a:gd name="T18" fmla="*/ 47 w 74"/>
                <a:gd name="T19" fmla="*/ 8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140">
                  <a:moveTo>
                    <a:pt x="47" y="82"/>
                  </a:moveTo>
                  <a:lnTo>
                    <a:pt x="47" y="139"/>
                  </a:lnTo>
                  <a:lnTo>
                    <a:pt x="26" y="139"/>
                  </a:lnTo>
                  <a:lnTo>
                    <a:pt x="26" y="82"/>
                  </a:lnTo>
                  <a:cubicBezTo>
                    <a:pt x="26" y="82"/>
                    <a:pt x="5" y="13"/>
                    <a:pt x="0" y="0"/>
                  </a:cubicBezTo>
                  <a:lnTo>
                    <a:pt x="22" y="0"/>
                  </a:lnTo>
                  <a:lnTo>
                    <a:pt x="37" y="54"/>
                  </a:lnTo>
                  <a:lnTo>
                    <a:pt x="51" y="0"/>
                  </a:lnTo>
                  <a:lnTo>
                    <a:pt x="73" y="0"/>
                  </a:lnTo>
                  <a:lnTo>
                    <a:pt x="47" y="82"/>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a:p>
          </p:txBody>
        </p:sp>
        <p:sp>
          <p:nvSpPr>
            <p:cNvPr id="38" name="Freeform 7"/>
            <p:cNvSpPr>
              <a:spLocks noChangeArrowheads="1"/>
            </p:cNvSpPr>
            <p:nvPr/>
          </p:nvSpPr>
          <p:spPr bwMode="auto">
            <a:xfrm>
              <a:off x="2754313" y="2290763"/>
              <a:ext cx="20637" cy="38100"/>
            </a:xfrm>
            <a:custGeom>
              <a:avLst/>
              <a:gdLst>
                <a:gd name="T0" fmla="*/ 20 w 58"/>
                <a:gd name="T1" fmla="*/ 28 h 106"/>
                <a:gd name="T2" fmla="*/ 29 w 58"/>
                <a:gd name="T3" fmla="*/ 16 h 106"/>
                <a:gd name="T4" fmla="*/ 37 w 58"/>
                <a:gd name="T5" fmla="*/ 29 h 106"/>
                <a:gd name="T6" fmla="*/ 37 w 58"/>
                <a:gd name="T7" fmla="*/ 40 h 106"/>
                <a:gd name="T8" fmla="*/ 20 w 58"/>
                <a:gd name="T9" fmla="*/ 40 h 106"/>
                <a:gd name="T10" fmla="*/ 20 w 58"/>
                <a:gd name="T11" fmla="*/ 28 h 106"/>
                <a:gd name="T12" fmla="*/ 57 w 58"/>
                <a:gd name="T13" fmla="*/ 55 h 106"/>
                <a:gd name="T14" fmla="*/ 57 w 58"/>
                <a:gd name="T15" fmla="*/ 34 h 106"/>
                <a:gd name="T16" fmla="*/ 51 w 58"/>
                <a:gd name="T17" fmla="*/ 11 h 106"/>
                <a:gd name="T18" fmla="*/ 29 w 58"/>
                <a:gd name="T19" fmla="*/ 0 h 106"/>
                <a:gd name="T20" fmla="*/ 6 w 58"/>
                <a:gd name="T21" fmla="*/ 11 h 106"/>
                <a:gd name="T22" fmla="*/ 0 w 58"/>
                <a:gd name="T23" fmla="*/ 35 h 106"/>
                <a:gd name="T24" fmla="*/ 0 w 58"/>
                <a:gd name="T25" fmla="*/ 71 h 106"/>
                <a:gd name="T26" fmla="*/ 7 w 58"/>
                <a:gd name="T27" fmla="*/ 95 h 106"/>
                <a:gd name="T28" fmla="*/ 29 w 58"/>
                <a:gd name="T29" fmla="*/ 105 h 106"/>
                <a:gd name="T30" fmla="*/ 52 w 58"/>
                <a:gd name="T31" fmla="*/ 94 h 106"/>
                <a:gd name="T32" fmla="*/ 56 w 58"/>
                <a:gd name="T33" fmla="*/ 83 h 106"/>
                <a:gd name="T34" fmla="*/ 57 w 58"/>
                <a:gd name="T35" fmla="*/ 71 h 106"/>
                <a:gd name="T36" fmla="*/ 57 w 58"/>
                <a:gd name="T37" fmla="*/ 68 h 106"/>
                <a:gd name="T38" fmla="*/ 37 w 58"/>
                <a:gd name="T39" fmla="*/ 68 h 106"/>
                <a:gd name="T40" fmla="*/ 37 w 58"/>
                <a:gd name="T41" fmla="*/ 81 h 106"/>
                <a:gd name="T42" fmla="*/ 29 w 58"/>
                <a:gd name="T43" fmla="*/ 88 h 106"/>
                <a:gd name="T44" fmla="*/ 20 w 58"/>
                <a:gd name="T45" fmla="*/ 74 h 106"/>
                <a:gd name="T46" fmla="*/ 20 w 58"/>
                <a:gd name="T47" fmla="*/ 55 h 106"/>
                <a:gd name="T48" fmla="*/ 57 w 58"/>
                <a:gd name="T49" fmla="*/ 5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 h="106">
                  <a:moveTo>
                    <a:pt x="20" y="28"/>
                  </a:moveTo>
                  <a:cubicBezTo>
                    <a:pt x="20" y="19"/>
                    <a:pt x="22" y="16"/>
                    <a:pt x="29" y="16"/>
                  </a:cubicBezTo>
                  <a:cubicBezTo>
                    <a:pt x="35" y="16"/>
                    <a:pt x="37" y="19"/>
                    <a:pt x="37" y="29"/>
                  </a:cubicBezTo>
                  <a:lnTo>
                    <a:pt x="37" y="40"/>
                  </a:lnTo>
                  <a:lnTo>
                    <a:pt x="20" y="40"/>
                  </a:lnTo>
                  <a:lnTo>
                    <a:pt x="20" y="28"/>
                  </a:lnTo>
                  <a:close/>
                  <a:moveTo>
                    <a:pt x="57" y="55"/>
                  </a:moveTo>
                  <a:lnTo>
                    <a:pt x="57" y="34"/>
                  </a:lnTo>
                  <a:cubicBezTo>
                    <a:pt x="57" y="23"/>
                    <a:pt x="55" y="15"/>
                    <a:pt x="51" y="11"/>
                  </a:cubicBezTo>
                  <a:cubicBezTo>
                    <a:pt x="46" y="4"/>
                    <a:pt x="38" y="0"/>
                    <a:pt x="29" y="0"/>
                  </a:cubicBezTo>
                  <a:cubicBezTo>
                    <a:pt x="19" y="0"/>
                    <a:pt x="12" y="4"/>
                    <a:pt x="6" y="11"/>
                  </a:cubicBezTo>
                  <a:cubicBezTo>
                    <a:pt x="2" y="15"/>
                    <a:pt x="0" y="24"/>
                    <a:pt x="0" y="35"/>
                  </a:cubicBezTo>
                  <a:lnTo>
                    <a:pt x="0" y="71"/>
                  </a:lnTo>
                  <a:cubicBezTo>
                    <a:pt x="0" y="82"/>
                    <a:pt x="3" y="90"/>
                    <a:pt x="7" y="95"/>
                  </a:cubicBezTo>
                  <a:cubicBezTo>
                    <a:pt x="12" y="102"/>
                    <a:pt x="20" y="105"/>
                    <a:pt x="29" y="105"/>
                  </a:cubicBezTo>
                  <a:cubicBezTo>
                    <a:pt x="39" y="105"/>
                    <a:pt x="47" y="102"/>
                    <a:pt x="52" y="94"/>
                  </a:cubicBezTo>
                  <a:cubicBezTo>
                    <a:pt x="54" y="91"/>
                    <a:pt x="56" y="87"/>
                    <a:pt x="56" y="83"/>
                  </a:cubicBezTo>
                  <a:cubicBezTo>
                    <a:pt x="57" y="81"/>
                    <a:pt x="57" y="77"/>
                    <a:pt x="57" y="71"/>
                  </a:cubicBezTo>
                  <a:lnTo>
                    <a:pt x="57" y="68"/>
                  </a:lnTo>
                  <a:lnTo>
                    <a:pt x="37" y="68"/>
                  </a:lnTo>
                  <a:cubicBezTo>
                    <a:pt x="37" y="75"/>
                    <a:pt x="37" y="80"/>
                    <a:pt x="37" y="81"/>
                  </a:cubicBezTo>
                  <a:cubicBezTo>
                    <a:pt x="36" y="86"/>
                    <a:pt x="34" y="88"/>
                    <a:pt x="29" y="88"/>
                  </a:cubicBezTo>
                  <a:cubicBezTo>
                    <a:pt x="22" y="88"/>
                    <a:pt x="20" y="84"/>
                    <a:pt x="20" y="74"/>
                  </a:cubicBezTo>
                  <a:lnTo>
                    <a:pt x="20" y="55"/>
                  </a:lnTo>
                  <a:lnTo>
                    <a:pt x="57" y="55"/>
                  </a:ln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a:p>
          </p:txBody>
        </p:sp>
        <p:sp>
          <p:nvSpPr>
            <p:cNvPr id="39" name="Freeform 8"/>
            <p:cNvSpPr>
              <a:spLocks noChangeArrowheads="1"/>
            </p:cNvSpPr>
            <p:nvPr/>
          </p:nvSpPr>
          <p:spPr bwMode="auto">
            <a:xfrm>
              <a:off x="2730500" y="2278063"/>
              <a:ext cx="20638" cy="50800"/>
            </a:xfrm>
            <a:custGeom>
              <a:avLst/>
              <a:gdLst>
                <a:gd name="T0" fmla="*/ 36 w 57"/>
                <a:gd name="T1" fmla="*/ 108 h 140"/>
                <a:gd name="T2" fmla="*/ 28 w 57"/>
                <a:gd name="T3" fmla="*/ 122 h 140"/>
                <a:gd name="T4" fmla="*/ 18 w 57"/>
                <a:gd name="T5" fmla="*/ 118 h 140"/>
                <a:gd name="T6" fmla="*/ 18 w 57"/>
                <a:gd name="T7" fmla="*/ 55 h 140"/>
                <a:gd name="T8" fmla="*/ 28 w 57"/>
                <a:gd name="T9" fmla="*/ 50 h 140"/>
                <a:gd name="T10" fmla="*/ 36 w 57"/>
                <a:gd name="T11" fmla="*/ 64 h 140"/>
                <a:gd name="T12" fmla="*/ 36 w 57"/>
                <a:gd name="T13" fmla="*/ 108 h 140"/>
                <a:gd name="T14" fmla="*/ 18 w 57"/>
                <a:gd name="T15" fmla="*/ 46 h 140"/>
                <a:gd name="T16" fmla="*/ 18 w 57"/>
                <a:gd name="T17" fmla="*/ 0 h 140"/>
                <a:gd name="T18" fmla="*/ 0 w 57"/>
                <a:gd name="T19" fmla="*/ 0 h 140"/>
                <a:gd name="T20" fmla="*/ 0 w 57"/>
                <a:gd name="T21" fmla="*/ 138 h 140"/>
                <a:gd name="T22" fmla="*/ 18 w 57"/>
                <a:gd name="T23" fmla="*/ 138 h 140"/>
                <a:gd name="T24" fmla="*/ 18 w 57"/>
                <a:gd name="T25" fmla="*/ 128 h 140"/>
                <a:gd name="T26" fmla="*/ 38 w 57"/>
                <a:gd name="T27" fmla="*/ 139 h 140"/>
                <a:gd name="T28" fmla="*/ 54 w 57"/>
                <a:gd name="T29" fmla="*/ 128 h 140"/>
                <a:gd name="T30" fmla="*/ 56 w 57"/>
                <a:gd name="T31" fmla="*/ 107 h 140"/>
                <a:gd name="T32" fmla="*/ 56 w 57"/>
                <a:gd name="T33" fmla="*/ 66 h 140"/>
                <a:gd name="T34" fmla="*/ 53 w 57"/>
                <a:gd name="T35" fmla="*/ 46 h 140"/>
                <a:gd name="T36" fmla="*/ 38 w 57"/>
                <a:gd name="T37" fmla="*/ 34 h 140"/>
                <a:gd name="T38" fmla="*/ 18 w 57"/>
                <a:gd name="T39" fmla="*/ 4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140">
                  <a:moveTo>
                    <a:pt x="36" y="108"/>
                  </a:moveTo>
                  <a:cubicBezTo>
                    <a:pt x="36" y="118"/>
                    <a:pt x="34" y="122"/>
                    <a:pt x="28" y="122"/>
                  </a:cubicBezTo>
                  <a:cubicBezTo>
                    <a:pt x="25" y="122"/>
                    <a:pt x="22" y="121"/>
                    <a:pt x="18" y="118"/>
                  </a:cubicBezTo>
                  <a:lnTo>
                    <a:pt x="18" y="55"/>
                  </a:lnTo>
                  <a:cubicBezTo>
                    <a:pt x="22" y="52"/>
                    <a:pt x="25" y="50"/>
                    <a:pt x="28" y="50"/>
                  </a:cubicBezTo>
                  <a:cubicBezTo>
                    <a:pt x="34" y="50"/>
                    <a:pt x="36" y="53"/>
                    <a:pt x="36" y="64"/>
                  </a:cubicBezTo>
                  <a:lnTo>
                    <a:pt x="36" y="108"/>
                  </a:lnTo>
                  <a:close/>
                  <a:moveTo>
                    <a:pt x="18" y="46"/>
                  </a:moveTo>
                  <a:lnTo>
                    <a:pt x="18" y="0"/>
                  </a:lnTo>
                  <a:lnTo>
                    <a:pt x="0" y="0"/>
                  </a:lnTo>
                  <a:lnTo>
                    <a:pt x="0" y="138"/>
                  </a:lnTo>
                  <a:lnTo>
                    <a:pt x="18" y="138"/>
                  </a:lnTo>
                  <a:lnTo>
                    <a:pt x="18" y="128"/>
                  </a:lnTo>
                  <a:cubicBezTo>
                    <a:pt x="25" y="135"/>
                    <a:pt x="32" y="139"/>
                    <a:pt x="38" y="139"/>
                  </a:cubicBezTo>
                  <a:cubicBezTo>
                    <a:pt x="46" y="139"/>
                    <a:pt x="51" y="135"/>
                    <a:pt x="54" y="128"/>
                  </a:cubicBezTo>
                  <a:cubicBezTo>
                    <a:pt x="55" y="123"/>
                    <a:pt x="56" y="117"/>
                    <a:pt x="56" y="107"/>
                  </a:cubicBezTo>
                  <a:lnTo>
                    <a:pt x="56" y="66"/>
                  </a:lnTo>
                  <a:cubicBezTo>
                    <a:pt x="56" y="56"/>
                    <a:pt x="54" y="49"/>
                    <a:pt x="53" y="46"/>
                  </a:cubicBezTo>
                  <a:cubicBezTo>
                    <a:pt x="51" y="38"/>
                    <a:pt x="46" y="34"/>
                    <a:pt x="38" y="34"/>
                  </a:cubicBezTo>
                  <a:cubicBezTo>
                    <a:pt x="31" y="34"/>
                    <a:pt x="24" y="38"/>
                    <a:pt x="18" y="46"/>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a:p>
          </p:txBody>
        </p:sp>
        <p:sp>
          <p:nvSpPr>
            <p:cNvPr id="40" name="Freeform 9"/>
            <p:cNvSpPr>
              <a:spLocks noChangeArrowheads="1"/>
            </p:cNvSpPr>
            <p:nvPr/>
          </p:nvSpPr>
          <p:spPr bwMode="auto">
            <a:xfrm>
              <a:off x="2705100" y="2290763"/>
              <a:ext cx="20638" cy="38100"/>
            </a:xfrm>
            <a:custGeom>
              <a:avLst/>
              <a:gdLst>
                <a:gd name="T0" fmla="*/ 55 w 56"/>
                <a:gd name="T1" fmla="*/ 102 h 105"/>
                <a:gd name="T2" fmla="*/ 36 w 56"/>
                <a:gd name="T3" fmla="*/ 102 h 105"/>
                <a:gd name="T4" fmla="*/ 36 w 56"/>
                <a:gd name="T5" fmla="*/ 91 h 105"/>
                <a:gd name="T6" fmla="*/ 15 w 56"/>
                <a:gd name="T7" fmla="*/ 104 h 105"/>
                <a:gd name="T8" fmla="*/ 3 w 56"/>
                <a:gd name="T9" fmla="*/ 96 h 105"/>
                <a:gd name="T10" fmla="*/ 0 w 56"/>
                <a:gd name="T11" fmla="*/ 80 h 105"/>
                <a:gd name="T12" fmla="*/ 0 w 56"/>
                <a:gd name="T13" fmla="*/ 0 h 105"/>
                <a:gd name="T14" fmla="*/ 20 w 56"/>
                <a:gd name="T15" fmla="*/ 0 h 105"/>
                <a:gd name="T16" fmla="*/ 20 w 56"/>
                <a:gd name="T17" fmla="*/ 75 h 105"/>
                <a:gd name="T18" fmla="*/ 20 w 56"/>
                <a:gd name="T19" fmla="*/ 82 h 105"/>
                <a:gd name="T20" fmla="*/ 24 w 56"/>
                <a:gd name="T21" fmla="*/ 86 h 105"/>
                <a:gd name="T22" fmla="*/ 36 w 56"/>
                <a:gd name="T23" fmla="*/ 77 h 105"/>
                <a:gd name="T24" fmla="*/ 36 w 56"/>
                <a:gd name="T25" fmla="*/ 0 h 105"/>
                <a:gd name="T26" fmla="*/ 55 w 56"/>
                <a:gd name="T27" fmla="*/ 0 h 105"/>
                <a:gd name="T28" fmla="*/ 55 w 56"/>
                <a:gd name="T29" fmla="*/ 10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105">
                  <a:moveTo>
                    <a:pt x="55" y="102"/>
                  </a:moveTo>
                  <a:lnTo>
                    <a:pt x="36" y="102"/>
                  </a:lnTo>
                  <a:lnTo>
                    <a:pt x="36" y="91"/>
                  </a:lnTo>
                  <a:cubicBezTo>
                    <a:pt x="28" y="99"/>
                    <a:pt x="22" y="104"/>
                    <a:pt x="15" y="104"/>
                  </a:cubicBezTo>
                  <a:cubicBezTo>
                    <a:pt x="9" y="104"/>
                    <a:pt x="5" y="101"/>
                    <a:pt x="3" y="96"/>
                  </a:cubicBezTo>
                  <a:cubicBezTo>
                    <a:pt x="1" y="92"/>
                    <a:pt x="0" y="88"/>
                    <a:pt x="0" y="80"/>
                  </a:cubicBezTo>
                  <a:lnTo>
                    <a:pt x="0" y="0"/>
                  </a:lnTo>
                  <a:lnTo>
                    <a:pt x="20" y="0"/>
                  </a:lnTo>
                  <a:lnTo>
                    <a:pt x="20" y="75"/>
                  </a:lnTo>
                  <a:lnTo>
                    <a:pt x="20" y="82"/>
                  </a:lnTo>
                  <a:cubicBezTo>
                    <a:pt x="21" y="85"/>
                    <a:pt x="22" y="86"/>
                    <a:pt x="24" y="86"/>
                  </a:cubicBezTo>
                  <a:cubicBezTo>
                    <a:pt x="28" y="86"/>
                    <a:pt x="31" y="83"/>
                    <a:pt x="36" y="77"/>
                  </a:cubicBezTo>
                  <a:lnTo>
                    <a:pt x="36" y="0"/>
                  </a:lnTo>
                  <a:lnTo>
                    <a:pt x="55" y="0"/>
                  </a:lnTo>
                  <a:lnTo>
                    <a:pt x="55" y="102"/>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a:p>
          </p:txBody>
        </p:sp>
        <p:sp>
          <p:nvSpPr>
            <p:cNvPr id="41" name="Freeform 10"/>
            <p:cNvSpPr>
              <a:spLocks noChangeArrowheads="1"/>
            </p:cNvSpPr>
            <p:nvPr/>
          </p:nvSpPr>
          <p:spPr bwMode="auto">
            <a:xfrm>
              <a:off x="2682875" y="2278063"/>
              <a:ext cx="23813" cy="50800"/>
            </a:xfrm>
            <a:custGeom>
              <a:avLst/>
              <a:gdLst>
                <a:gd name="T0" fmla="*/ 43 w 67"/>
                <a:gd name="T1" fmla="*/ 138 h 139"/>
                <a:gd name="T2" fmla="*/ 22 w 67"/>
                <a:gd name="T3" fmla="*/ 138 h 139"/>
                <a:gd name="T4" fmla="*/ 22 w 67"/>
                <a:gd name="T5" fmla="*/ 20 h 139"/>
                <a:gd name="T6" fmla="*/ 0 w 67"/>
                <a:gd name="T7" fmla="*/ 20 h 139"/>
                <a:gd name="T8" fmla="*/ 0 w 67"/>
                <a:gd name="T9" fmla="*/ 0 h 139"/>
                <a:gd name="T10" fmla="*/ 66 w 67"/>
                <a:gd name="T11" fmla="*/ 0 h 139"/>
                <a:gd name="T12" fmla="*/ 66 w 67"/>
                <a:gd name="T13" fmla="*/ 20 h 139"/>
                <a:gd name="T14" fmla="*/ 43 w 67"/>
                <a:gd name="T15" fmla="*/ 20 h 139"/>
                <a:gd name="T16" fmla="*/ 43 w 67"/>
                <a:gd name="T17" fmla="*/ 13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139">
                  <a:moveTo>
                    <a:pt x="43" y="138"/>
                  </a:moveTo>
                  <a:lnTo>
                    <a:pt x="22" y="138"/>
                  </a:lnTo>
                  <a:lnTo>
                    <a:pt x="22" y="20"/>
                  </a:lnTo>
                  <a:lnTo>
                    <a:pt x="0" y="20"/>
                  </a:lnTo>
                  <a:lnTo>
                    <a:pt x="0" y="0"/>
                  </a:lnTo>
                  <a:lnTo>
                    <a:pt x="66" y="0"/>
                  </a:lnTo>
                  <a:lnTo>
                    <a:pt x="66" y="20"/>
                  </a:lnTo>
                  <a:lnTo>
                    <a:pt x="43" y="20"/>
                  </a:lnTo>
                  <a:lnTo>
                    <a:pt x="43" y="138"/>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a:p>
          </p:txBody>
        </p:sp>
      </p:grpSp>
      <p:grpSp>
        <p:nvGrpSpPr>
          <p:cNvPr id="42" name="Group 41"/>
          <p:cNvGrpSpPr/>
          <p:nvPr userDrawn="1"/>
        </p:nvGrpSpPr>
        <p:grpSpPr>
          <a:xfrm>
            <a:off x="6951347" y="5723309"/>
            <a:ext cx="385062" cy="385062"/>
            <a:chOff x="3090863" y="2192338"/>
            <a:chExt cx="223837" cy="223837"/>
          </a:xfrm>
        </p:grpSpPr>
        <p:sp>
          <p:nvSpPr>
            <p:cNvPr id="43" name="Freeform 11"/>
            <p:cNvSpPr>
              <a:spLocks noChangeArrowheads="1"/>
            </p:cNvSpPr>
            <p:nvPr/>
          </p:nvSpPr>
          <p:spPr bwMode="auto">
            <a:xfrm>
              <a:off x="3090863" y="2192338"/>
              <a:ext cx="223837" cy="223837"/>
            </a:xfrm>
            <a:custGeom>
              <a:avLst/>
              <a:gdLst>
                <a:gd name="T0" fmla="*/ 621 w 622"/>
                <a:gd name="T1" fmla="*/ 309 h 621"/>
                <a:gd name="T2" fmla="*/ 310 w 622"/>
                <a:gd name="T3" fmla="*/ 0 h 621"/>
                <a:gd name="T4" fmla="*/ 0 w 622"/>
                <a:gd name="T5" fmla="*/ 309 h 621"/>
                <a:gd name="T6" fmla="*/ 310 w 622"/>
                <a:gd name="T7" fmla="*/ 620 h 621"/>
                <a:gd name="T8" fmla="*/ 621 w 622"/>
                <a:gd name="T9" fmla="*/ 309 h 621"/>
              </a:gdLst>
              <a:ahLst/>
              <a:cxnLst>
                <a:cxn ang="0">
                  <a:pos x="T0" y="T1"/>
                </a:cxn>
                <a:cxn ang="0">
                  <a:pos x="T2" y="T3"/>
                </a:cxn>
                <a:cxn ang="0">
                  <a:pos x="T4" y="T5"/>
                </a:cxn>
                <a:cxn ang="0">
                  <a:pos x="T6" y="T7"/>
                </a:cxn>
                <a:cxn ang="0">
                  <a:pos x="T8" y="T9"/>
                </a:cxn>
              </a:cxnLst>
              <a:rect l="0" t="0" r="r" b="b"/>
              <a:pathLst>
                <a:path w="622" h="621">
                  <a:moveTo>
                    <a:pt x="621" y="309"/>
                  </a:moveTo>
                  <a:cubicBezTo>
                    <a:pt x="621" y="139"/>
                    <a:pt x="482" y="0"/>
                    <a:pt x="310" y="0"/>
                  </a:cubicBezTo>
                  <a:cubicBezTo>
                    <a:pt x="139" y="0"/>
                    <a:pt x="0" y="139"/>
                    <a:pt x="0" y="309"/>
                  </a:cubicBezTo>
                  <a:cubicBezTo>
                    <a:pt x="0" y="481"/>
                    <a:pt x="139" y="620"/>
                    <a:pt x="310" y="620"/>
                  </a:cubicBezTo>
                  <a:cubicBezTo>
                    <a:pt x="482" y="620"/>
                    <a:pt x="621" y="481"/>
                    <a:pt x="621" y="309"/>
                  </a:cubicBezTo>
                </a:path>
              </a:pathLst>
            </a:custGeom>
            <a:solidFill>
              <a:srgbClr val="007FB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a:p>
          </p:txBody>
        </p:sp>
        <p:sp>
          <p:nvSpPr>
            <p:cNvPr id="44" name="Freeform 12"/>
            <p:cNvSpPr>
              <a:spLocks noChangeArrowheads="1"/>
            </p:cNvSpPr>
            <p:nvPr/>
          </p:nvSpPr>
          <p:spPr bwMode="auto">
            <a:xfrm>
              <a:off x="3154363" y="2251075"/>
              <a:ext cx="23812" cy="93663"/>
            </a:xfrm>
            <a:custGeom>
              <a:avLst/>
              <a:gdLst>
                <a:gd name="T0" fmla="*/ 32 w 66"/>
                <a:gd name="T1" fmla="*/ 60 h 259"/>
                <a:gd name="T2" fmla="*/ 65 w 66"/>
                <a:gd name="T3" fmla="*/ 30 h 259"/>
                <a:gd name="T4" fmla="*/ 32 w 66"/>
                <a:gd name="T5" fmla="*/ 0 h 259"/>
                <a:gd name="T6" fmla="*/ 0 w 66"/>
                <a:gd name="T7" fmla="*/ 30 h 259"/>
                <a:gd name="T8" fmla="*/ 32 w 66"/>
                <a:gd name="T9" fmla="*/ 60 h 259"/>
                <a:gd name="T10" fmla="*/ 61 w 66"/>
                <a:gd name="T11" fmla="*/ 84 h 259"/>
                <a:gd name="T12" fmla="*/ 3 w 66"/>
                <a:gd name="T13" fmla="*/ 84 h 259"/>
                <a:gd name="T14" fmla="*/ 3 w 66"/>
                <a:gd name="T15" fmla="*/ 258 h 259"/>
                <a:gd name="T16" fmla="*/ 61 w 66"/>
                <a:gd name="T17" fmla="*/ 258 h 259"/>
                <a:gd name="T18" fmla="*/ 61 w 66"/>
                <a:gd name="T19" fmla="*/ 84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59">
                  <a:moveTo>
                    <a:pt x="32" y="60"/>
                  </a:moveTo>
                  <a:cubicBezTo>
                    <a:pt x="52" y="60"/>
                    <a:pt x="65" y="47"/>
                    <a:pt x="65" y="30"/>
                  </a:cubicBezTo>
                  <a:cubicBezTo>
                    <a:pt x="65" y="13"/>
                    <a:pt x="52" y="0"/>
                    <a:pt x="32" y="0"/>
                  </a:cubicBezTo>
                  <a:cubicBezTo>
                    <a:pt x="13" y="0"/>
                    <a:pt x="0" y="13"/>
                    <a:pt x="0" y="30"/>
                  </a:cubicBezTo>
                  <a:cubicBezTo>
                    <a:pt x="0" y="47"/>
                    <a:pt x="12" y="60"/>
                    <a:pt x="32" y="60"/>
                  </a:cubicBezTo>
                  <a:close/>
                  <a:moveTo>
                    <a:pt x="61" y="84"/>
                  </a:moveTo>
                  <a:lnTo>
                    <a:pt x="3" y="84"/>
                  </a:lnTo>
                  <a:lnTo>
                    <a:pt x="3" y="258"/>
                  </a:lnTo>
                  <a:lnTo>
                    <a:pt x="61" y="258"/>
                  </a:lnTo>
                  <a:lnTo>
                    <a:pt x="61" y="84"/>
                  </a:ln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a:p>
          </p:txBody>
        </p:sp>
        <p:sp>
          <p:nvSpPr>
            <p:cNvPr id="45" name="Freeform 13"/>
            <p:cNvSpPr>
              <a:spLocks noChangeArrowheads="1"/>
            </p:cNvSpPr>
            <p:nvPr/>
          </p:nvSpPr>
          <p:spPr bwMode="auto">
            <a:xfrm>
              <a:off x="3187700" y="2279650"/>
              <a:ext cx="65088" cy="65088"/>
            </a:xfrm>
            <a:custGeom>
              <a:avLst/>
              <a:gdLst>
                <a:gd name="T0" fmla="*/ 59 w 179"/>
                <a:gd name="T1" fmla="*/ 178 h 179"/>
                <a:gd name="T2" fmla="*/ 59 w 179"/>
                <a:gd name="T3" fmla="*/ 81 h 179"/>
                <a:gd name="T4" fmla="*/ 60 w 179"/>
                <a:gd name="T5" fmla="*/ 66 h 179"/>
                <a:gd name="T6" fmla="*/ 90 w 179"/>
                <a:gd name="T7" fmla="*/ 45 h 179"/>
                <a:gd name="T8" fmla="*/ 120 w 179"/>
                <a:gd name="T9" fmla="*/ 85 h 179"/>
                <a:gd name="T10" fmla="*/ 120 w 179"/>
                <a:gd name="T11" fmla="*/ 178 h 179"/>
                <a:gd name="T12" fmla="*/ 178 w 179"/>
                <a:gd name="T13" fmla="*/ 178 h 179"/>
                <a:gd name="T14" fmla="*/ 178 w 179"/>
                <a:gd name="T15" fmla="*/ 78 h 179"/>
                <a:gd name="T16" fmla="*/ 111 w 179"/>
                <a:gd name="T17" fmla="*/ 0 h 179"/>
                <a:gd name="T18" fmla="*/ 59 w 179"/>
                <a:gd name="T19" fmla="*/ 29 h 179"/>
                <a:gd name="T20" fmla="*/ 59 w 179"/>
                <a:gd name="T21" fmla="*/ 4 h 179"/>
                <a:gd name="T22" fmla="*/ 0 w 179"/>
                <a:gd name="T23" fmla="*/ 4 h 179"/>
                <a:gd name="T24" fmla="*/ 0 w 179"/>
                <a:gd name="T25" fmla="*/ 178 h 179"/>
                <a:gd name="T26" fmla="*/ 59 w 179"/>
                <a:gd name="T27" fmla="*/ 178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9" h="179">
                  <a:moveTo>
                    <a:pt x="59" y="178"/>
                  </a:moveTo>
                  <a:lnTo>
                    <a:pt x="59" y="81"/>
                  </a:lnTo>
                  <a:cubicBezTo>
                    <a:pt x="59" y="75"/>
                    <a:pt x="59" y="70"/>
                    <a:pt x="60" y="66"/>
                  </a:cubicBezTo>
                  <a:cubicBezTo>
                    <a:pt x="65" y="56"/>
                    <a:pt x="74" y="45"/>
                    <a:pt x="90" y="45"/>
                  </a:cubicBezTo>
                  <a:cubicBezTo>
                    <a:pt x="111" y="45"/>
                    <a:pt x="120" y="61"/>
                    <a:pt x="120" y="85"/>
                  </a:cubicBezTo>
                  <a:lnTo>
                    <a:pt x="120" y="178"/>
                  </a:lnTo>
                  <a:lnTo>
                    <a:pt x="178" y="178"/>
                  </a:lnTo>
                  <a:lnTo>
                    <a:pt x="178" y="78"/>
                  </a:lnTo>
                  <a:cubicBezTo>
                    <a:pt x="178" y="25"/>
                    <a:pt x="149" y="0"/>
                    <a:pt x="111" y="0"/>
                  </a:cubicBezTo>
                  <a:cubicBezTo>
                    <a:pt x="80" y="0"/>
                    <a:pt x="66" y="17"/>
                    <a:pt x="59" y="29"/>
                  </a:cubicBezTo>
                  <a:lnTo>
                    <a:pt x="59" y="4"/>
                  </a:lnTo>
                  <a:lnTo>
                    <a:pt x="0" y="4"/>
                  </a:lnTo>
                  <a:cubicBezTo>
                    <a:pt x="1" y="21"/>
                    <a:pt x="0" y="178"/>
                    <a:pt x="0" y="178"/>
                  </a:cubicBezTo>
                  <a:lnTo>
                    <a:pt x="59" y="178"/>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a:p>
          </p:txBody>
        </p:sp>
      </p:grpSp>
      <p:sp>
        <p:nvSpPr>
          <p:cNvPr id="48" name="TextBox 47"/>
          <p:cNvSpPr txBox="1"/>
          <p:nvPr userDrawn="1"/>
        </p:nvSpPr>
        <p:spPr>
          <a:xfrm>
            <a:off x="7445893" y="4523224"/>
            <a:ext cx="2134939" cy="292388"/>
          </a:xfrm>
          <a:prstGeom prst="rect">
            <a:avLst/>
          </a:prstGeom>
          <a:noFill/>
        </p:spPr>
        <p:txBody>
          <a:bodyPr wrap="square" rtlCol="0">
            <a:spAutoFit/>
          </a:bodyPr>
          <a:lstStyle/>
          <a:p>
            <a:pPr marL="0" marR="0" lvl="0" indent="0" algn="l" defTabSz="457200" rtl="0" eaLnBrk="1" fontAlgn="base" latinLnBrk="0" hangingPunct="1">
              <a:lnSpc>
                <a:spcPct val="110000"/>
              </a:lnSpc>
              <a:spcBef>
                <a:spcPts val="1200"/>
              </a:spcBef>
              <a:spcAft>
                <a:spcPct val="0"/>
              </a:spcAft>
              <a:buClrTx/>
              <a:buSzTx/>
              <a:buFont typeface="Arial" charset="0"/>
              <a:buNone/>
              <a:tabLst/>
              <a:defRPr/>
            </a:pPr>
            <a:r>
              <a:rPr lang="en-US" sz="1200" b="0" i="0" u="none" strike="noStrike" kern="1200" baseline="0" dirty="0" smtClean="0">
                <a:solidFill>
                  <a:srgbClr val="5E6A71"/>
                </a:solidFill>
                <a:latin typeface="Calibri" charset="0"/>
                <a:ea typeface="ＭＳ Ｐゴシック" charset="0"/>
                <a:cs typeface="ＭＳ Ｐゴシック" charset="0"/>
              </a:rPr>
              <a:t>https://twitter.com/CSCfi</a:t>
            </a:r>
            <a:endParaRPr lang="en-US" sz="1200" b="0" i="0" u="none" strike="noStrike" kern="1200" baseline="0" dirty="0" smtClean="0">
              <a:solidFill>
                <a:srgbClr val="5E6A71"/>
              </a:solidFill>
              <a:latin typeface="Calibri" charset="0"/>
              <a:ea typeface="ＭＳ Ｐゴシック" charset="0"/>
              <a:cs typeface="ＭＳ Ｐゴシック" charset="0"/>
              <a:hlinkClick r:id="rId2"/>
            </a:endParaRPr>
          </a:p>
        </p:txBody>
      </p:sp>
      <p:sp>
        <p:nvSpPr>
          <p:cNvPr id="49" name="TextBox 48"/>
          <p:cNvSpPr txBox="1"/>
          <p:nvPr userDrawn="1"/>
        </p:nvSpPr>
        <p:spPr>
          <a:xfrm>
            <a:off x="7445893" y="5141018"/>
            <a:ext cx="3641179" cy="292388"/>
          </a:xfrm>
          <a:prstGeom prst="rect">
            <a:avLst/>
          </a:prstGeom>
          <a:noFill/>
        </p:spPr>
        <p:txBody>
          <a:bodyPr wrap="square" rtlCol="0">
            <a:spAutoFit/>
          </a:bodyPr>
          <a:lstStyle/>
          <a:p>
            <a:pPr marL="0" marR="0" lvl="0" indent="0" algn="l" defTabSz="457200" rtl="0" eaLnBrk="1" fontAlgn="base" latinLnBrk="0" hangingPunct="1">
              <a:lnSpc>
                <a:spcPct val="110000"/>
              </a:lnSpc>
              <a:spcBef>
                <a:spcPts val="1200"/>
              </a:spcBef>
              <a:spcAft>
                <a:spcPct val="0"/>
              </a:spcAft>
              <a:buClrTx/>
              <a:buSzTx/>
              <a:buFont typeface="Arial" charset="0"/>
              <a:buNone/>
              <a:tabLst/>
              <a:defRPr/>
            </a:pPr>
            <a:r>
              <a:rPr lang="pl-PL" sz="1200" b="0" i="0" u="none" strike="noStrike" kern="1200" baseline="0" dirty="0" smtClean="0">
                <a:solidFill>
                  <a:srgbClr val="5E6A71"/>
                </a:solidFill>
                <a:latin typeface="Calibri" charset="0"/>
                <a:ea typeface="ＭＳ Ｐゴシック" charset="0"/>
                <a:cs typeface="ＭＳ Ｐゴシック" charset="0"/>
              </a:rPr>
              <a:t>https://www.youtube.com/c/CSCfi</a:t>
            </a:r>
            <a:endParaRPr lang="pl-PL" sz="1200" b="0" i="0" u="none" strike="noStrike" kern="1200" baseline="0" dirty="0" smtClean="0">
              <a:solidFill>
                <a:srgbClr val="5E6A71"/>
              </a:solidFill>
              <a:latin typeface="Calibri" charset="0"/>
              <a:ea typeface="ＭＳ Ｐゴシック" charset="0"/>
              <a:cs typeface="ＭＳ Ｐゴシック" charset="0"/>
              <a:hlinkClick r:id="rId2"/>
            </a:endParaRPr>
          </a:p>
        </p:txBody>
      </p:sp>
      <p:sp>
        <p:nvSpPr>
          <p:cNvPr id="50" name="TextBox 49"/>
          <p:cNvSpPr txBox="1"/>
          <p:nvPr userDrawn="1"/>
        </p:nvSpPr>
        <p:spPr>
          <a:xfrm>
            <a:off x="7445893" y="5758812"/>
            <a:ext cx="4608778" cy="292388"/>
          </a:xfrm>
          <a:prstGeom prst="rect">
            <a:avLst/>
          </a:prstGeom>
          <a:noFill/>
        </p:spPr>
        <p:txBody>
          <a:bodyPr wrap="square" rtlCol="0">
            <a:spAutoFit/>
          </a:bodyPr>
          <a:lstStyle/>
          <a:p>
            <a:pPr marL="0" marR="0" lvl="0" indent="0" algn="l" defTabSz="457200" rtl="0" eaLnBrk="1" fontAlgn="base" latinLnBrk="0" hangingPunct="1">
              <a:lnSpc>
                <a:spcPct val="110000"/>
              </a:lnSpc>
              <a:spcBef>
                <a:spcPts val="1200"/>
              </a:spcBef>
              <a:spcAft>
                <a:spcPct val="0"/>
              </a:spcAft>
              <a:buClrTx/>
              <a:buSzTx/>
              <a:buFont typeface="Arial" charset="0"/>
              <a:buNone/>
              <a:tabLst/>
              <a:defRPr/>
            </a:pPr>
            <a:r>
              <a:rPr lang="en-US" sz="1200" b="0" i="0" u="none" strike="noStrike" kern="1200" baseline="0" dirty="0" smtClean="0">
                <a:solidFill>
                  <a:srgbClr val="5E6A71"/>
                </a:solidFill>
                <a:latin typeface="Calibri" charset="0"/>
                <a:ea typeface="ＭＳ Ｐゴシック" charset="0"/>
                <a:cs typeface="ＭＳ Ｐゴシック" charset="0"/>
              </a:rPr>
              <a:t>https://www.linkedin.com/company/csc---it-center-for-science</a:t>
            </a:r>
          </a:p>
        </p:txBody>
      </p:sp>
      <p:sp>
        <p:nvSpPr>
          <p:cNvPr id="53" name="Text Placeholder 52"/>
          <p:cNvSpPr>
            <a:spLocks noGrp="1"/>
          </p:cNvSpPr>
          <p:nvPr>
            <p:ph type="body" sz="quarter" idx="10" hasCustomPrompt="1"/>
          </p:nvPr>
        </p:nvSpPr>
        <p:spPr>
          <a:xfrm>
            <a:off x="3072904" y="3864593"/>
            <a:ext cx="2618188" cy="385063"/>
          </a:xfrm>
        </p:spPr>
        <p:txBody>
          <a:bodyPr lIns="0" anchor="t"/>
          <a:lstStyle>
            <a:lvl1pPr marL="0" indent="0">
              <a:buNone/>
              <a:defRPr sz="1400" b="1">
                <a:solidFill>
                  <a:schemeClr val="tx1"/>
                </a:solidFill>
              </a:defRPr>
            </a:lvl1pPr>
            <a:lvl2pPr marL="347663" indent="0">
              <a:buFont typeface="Arial"/>
              <a:buNone/>
              <a:defRPr sz="1200"/>
            </a:lvl2pPr>
            <a:lvl3pPr marL="1143000" indent="0">
              <a:buFont typeface="Arial"/>
              <a:buNone/>
              <a:defRPr sz="1200"/>
            </a:lvl3pPr>
            <a:lvl4pPr marL="1477962" indent="0">
              <a:buNone/>
              <a:defRPr sz="1200"/>
            </a:lvl4pPr>
            <a:lvl5pPr marL="1935162" indent="0">
              <a:buNone/>
              <a:defRPr sz="1200"/>
            </a:lvl5pPr>
          </a:lstStyle>
          <a:p>
            <a:pPr lvl="0"/>
            <a:r>
              <a:rPr lang="fi-FI" dirty="0" smtClean="0"/>
              <a:t>Etunimi Sukunimi</a:t>
            </a:r>
          </a:p>
        </p:txBody>
      </p:sp>
      <p:sp>
        <p:nvSpPr>
          <p:cNvPr id="55" name="Picture Placeholder 54"/>
          <p:cNvSpPr>
            <a:spLocks noGrp="1"/>
          </p:cNvSpPr>
          <p:nvPr>
            <p:ph type="pic" sz="quarter" idx="11"/>
          </p:nvPr>
        </p:nvSpPr>
        <p:spPr>
          <a:xfrm>
            <a:off x="1102646" y="3938985"/>
            <a:ext cx="1657609" cy="1655807"/>
          </a:xfrm>
          <a:prstGeom prst="ellipse">
            <a:avLst/>
          </a:prstGeom>
        </p:spPr>
        <p:txBody>
          <a:bodyPr/>
          <a:lstStyle>
            <a:lvl1pPr marL="0" indent="0">
              <a:buFont typeface="Arial"/>
              <a:buNone/>
              <a:defRPr sz="1400"/>
            </a:lvl1pPr>
          </a:lstStyle>
          <a:p>
            <a:r>
              <a:rPr lang="fi-FI" smtClean="0"/>
              <a:t>Drag picture to placeholder or click icon to add</a:t>
            </a:r>
            <a:endParaRPr lang="en-US" dirty="0"/>
          </a:p>
        </p:txBody>
      </p:sp>
      <p:sp>
        <p:nvSpPr>
          <p:cNvPr id="57" name="Text Placeholder 56"/>
          <p:cNvSpPr>
            <a:spLocks noGrp="1"/>
          </p:cNvSpPr>
          <p:nvPr>
            <p:ph type="body" sz="quarter" idx="12" hasCustomPrompt="1"/>
          </p:nvPr>
        </p:nvSpPr>
        <p:spPr>
          <a:xfrm>
            <a:off x="3072903" y="4315527"/>
            <a:ext cx="2618189" cy="1717210"/>
          </a:xfrm>
        </p:spPr>
        <p:txBody>
          <a:bodyPr lIns="0"/>
          <a:lstStyle>
            <a:lvl1pPr marL="0" indent="0">
              <a:lnSpc>
                <a:spcPct val="110000"/>
              </a:lnSpc>
              <a:spcBef>
                <a:spcPts val="0"/>
              </a:spcBef>
              <a:buNone/>
              <a:defRPr sz="1200"/>
            </a:lvl1pPr>
            <a:lvl2pPr marL="690563" indent="-342900">
              <a:buFont typeface="Arial"/>
              <a:buChar char="•"/>
              <a:defRPr sz="1400"/>
            </a:lvl2pPr>
            <a:lvl3pPr marL="1428750" indent="-285750">
              <a:buFont typeface="Arial"/>
              <a:buChar char="•"/>
              <a:defRPr sz="1200"/>
            </a:lvl3pPr>
            <a:lvl4pPr>
              <a:defRPr sz="1100"/>
            </a:lvl4pPr>
            <a:lvl5pPr>
              <a:defRPr sz="900"/>
            </a:lvl5pPr>
          </a:lstStyle>
          <a:p>
            <a:pPr lvl="0"/>
            <a:r>
              <a:rPr lang="fi-FI" dirty="0" smtClean="0"/>
              <a:t>Tittelit ja yhteystiedot</a:t>
            </a:r>
            <a:endParaRPr lang="en-US" dirty="0"/>
          </a:p>
        </p:txBody>
      </p:sp>
      <p:cxnSp>
        <p:nvCxnSpPr>
          <p:cNvPr id="61" name="Straight Connector 60"/>
          <p:cNvCxnSpPr/>
          <p:nvPr userDrawn="1"/>
        </p:nvCxnSpPr>
        <p:spPr>
          <a:xfrm>
            <a:off x="6096000" y="3862343"/>
            <a:ext cx="0" cy="2202232"/>
          </a:xfrm>
          <a:prstGeom prst="line">
            <a:avLst/>
          </a:prstGeom>
          <a:ln w="9525">
            <a:solidFill>
              <a:schemeClr val="accent3"/>
            </a:solidFill>
          </a:ln>
          <a:effectLst/>
        </p:spPr>
        <p:style>
          <a:lnRef idx="2">
            <a:schemeClr val="accent1"/>
          </a:lnRef>
          <a:fillRef idx="0">
            <a:schemeClr val="accent1"/>
          </a:fillRef>
          <a:effectRef idx="1">
            <a:schemeClr val="accent1"/>
          </a:effectRef>
          <a:fontRef idx="minor">
            <a:schemeClr val="tx1"/>
          </a:fontRef>
        </p:style>
      </p:cxnSp>
      <p:grpSp>
        <p:nvGrpSpPr>
          <p:cNvPr id="72" name="Group 71"/>
          <p:cNvGrpSpPr/>
          <p:nvPr userDrawn="1"/>
        </p:nvGrpSpPr>
        <p:grpSpPr>
          <a:xfrm>
            <a:off x="4941995" y="1324732"/>
            <a:ext cx="2308011" cy="1465997"/>
            <a:chOff x="3018474" y="609992"/>
            <a:chExt cx="2171462" cy="1379264"/>
          </a:xfrm>
        </p:grpSpPr>
        <p:sp>
          <p:nvSpPr>
            <p:cNvPr id="73" name="Freeform 1"/>
            <p:cNvSpPr>
              <a:spLocks noChangeArrowheads="1"/>
            </p:cNvSpPr>
            <p:nvPr/>
          </p:nvSpPr>
          <p:spPr bwMode="auto">
            <a:xfrm>
              <a:off x="3018474" y="1154623"/>
              <a:ext cx="1089266" cy="544636"/>
            </a:xfrm>
            <a:custGeom>
              <a:avLst/>
              <a:gdLst>
                <a:gd name="T0" fmla="*/ 679 w 680"/>
                <a:gd name="T1" fmla="*/ 340 h 341"/>
                <a:gd name="T2" fmla="*/ 663 w 680"/>
                <a:gd name="T3" fmla="*/ 330 h 341"/>
                <a:gd name="T4" fmla="*/ 16 w 680"/>
                <a:gd name="T5" fmla="*/ 17 h 341"/>
                <a:gd name="T6" fmla="*/ 0 w 680"/>
                <a:gd name="T7" fmla="*/ 0 h 341"/>
                <a:gd name="T8" fmla="*/ 679 w 680"/>
                <a:gd name="T9" fmla="*/ 0 h 341"/>
                <a:gd name="T10" fmla="*/ 679 w 680"/>
                <a:gd name="T11" fmla="*/ 340 h 341"/>
              </a:gdLst>
              <a:ahLst/>
              <a:cxnLst>
                <a:cxn ang="0">
                  <a:pos x="T0" y="T1"/>
                </a:cxn>
                <a:cxn ang="0">
                  <a:pos x="T2" y="T3"/>
                </a:cxn>
                <a:cxn ang="0">
                  <a:pos x="T4" y="T5"/>
                </a:cxn>
                <a:cxn ang="0">
                  <a:pos x="T6" y="T7"/>
                </a:cxn>
                <a:cxn ang="0">
                  <a:pos x="T8" y="T9"/>
                </a:cxn>
                <a:cxn ang="0">
                  <a:pos x="T10" y="T11"/>
                </a:cxn>
              </a:cxnLst>
              <a:rect l="0" t="0" r="r" b="b"/>
              <a:pathLst>
                <a:path w="680" h="341">
                  <a:moveTo>
                    <a:pt x="679" y="340"/>
                  </a:moveTo>
                  <a:cubicBezTo>
                    <a:pt x="679" y="340"/>
                    <a:pt x="664" y="337"/>
                    <a:pt x="663" y="330"/>
                  </a:cubicBezTo>
                  <a:cubicBezTo>
                    <a:pt x="649" y="17"/>
                    <a:pt x="620" y="29"/>
                    <a:pt x="16" y="17"/>
                  </a:cubicBezTo>
                  <a:cubicBezTo>
                    <a:pt x="4" y="16"/>
                    <a:pt x="0" y="0"/>
                    <a:pt x="0" y="0"/>
                  </a:cubicBezTo>
                  <a:lnTo>
                    <a:pt x="679" y="0"/>
                  </a:lnTo>
                  <a:lnTo>
                    <a:pt x="679" y="340"/>
                  </a:lnTo>
                </a:path>
              </a:pathLst>
            </a:custGeom>
            <a:solidFill>
              <a:schemeClr val="tx1"/>
            </a:solidFill>
            <a:ln>
              <a:noFill/>
            </a:ln>
            <a:effectLst/>
          </p:spPr>
          <p:txBody>
            <a:bodyPr wrap="none" anchor="ctr"/>
            <a:lstStyle/>
            <a:p>
              <a:endParaRPr lang="en-US"/>
            </a:p>
          </p:txBody>
        </p:sp>
        <p:sp>
          <p:nvSpPr>
            <p:cNvPr id="74" name="Freeform 2"/>
            <p:cNvSpPr>
              <a:spLocks noChangeArrowheads="1"/>
            </p:cNvSpPr>
            <p:nvPr/>
          </p:nvSpPr>
          <p:spPr bwMode="auto">
            <a:xfrm>
              <a:off x="4100670" y="609992"/>
              <a:ext cx="1089266" cy="551706"/>
            </a:xfrm>
            <a:custGeom>
              <a:avLst/>
              <a:gdLst>
                <a:gd name="T0" fmla="*/ 0 w 679"/>
                <a:gd name="T1" fmla="*/ 0 h 342"/>
                <a:gd name="T2" fmla="*/ 15 w 679"/>
                <a:gd name="T3" fmla="*/ 10 h 342"/>
                <a:gd name="T4" fmla="*/ 662 w 679"/>
                <a:gd name="T5" fmla="*/ 324 h 342"/>
                <a:gd name="T6" fmla="*/ 678 w 679"/>
                <a:gd name="T7" fmla="*/ 341 h 342"/>
                <a:gd name="T8" fmla="*/ 0 w 679"/>
                <a:gd name="T9" fmla="*/ 341 h 342"/>
                <a:gd name="T10" fmla="*/ 0 w 679"/>
                <a:gd name="T11" fmla="*/ 0 h 342"/>
              </a:gdLst>
              <a:ahLst/>
              <a:cxnLst>
                <a:cxn ang="0">
                  <a:pos x="T0" y="T1"/>
                </a:cxn>
                <a:cxn ang="0">
                  <a:pos x="T2" y="T3"/>
                </a:cxn>
                <a:cxn ang="0">
                  <a:pos x="T4" y="T5"/>
                </a:cxn>
                <a:cxn ang="0">
                  <a:pos x="T6" y="T7"/>
                </a:cxn>
                <a:cxn ang="0">
                  <a:pos x="T8" y="T9"/>
                </a:cxn>
                <a:cxn ang="0">
                  <a:pos x="T10" y="T11"/>
                </a:cxn>
              </a:cxnLst>
              <a:rect l="0" t="0" r="r" b="b"/>
              <a:pathLst>
                <a:path w="679" h="342">
                  <a:moveTo>
                    <a:pt x="0" y="0"/>
                  </a:moveTo>
                  <a:cubicBezTo>
                    <a:pt x="0" y="0"/>
                    <a:pt x="15" y="3"/>
                    <a:pt x="15" y="10"/>
                  </a:cubicBezTo>
                  <a:cubicBezTo>
                    <a:pt x="28" y="324"/>
                    <a:pt x="57" y="312"/>
                    <a:pt x="662" y="324"/>
                  </a:cubicBezTo>
                  <a:cubicBezTo>
                    <a:pt x="673" y="325"/>
                    <a:pt x="678" y="341"/>
                    <a:pt x="678" y="341"/>
                  </a:cubicBezTo>
                  <a:lnTo>
                    <a:pt x="0" y="341"/>
                  </a:lnTo>
                  <a:lnTo>
                    <a:pt x="0" y="0"/>
                  </a:lnTo>
                </a:path>
              </a:pathLst>
            </a:custGeom>
            <a:solidFill>
              <a:schemeClr val="tx2"/>
            </a:solidFill>
            <a:ln>
              <a:noFill/>
            </a:ln>
            <a:effectLst/>
          </p:spPr>
          <p:txBody>
            <a:bodyPr wrap="none" anchor="ctr"/>
            <a:lstStyle/>
            <a:p>
              <a:endParaRPr lang="en-US"/>
            </a:p>
          </p:txBody>
        </p:sp>
        <p:sp>
          <p:nvSpPr>
            <p:cNvPr id="75" name="Freeform 3"/>
            <p:cNvSpPr>
              <a:spLocks noChangeArrowheads="1"/>
            </p:cNvSpPr>
            <p:nvPr/>
          </p:nvSpPr>
          <p:spPr bwMode="auto">
            <a:xfrm>
              <a:off x="3768229" y="1798283"/>
              <a:ext cx="650731" cy="190973"/>
            </a:xfrm>
            <a:custGeom>
              <a:avLst/>
              <a:gdLst>
                <a:gd name="T0" fmla="*/ 402 w 405"/>
                <a:gd name="T1" fmla="*/ 13 h 120"/>
                <a:gd name="T2" fmla="*/ 400 w 405"/>
                <a:gd name="T3" fmla="*/ 12 h 120"/>
                <a:gd name="T4" fmla="*/ 397 w 405"/>
                <a:gd name="T5" fmla="*/ 13 h 120"/>
                <a:gd name="T6" fmla="*/ 387 w 405"/>
                <a:gd name="T7" fmla="*/ 7 h 120"/>
                <a:gd name="T8" fmla="*/ 361 w 405"/>
                <a:gd name="T9" fmla="*/ 0 h 120"/>
                <a:gd name="T10" fmla="*/ 307 w 405"/>
                <a:gd name="T11" fmla="*/ 60 h 120"/>
                <a:gd name="T12" fmla="*/ 360 w 405"/>
                <a:gd name="T13" fmla="*/ 119 h 120"/>
                <a:gd name="T14" fmla="*/ 401 w 405"/>
                <a:gd name="T15" fmla="*/ 104 h 120"/>
                <a:gd name="T16" fmla="*/ 402 w 405"/>
                <a:gd name="T17" fmla="*/ 104 h 120"/>
                <a:gd name="T18" fmla="*/ 404 w 405"/>
                <a:gd name="T19" fmla="*/ 104 h 120"/>
                <a:gd name="T20" fmla="*/ 389 w 405"/>
                <a:gd name="T21" fmla="*/ 85 h 120"/>
                <a:gd name="T22" fmla="*/ 388 w 405"/>
                <a:gd name="T23" fmla="*/ 85 h 120"/>
                <a:gd name="T24" fmla="*/ 388 w 405"/>
                <a:gd name="T25" fmla="*/ 88 h 120"/>
                <a:gd name="T26" fmla="*/ 361 w 405"/>
                <a:gd name="T27" fmla="*/ 103 h 120"/>
                <a:gd name="T28" fmla="*/ 326 w 405"/>
                <a:gd name="T29" fmla="*/ 59 h 120"/>
                <a:gd name="T30" fmla="*/ 361 w 405"/>
                <a:gd name="T31" fmla="*/ 16 h 120"/>
                <a:gd name="T32" fmla="*/ 387 w 405"/>
                <a:gd name="T33" fmla="*/ 29 h 120"/>
                <a:gd name="T34" fmla="*/ 387 w 405"/>
                <a:gd name="T35" fmla="*/ 32 h 120"/>
                <a:gd name="T36" fmla="*/ 389 w 405"/>
                <a:gd name="T37" fmla="*/ 33 h 120"/>
                <a:gd name="T38" fmla="*/ 402 w 405"/>
                <a:gd name="T39" fmla="*/ 13 h 120"/>
                <a:gd name="T40" fmla="*/ 156 w 405"/>
                <a:gd name="T41" fmla="*/ 106 h 120"/>
                <a:gd name="T42" fmla="*/ 158 w 405"/>
                <a:gd name="T43" fmla="*/ 106 h 120"/>
                <a:gd name="T44" fmla="*/ 160 w 405"/>
                <a:gd name="T45" fmla="*/ 105 h 120"/>
                <a:gd name="T46" fmla="*/ 204 w 405"/>
                <a:gd name="T47" fmla="*/ 119 h 120"/>
                <a:gd name="T48" fmla="*/ 246 w 405"/>
                <a:gd name="T49" fmla="*/ 83 h 120"/>
                <a:gd name="T50" fmla="*/ 178 w 405"/>
                <a:gd name="T51" fmla="*/ 33 h 120"/>
                <a:gd name="T52" fmla="*/ 202 w 405"/>
                <a:gd name="T53" fmla="*/ 16 h 120"/>
                <a:gd name="T54" fmla="*/ 231 w 405"/>
                <a:gd name="T55" fmla="*/ 31 h 120"/>
                <a:gd name="T56" fmla="*/ 231 w 405"/>
                <a:gd name="T57" fmla="*/ 32 h 120"/>
                <a:gd name="T58" fmla="*/ 233 w 405"/>
                <a:gd name="T59" fmla="*/ 33 h 120"/>
                <a:gd name="T60" fmla="*/ 244 w 405"/>
                <a:gd name="T61" fmla="*/ 9 h 120"/>
                <a:gd name="T62" fmla="*/ 243 w 405"/>
                <a:gd name="T63" fmla="*/ 9 h 120"/>
                <a:gd name="T64" fmla="*/ 239 w 405"/>
                <a:gd name="T65" fmla="*/ 11 h 120"/>
                <a:gd name="T66" fmla="*/ 228 w 405"/>
                <a:gd name="T67" fmla="*/ 5 h 120"/>
                <a:gd name="T68" fmla="*/ 203 w 405"/>
                <a:gd name="T69" fmla="*/ 0 h 120"/>
                <a:gd name="T70" fmla="*/ 160 w 405"/>
                <a:gd name="T71" fmla="*/ 34 h 120"/>
                <a:gd name="T72" fmla="*/ 227 w 405"/>
                <a:gd name="T73" fmla="*/ 84 h 120"/>
                <a:gd name="T74" fmla="*/ 205 w 405"/>
                <a:gd name="T75" fmla="*/ 103 h 120"/>
                <a:gd name="T76" fmla="*/ 169 w 405"/>
                <a:gd name="T77" fmla="*/ 86 h 120"/>
                <a:gd name="T78" fmla="*/ 169 w 405"/>
                <a:gd name="T79" fmla="*/ 84 h 120"/>
                <a:gd name="T80" fmla="*/ 168 w 405"/>
                <a:gd name="T81" fmla="*/ 83 h 120"/>
                <a:gd name="T82" fmla="*/ 156 w 405"/>
                <a:gd name="T83" fmla="*/ 106 h 120"/>
                <a:gd name="T84" fmla="*/ 94 w 405"/>
                <a:gd name="T85" fmla="*/ 13 h 120"/>
                <a:gd name="T86" fmla="*/ 92 w 405"/>
                <a:gd name="T87" fmla="*/ 12 h 120"/>
                <a:gd name="T88" fmla="*/ 90 w 405"/>
                <a:gd name="T89" fmla="*/ 13 h 120"/>
                <a:gd name="T90" fmla="*/ 79 w 405"/>
                <a:gd name="T91" fmla="*/ 7 h 120"/>
                <a:gd name="T92" fmla="*/ 53 w 405"/>
                <a:gd name="T93" fmla="*/ 0 h 120"/>
                <a:gd name="T94" fmla="*/ 0 w 405"/>
                <a:gd name="T95" fmla="*/ 60 h 120"/>
                <a:gd name="T96" fmla="*/ 53 w 405"/>
                <a:gd name="T97" fmla="*/ 119 h 120"/>
                <a:gd name="T98" fmla="*/ 93 w 405"/>
                <a:gd name="T99" fmla="*/ 104 h 120"/>
                <a:gd name="T100" fmla="*/ 95 w 405"/>
                <a:gd name="T101" fmla="*/ 104 h 120"/>
                <a:gd name="T102" fmla="*/ 96 w 405"/>
                <a:gd name="T103" fmla="*/ 104 h 120"/>
                <a:gd name="T104" fmla="*/ 82 w 405"/>
                <a:gd name="T105" fmla="*/ 85 h 120"/>
                <a:gd name="T106" fmla="*/ 80 w 405"/>
                <a:gd name="T107" fmla="*/ 85 h 120"/>
                <a:gd name="T108" fmla="*/ 81 w 405"/>
                <a:gd name="T109" fmla="*/ 88 h 120"/>
                <a:gd name="T110" fmla="*/ 54 w 405"/>
                <a:gd name="T111" fmla="*/ 103 h 120"/>
                <a:gd name="T112" fmla="*/ 19 w 405"/>
                <a:gd name="T113" fmla="*/ 59 h 120"/>
                <a:gd name="T114" fmla="*/ 53 w 405"/>
                <a:gd name="T115" fmla="*/ 16 h 120"/>
                <a:gd name="T116" fmla="*/ 79 w 405"/>
                <a:gd name="T117" fmla="*/ 29 h 120"/>
                <a:gd name="T118" fmla="*/ 79 w 405"/>
                <a:gd name="T119" fmla="*/ 32 h 120"/>
                <a:gd name="T120" fmla="*/ 81 w 405"/>
                <a:gd name="T121" fmla="*/ 33 h 120"/>
                <a:gd name="T122" fmla="*/ 94 w 405"/>
                <a:gd name="T123" fmla="*/ 1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5" h="120">
                  <a:moveTo>
                    <a:pt x="402" y="13"/>
                  </a:moveTo>
                  <a:lnTo>
                    <a:pt x="400" y="12"/>
                  </a:lnTo>
                  <a:cubicBezTo>
                    <a:pt x="399" y="12"/>
                    <a:pt x="399" y="13"/>
                    <a:pt x="397" y="13"/>
                  </a:cubicBezTo>
                  <a:cubicBezTo>
                    <a:pt x="396" y="13"/>
                    <a:pt x="392" y="10"/>
                    <a:pt x="387" y="7"/>
                  </a:cubicBezTo>
                  <a:cubicBezTo>
                    <a:pt x="381" y="3"/>
                    <a:pt x="372" y="0"/>
                    <a:pt x="361" y="0"/>
                  </a:cubicBezTo>
                  <a:cubicBezTo>
                    <a:pt x="326" y="0"/>
                    <a:pt x="307" y="29"/>
                    <a:pt x="307" y="60"/>
                  </a:cubicBezTo>
                  <a:cubicBezTo>
                    <a:pt x="307" y="91"/>
                    <a:pt x="326" y="119"/>
                    <a:pt x="360" y="119"/>
                  </a:cubicBezTo>
                  <a:cubicBezTo>
                    <a:pt x="387" y="119"/>
                    <a:pt x="394" y="104"/>
                    <a:pt x="401" y="104"/>
                  </a:cubicBezTo>
                  <a:cubicBezTo>
                    <a:pt x="402" y="104"/>
                    <a:pt x="402" y="104"/>
                    <a:pt x="402" y="104"/>
                  </a:cubicBezTo>
                  <a:lnTo>
                    <a:pt x="404" y="104"/>
                  </a:lnTo>
                  <a:lnTo>
                    <a:pt x="389" y="85"/>
                  </a:lnTo>
                  <a:lnTo>
                    <a:pt x="388" y="85"/>
                  </a:lnTo>
                  <a:cubicBezTo>
                    <a:pt x="388" y="86"/>
                    <a:pt x="388" y="87"/>
                    <a:pt x="388" y="88"/>
                  </a:cubicBezTo>
                  <a:cubicBezTo>
                    <a:pt x="388" y="96"/>
                    <a:pt x="375" y="104"/>
                    <a:pt x="361" y="103"/>
                  </a:cubicBezTo>
                  <a:cubicBezTo>
                    <a:pt x="336" y="103"/>
                    <a:pt x="326" y="82"/>
                    <a:pt x="326" y="59"/>
                  </a:cubicBezTo>
                  <a:cubicBezTo>
                    <a:pt x="326" y="38"/>
                    <a:pt x="337" y="16"/>
                    <a:pt x="361" y="16"/>
                  </a:cubicBezTo>
                  <a:cubicBezTo>
                    <a:pt x="374" y="16"/>
                    <a:pt x="387" y="23"/>
                    <a:pt x="387" y="29"/>
                  </a:cubicBezTo>
                  <a:cubicBezTo>
                    <a:pt x="387" y="31"/>
                    <a:pt x="387" y="32"/>
                    <a:pt x="387" y="32"/>
                  </a:cubicBezTo>
                  <a:lnTo>
                    <a:pt x="389" y="33"/>
                  </a:lnTo>
                  <a:lnTo>
                    <a:pt x="402" y="13"/>
                  </a:lnTo>
                  <a:close/>
                  <a:moveTo>
                    <a:pt x="156" y="106"/>
                  </a:moveTo>
                  <a:lnTo>
                    <a:pt x="158" y="106"/>
                  </a:lnTo>
                  <a:cubicBezTo>
                    <a:pt x="159" y="106"/>
                    <a:pt x="160" y="105"/>
                    <a:pt x="160" y="105"/>
                  </a:cubicBezTo>
                  <a:cubicBezTo>
                    <a:pt x="162" y="105"/>
                    <a:pt x="175" y="119"/>
                    <a:pt x="204" y="119"/>
                  </a:cubicBezTo>
                  <a:cubicBezTo>
                    <a:pt x="229" y="119"/>
                    <a:pt x="246" y="105"/>
                    <a:pt x="246" y="83"/>
                  </a:cubicBezTo>
                  <a:cubicBezTo>
                    <a:pt x="246" y="36"/>
                    <a:pt x="178" y="59"/>
                    <a:pt x="178" y="33"/>
                  </a:cubicBezTo>
                  <a:cubicBezTo>
                    <a:pt x="178" y="24"/>
                    <a:pt x="184" y="16"/>
                    <a:pt x="202" y="16"/>
                  </a:cubicBezTo>
                  <a:cubicBezTo>
                    <a:pt x="216" y="16"/>
                    <a:pt x="231" y="22"/>
                    <a:pt x="231" y="31"/>
                  </a:cubicBezTo>
                  <a:lnTo>
                    <a:pt x="231" y="32"/>
                  </a:lnTo>
                  <a:lnTo>
                    <a:pt x="233" y="33"/>
                  </a:lnTo>
                  <a:lnTo>
                    <a:pt x="244" y="9"/>
                  </a:lnTo>
                  <a:lnTo>
                    <a:pt x="243" y="9"/>
                  </a:lnTo>
                  <a:cubicBezTo>
                    <a:pt x="241" y="10"/>
                    <a:pt x="240" y="11"/>
                    <a:pt x="239" y="11"/>
                  </a:cubicBezTo>
                  <a:cubicBezTo>
                    <a:pt x="237" y="11"/>
                    <a:pt x="234" y="8"/>
                    <a:pt x="228" y="5"/>
                  </a:cubicBezTo>
                  <a:cubicBezTo>
                    <a:pt x="222" y="3"/>
                    <a:pt x="215" y="0"/>
                    <a:pt x="203" y="0"/>
                  </a:cubicBezTo>
                  <a:cubicBezTo>
                    <a:pt x="178" y="0"/>
                    <a:pt x="160" y="12"/>
                    <a:pt x="160" y="34"/>
                  </a:cubicBezTo>
                  <a:cubicBezTo>
                    <a:pt x="160" y="79"/>
                    <a:pt x="227" y="55"/>
                    <a:pt x="227" y="84"/>
                  </a:cubicBezTo>
                  <a:cubicBezTo>
                    <a:pt x="227" y="97"/>
                    <a:pt x="218" y="103"/>
                    <a:pt x="205" y="103"/>
                  </a:cubicBezTo>
                  <a:cubicBezTo>
                    <a:pt x="189" y="103"/>
                    <a:pt x="169" y="94"/>
                    <a:pt x="169" y="86"/>
                  </a:cubicBezTo>
                  <a:cubicBezTo>
                    <a:pt x="169" y="85"/>
                    <a:pt x="169" y="84"/>
                    <a:pt x="169" y="84"/>
                  </a:cubicBezTo>
                  <a:lnTo>
                    <a:pt x="168" y="83"/>
                  </a:lnTo>
                  <a:lnTo>
                    <a:pt x="156" y="106"/>
                  </a:lnTo>
                  <a:close/>
                  <a:moveTo>
                    <a:pt x="94" y="13"/>
                  </a:moveTo>
                  <a:lnTo>
                    <a:pt x="92" y="12"/>
                  </a:lnTo>
                  <a:cubicBezTo>
                    <a:pt x="92" y="12"/>
                    <a:pt x="91" y="13"/>
                    <a:pt x="90" y="13"/>
                  </a:cubicBezTo>
                  <a:cubicBezTo>
                    <a:pt x="88" y="13"/>
                    <a:pt x="85" y="10"/>
                    <a:pt x="79" y="7"/>
                  </a:cubicBezTo>
                  <a:cubicBezTo>
                    <a:pt x="73" y="3"/>
                    <a:pt x="65" y="0"/>
                    <a:pt x="53" y="0"/>
                  </a:cubicBezTo>
                  <a:cubicBezTo>
                    <a:pt x="19" y="0"/>
                    <a:pt x="0" y="29"/>
                    <a:pt x="0" y="60"/>
                  </a:cubicBezTo>
                  <a:cubicBezTo>
                    <a:pt x="0" y="91"/>
                    <a:pt x="19" y="119"/>
                    <a:pt x="53" y="119"/>
                  </a:cubicBezTo>
                  <a:cubicBezTo>
                    <a:pt x="79" y="119"/>
                    <a:pt x="87" y="104"/>
                    <a:pt x="93" y="104"/>
                  </a:cubicBezTo>
                  <a:cubicBezTo>
                    <a:pt x="94" y="104"/>
                    <a:pt x="95" y="104"/>
                    <a:pt x="95" y="104"/>
                  </a:cubicBezTo>
                  <a:lnTo>
                    <a:pt x="96" y="104"/>
                  </a:lnTo>
                  <a:lnTo>
                    <a:pt x="82" y="85"/>
                  </a:lnTo>
                  <a:lnTo>
                    <a:pt x="80" y="85"/>
                  </a:lnTo>
                  <a:cubicBezTo>
                    <a:pt x="81" y="86"/>
                    <a:pt x="81" y="87"/>
                    <a:pt x="81" y="88"/>
                  </a:cubicBezTo>
                  <a:cubicBezTo>
                    <a:pt x="81" y="96"/>
                    <a:pt x="67" y="104"/>
                    <a:pt x="54" y="103"/>
                  </a:cubicBezTo>
                  <a:cubicBezTo>
                    <a:pt x="29" y="103"/>
                    <a:pt x="19" y="82"/>
                    <a:pt x="19" y="59"/>
                  </a:cubicBezTo>
                  <a:cubicBezTo>
                    <a:pt x="19" y="38"/>
                    <a:pt x="29" y="16"/>
                    <a:pt x="53" y="16"/>
                  </a:cubicBezTo>
                  <a:cubicBezTo>
                    <a:pt x="66" y="16"/>
                    <a:pt x="79" y="23"/>
                    <a:pt x="79" y="29"/>
                  </a:cubicBezTo>
                  <a:cubicBezTo>
                    <a:pt x="79" y="31"/>
                    <a:pt x="79" y="32"/>
                    <a:pt x="79" y="32"/>
                  </a:cubicBezTo>
                  <a:lnTo>
                    <a:pt x="81" y="33"/>
                  </a:lnTo>
                  <a:lnTo>
                    <a:pt x="94" y="13"/>
                  </a:lnTo>
                  <a:close/>
                </a:path>
              </a:pathLst>
            </a:custGeom>
            <a:solidFill>
              <a:schemeClr val="accent3"/>
            </a:solidFill>
            <a:ln>
              <a:noFill/>
            </a:ln>
            <a:effectLst/>
          </p:spPr>
          <p:txBody>
            <a:bodyPr wrap="none" anchor="ctr"/>
            <a:lstStyle/>
            <a:p>
              <a:endParaRPr lang="en-US"/>
            </a:p>
          </p:txBody>
        </p:sp>
      </p:grpSp>
      <p:sp>
        <p:nvSpPr>
          <p:cNvPr id="5" name="Rectangle 4"/>
          <p:cNvSpPr/>
          <p:nvPr userDrawn="1"/>
        </p:nvSpPr>
        <p:spPr>
          <a:xfrm>
            <a:off x="-7169" y="6660009"/>
            <a:ext cx="1610587" cy="215444"/>
          </a:xfrm>
          <a:prstGeom prst="rect">
            <a:avLst/>
          </a:prstGeom>
        </p:spPr>
        <p:txBody>
          <a:bodyPr wrap="none">
            <a:sp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i-FI" sz="800" b="0" i="0" u="none" strike="noStrike" kern="1200" cap="none" spc="0" normalizeH="0" baseline="0" noProof="0" dirty="0" smtClean="0">
                <a:ln>
                  <a:noFill/>
                </a:ln>
                <a:solidFill>
                  <a:prstClr val="white"/>
                </a:solidFill>
                <a:effectLst/>
                <a:uLnTx/>
                <a:uFillTx/>
                <a:latin typeface="Candara"/>
                <a:ea typeface="ＭＳ Ｐゴシック" charset="0"/>
                <a:cs typeface="ＭＳ Ｐゴシック" charset="0"/>
              </a:rPr>
              <a:t>Kuvat </a:t>
            </a:r>
            <a:r>
              <a:rPr kumimoji="0" lang="fi-FI" sz="800" b="0" i="0" u="none" strike="noStrike" kern="1200" cap="none" spc="0" normalizeH="0" baseline="0" noProof="0" dirty="0" err="1" smtClean="0">
                <a:ln>
                  <a:noFill/>
                </a:ln>
                <a:solidFill>
                  <a:prstClr val="white"/>
                </a:solidFill>
                <a:effectLst/>
                <a:uLnTx/>
                <a:uFillTx/>
                <a:latin typeface="Candara"/>
                <a:ea typeface="ＭＳ Ｐゴシック" charset="0"/>
                <a:cs typeface="ＭＳ Ｐゴシック" charset="0"/>
              </a:rPr>
              <a:t>CSC:n</a:t>
            </a:r>
            <a:r>
              <a:rPr kumimoji="0" lang="fi-FI" sz="800" b="0" i="0" u="none" strike="noStrike" kern="1200" cap="none" spc="0" normalizeH="0" baseline="0" noProof="0" dirty="0" smtClean="0">
                <a:ln>
                  <a:noFill/>
                </a:ln>
                <a:solidFill>
                  <a:prstClr val="white"/>
                </a:solidFill>
                <a:effectLst/>
                <a:uLnTx/>
                <a:uFillTx/>
                <a:latin typeface="Candara"/>
                <a:ea typeface="ＭＳ Ｐゴシック" charset="0"/>
                <a:cs typeface="ＭＳ Ｐゴシック" charset="0"/>
              </a:rPr>
              <a:t> arkisto ja </a:t>
            </a:r>
            <a:r>
              <a:rPr kumimoji="0" lang="fi-FI" sz="800" b="0" i="0" u="none" strike="noStrike" kern="1200" cap="none" spc="0" normalizeH="0" baseline="0" noProof="0" dirty="0" err="1" smtClean="0">
                <a:ln>
                  <a:noFill/>
                </a:ln>
                <a:solidFill>
                  <a:prstClr val="white"/>
                </a:solidFill>
                <a:effectLst/>
                <a:uLnTx/>
                <a:uFillTx/>
                <a:latin typeface="Candara"/>
                <a:ea typeface="ＭＳ Ｐゴシック" charset="0"/>
                <a:cs typeface="ＭＳ Ｐゴシック" charset="0"/>
              </a:rPr>
              <a:t>Thinkstock</a:t>
            </a:r>
            <a:endParaRPr kumimoji="0" lang="fi-FI" sz="800" b="0" i="0" u="none" strike="noStrike" kern="1200" cap="none" spc="0" normalizeH="0" baseline="0" noProof="0" dirty="0">
              <a:ln>
                <a:noFill/>
              </a:ln>
              <a:solidFill>
                <a:prstClr val="white"/>
              </a:solidFill>
              <a:effectLst/>
              <a:uLnTx/>
              <a:uFillTx/>
              <a:latin typeface="Candara"/>
              <a:ea typeface="ＭＳ Ｐゴシック" charset="0"/>
              <a:cs typeface="ＭＳ Ｐゴシック" charset="0"/>
            </a:endParaRPr>
          </a:p>
        </p:txBody>
      </p:sp>
    </p:spTree>
    <p:extLst>
      <p:ext uri="{BB962C8B-B14F-4D97-AF65-F5344CB8AC3E}">
        <p14:creationId xmlns:p14="http://schemas.microsoft.com/office/powerpoint/2010/main" val="667747804"/>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smtClean="0"/>
              <a:t>Click to edit Master title style</a:t>
            </a:r>
            <a:endParaRPr lang="en-US" dirty="0"/>
          </a:p>
        </p:txBody>
      </p:sp>
      <p:sp>
        <p:nvSpPr>
          <p:cNvPr id="3" name="Content Placeholder 2"/>
          <p:cNvSpPr>
            <a:spLocks noGrp="1"/>
          </p:cNvSpPr>
          <p:nvPr>
            <p:ph idx="1"/>
          </p:nvPr>
        </p:nvSpPr>
        <p:spPr/>
        <p:txBody>
          <a:bodyPr/>
          <a:lstStyle>
            <a:lvl2pPr marL="525600" marR="0" indent="-176400" algn="l" defTabSz="457200" rtl="0" eaLnBrk="1" fontAlgn="auto" latinLnBrk="0" hangingPunct="1">
              <a:lnSpc>
                <a:spcPct val="100000"/>
              </a:lnSpc>
              <a:spcBef>
                <a:spcPct val="20000"/>
              </a:spcBef>
              <a:spcAft>
                <a:spcPts val="0"/>
              </a:spcAft>
              <a:buClrTx/>
              <a:buSzTx/>
              <a:buFont typeface="Courier New"/>
              <a:buChar char="o"/>
              <a:tabLst/>
              <a:defRPr/>
            </a:lvl2pPr>
            <a:lvl3pPr marL="1319400" marR="0" indent="-176400" algn="l" defTabSz="457200" rtl="0" eaLnBrk="1" fontAlgn="auto" latinLnBrk="0" hangingPunct="1">
              <a:lnSpc>
                <a:spcPct val="100000"/>
              </a:lnSpc>
              <a:spcBef>
                <a:spcPct val="20000"/>
              </a:spcBef>
              <a:spcAft>
                <a:spcPts val="0"/>
              </a:spcAft>
              <a:buClrTx/>
              <a:buSzTx/>
              <a:buFont typeface="Courier New"/>
              <a:buChar char="o"/>
              <a:tabLst/>
              <a:defRPr/>
            </a:lvl3pPr>
            <a:lvl4pPr marL="1776600" marR="0" indent="-176400" algn="l" defTabSz="457200" rtl="0" eaLnBrk="1" fontAlgn="auto" latinLnBrk="0" hangingPunct="1">
              <a:lnSpc>
                <a:spcPct val="100000"/>
              </a:lnSpc>
              <a:spcBef>
                <a:spcPct val="20000"/>
              </a:spcBef>
              <a:spcAft>
                <a:spcPts val="0"/>
              </a:spcAft>
              <a:buClrTx/>
              <a:buSzTx/>
              <a:buFont typeface="Courier New"/>
              <a:buChar char="o"/>
              <a:tabLst/>
              <a:defRPr/>
            </a:lvl4pPr>
            <a:lvl5pPr>
              <a:defRPr>
                <a:latin typeface="Corbel"/>
                <a:cs typeface="Corbel"/>
              </a:defRPr>
            </a:lvl5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fi-FI" dirty="0" smtClean="0"/>
          </a:p>
        </p:txBody>
      </p:sp>
      <p:sp>
        <p:nvSpPr>
          <p:cNvPr id="5" name="Date Placeholder 3"/>
          <p:cNvSpPr>
            <a:spLocks noGrp="1"/>
          </p:cNvSpPr>
          <p:nvPr>
            <p:ph type="dt" sz="half" idx="10"/>
          </p:nvPr>
        </p:nvSpPr>
        <p:spPr/>
        <p:txBody>
          <a:bodyPr/>
          <a:lstStyle>
            <a:lvl1pPr>
              <a:defRPr/>
            </a:lvl1pPr>
          </a:lstStyle>
          <a:p>
            <a:pPr>
              <a:defRPr/>
            </a:pPr>
            <a:fld id="{9B4137FA-E41A-9F4F-917A-8F177691A111}" type="datetime1">
              <a:rPr lang="fi-FI" smtClean="0"/>
              <a:t>27.03.17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2BC46539-7FEE-8846-9EF1-6D13C0293C6C}" type="slidenum">
              <a:rPr lang="en-US"/>
              <a:pPr>
                <a:defRPr/>
              </a:pPr>
              <a:t>‹#›</a:t>
            </a:fld>
            <a:endParaRPr lang="en-US"/>
          </a:p>
        </p:txBody>
      </p:sp>
    </p:spTree>
    <p:extLst>
      <p:ext uri="{BB962C8B-B14F-4D97-AF65-F5344CB8AC3E}">
        <p14:creationId xmlns:p14="http://schemas.microsoft.com/office/powerpoint/2010/main" val="269581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smtClean="0"/>
              <a:t>Click to edit Master title style</a:t>
            </a:r>
            <a:endParaRPr lang="en-US" dirty="0"/>
          </a:p>
        </p:txBody>
      </p:sp>
      <p:sp>
        <p:nvSpPr>
          <p:cNvPr id="3" name="Content Placeholder 2"/>
          <p:cNvSpPr>
            <a:spLocks noGrp="1"/>
          </p:cNvSpPr>
          <p:nvPr>
            <p:ph idx="1"/>
          </p:nvPr>
        </p:nvSpPr>
        <p:spPr/>
        <p:txBody>
          <a:bodyPr/>
          <a:lstStyle>
            <a:lvl2pPr marL="525600" marR="0" indent="-176400" algn="l" defTabSz="457200" rtl="0" eaLnBrk="1" fontAlgn="auto" latinLnBrk="0" hangingPunct="1">
              <a:lnSpc>
                <a:spcPct val="100000"/>
              </a:lnSpc>
              <a:spcBef>
                <a:spcPct val="20000"/>
              </a:spcBef>
              <a:spcAft>
                <a:spcPts val="0"/>
              </a:spcAft>
              <a:buClrTx/>
              <a:buSzTx/>
              <a:buFont typeface="Courier New"/>
              <a:buChar char="o"/>
              <a:tabLst/>
              <a:defRPr/>
            </a:lvl2pPr>
            <a:lvl3pPr marL="1319400" marR="0" indent="-176400" algn="l" defTabSz="457200" rtl="0" eaLnBrk="1" fontAlgn="auto" latinLnBrk="0" hangingPunct="1">
              <a:lnSpc>
                <a:spcPct val="100000"/>
              </a:lnSpc>
              <a:spcBef>
                <a:spcPct val="20000"/>
              </a:spcBef>
              <a:spcAft>
                <a:spcPts val="0"/>
              </a:spcAft>
              <a:buClrTx/>
              <a:buSzTx/>
              <a:buFont typeface="Courier New"/>
              <a:buChar char="o"/>
              <a:tabLst/>
              <a:defRPr/>
            </a:lvl3pPr>
            <a:lvl4pPr marL="1776600" marR="0" indent="-176400" algn="l" defTabSz="457200" rtl="0" eaLnBrk="1" fontAlgn="auto" latinLnBrk="0" hangingPunct="1">
              <a:lnSpc>
                <a:spcPct val="100000"/>
              </a:lnSpc>
              <a:spcBef>
                <a:spcPct val="20000"/>
              </a:spcBef>
              <a:spcAft>
                <a:spcPts val="0"/>
              </a:spcAft>
              <a:buClrTx/>
              <a:buSzTx/>
              <a:buFont typeface="Courier New"/>
              <a:buChar char="o"/>
              <a:tabLst/>
              <a:defRPr/>
            </a:lvl4pPr>
            <a:lvl5pPr>
              <a:defRPr>
                <a:latin typeface="Corbel"/>
                <a:cs typeface="Corbel"/>
              </a:defRPr>
            </a:lvl5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fi-FI" dirty="0" smtClean="0"/>
          </a:p>
        </p:txBody>
      </p:sp>
      <p:sp>
        <p:nvSpPr>
          <p:cNvPr id="5" name="Date Placeholder 3"/>
          <p:cNvSpPr>
            <a:spLocks noGrp="1"/>
          </p:cNvSpPr>
          <p:nvPr>
            <p:ph type="dt" sz="half" idx="10"/>
          </p:nvPr>
        </p:nvSpPr>
        <p:spPr/>
        <p:txBody>
          <a:bodyPr/>
          <a:lstStyle>
            <a:lvl1pPr>
              <a:defRPr/>
            </a:lvl1pPr>
          </a:lstStyle>
          <a:p>
            <a:pPr>
              <a:defRPr/>
            </a:pPr>
            <a:fld id="{91D705A6-8DDF-1C4F-ABC5-BFD00CBFE5CA}" type="datetime1">
              <a:rPr lang="fi-FI" smtClean="0"/>
              <a:t>27.03.17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02605DE2-1972-E240-9BF7-5A80054B62E0}" type="slidenum">
              <a:rPr lang="en-US"/>
              <a:pPr>
                <a:defRPr/>
              </a:pPr>
              <a:t>‹#›</a:t>
            </a:fld>
            <a:endParaRPr lang="en-US"/>
          </a:p>
        </p:txBody>
      </p:sp>
    </p:spTree>
    <p:extLst>
      <p:ext uri="{BB962C8B-B14F-4D97-AF65-F5344CB8AC3E}">
        <p14:creationId xmlns:p14="http://schemas.microsoft.com/office/powerpoint/2010/main" val="3012125345"/>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11" name="Content Placeholder 2"/>
          <p:cNvSpPr>
            <a:spLocks noGrp="1"/>
          </p:cNvSpPr>
          <p:nvPr>
            <p:ph idx="1"/>
          </p:nvPr>
        </p:nvSpPr>
        <p:spPr>
          <a:xfrm>
            <a:off x="609600" y="1600203"/>
            <a:ext cx="5091289" cy="4525963"/>
          </a:xfrm>
        </p:spPr>
        <p:txBody>
          <a:bodyPr/>
          <a:lstStyle>
            <a:lvl2pPr marL="525600" marR="0" indent="-176400" algn="l" defTabSz="457200" rtl="0" eaLnBrk="1" fontAlgn="auto" latinLnBrk="0" hangingPunct="1">
              <a:lnSpc>
                <a:spcPct val="100000"/>
              </a:lnSpc>
              <a:spcBef>
                <a:spcPct val="20000"/>
              </a:spcBef>
              <a:spcAft>
                <a:spcPts val="0"/>
              </a:spcAft>
              <a:buClrTx/>
              <a:buSzTx/>
              <a:buFont typeface="Courier New"/>
              <a:buChar char="o"/>
              <a:tabLst/>
              <a:defRPr/>
            </a:lvl2pPr>
            <a:lvl3pPr marL="1319400" marR="0" indent="-176400" algn="l" defTabSz="457200" rtl="0" eaLnBrk="1" fontAlgn="auto" latinLnBrk="0" hangingPunct="1">
              <a:lnSpc>
                <a:spcPct val="100000"/>
              </a:lnSpc>
              <a:spcBef>
                <a:spcPct val="20000"/>
              </a:spcBef>
              <a:spcAft>
                <a:spcPts val="0"/>
              </a:spcAft>
              <a:buClrTx/>
              <a:buSzTx/>
              <a:buFont typeface="Courier New"/>
              <a:buChar char="o"/>
              <a:tabLst/>
              <a:defRPr/>
            </a:lvl3pPr>
            <a:lvl4pPr marL="1776600" marR="0" indent="-176400" algn="l" defTabSz="457200" rtl="0" eaLnBrk="1" fontAlgn="auto" latinLnBrk="0" hangingPunct="1">
              <a:lnSpc>
                <a:spcPct val="100000"/>
              </a:lnSpc>
              <a:spcBef>
                <a:spcPct val="20000"/>
              </a:spcBef>
              <a:spcAft>
                <a:spcPts val="0"/>
              </a:spcAft>
              <a:buClrTx/>
              <a:buSzTx/>
              <a:buFont typeface="Courier New"/>
              <a:buChar char="o"/>
              <a:tabLst/>
              <a:defRPr/>
            </a:lvl4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p:txBody>
      </p:sp>
      <p:sp>
        <p:nvSpPr>
          <p:cNvPr id="12" name="Content Placeholder 2"/>
          <p:cNvSpPr>
            <a:spLocks noGrp="1"/>
          </p:cNvSpPr>
          <p:nvPr>
            <p:ph idx="13"/>
          </p:nvPr>
        </p:nvSpPr>
        <p:spPr>
          <a:xfrm>
            <a:off x="6071720" y="1600203"/>
            <a:ext cx="4815788" cy="4525963"/>
          </a:xfrm>
        </p:spPr>
        <p:txBody>
          <a:bodyPr/>
          <a:lstStyle>
            <a:lvl2pPr marL="525600" marR="0" indent="-176400" algn="l" defTabSz="457200" rtl="0" eaLnBrk="1" fontAlgn="auto" latinLnBrk="0" hangingPunct="1">
              <a:lnSpc>
                <a:spcPct val="100000"/>
              </a:lnSpc>
              <a:spcBef>
                <a:spcPct val="20000"/>
              </a:spcBef>
              <a:spcAft>
                <a:spcPts val="0"/>
              </a:spcAft>
              <a:buClrTx/>
              <a:buSzTx/>
              <a:buFont typeface="Courier New"/>
              <a:buChar char="o"/>
              <a:tabLst/>
              <a:defRPr/>
            </a:lvl2pPr>
            <a:lvl3pPr marL="1319400" marR="0" indent="-176400" algn="l" defTabSz="457200" rtl="0" eaLnBrk="1" fontAlgn="auto" latinLnBrk="0" hangingPunct="1">
              <a:lnSpc>
                <a:spcPct val="100000"/>
              </a:lnSpc>
              <a:spcBef>
                <a:spcPct val="20000"/>
              </a:spcBef>
              <a:spcAft>
                <a:spcPts val="0"/>
              </a:spcAft>
              <a:buClrTx/>
              <a:buSzTx/>
              <a:buFont typeface="Courier New"/>
              <a:buChar char="o"/>
              <a:tabLst/>
              <a:defRPr/>
            </a:lvl3pPr>
            <a:lvl4pPr marL="1776600" marR="0" indent="-176400" algn="l" defTabSz="457200" rtl="0" eaLnBrk="1" fontAlgn="auto" latinLnBrk="0" hangingPunct="1">
              <a:lnSpc>
                <a:spcPct val="100000"/>
              </a:lnSpc>
              <a:spcBef>
                <a:spcPct val="20000"/>
              </a:spcBef>
              <a:spcAft>
                <a:spcPts val="0"/>
              </a:spcAft>
              <a:buClrTx/>
              <a:buSzTx/>
              <a:buFont typeface="Courier New"/>
              <a:buChar char="o"/>
              <a:tabLst/>
              <a:defRPr/>
            </a:lvl4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p:txBody>
      </p:sp>
      <p:sp>
        <p:nvSpPr>
          <p:cNvPr id="13" name="Title 1"/>
          <p:cNvSpPr>
            <a:spLocks noGrp="1"/>
          </p:cNvSpPr>
          <p:nvPr>
            <p:ph type="title"/>
          </p:nvPr>
        </p:nvSpPr>
        <p:spPr>
          <a:xfrm>
            <a:off x="609601" y="274637"/>
            <a:ext cx="10277907" cy="1143000"/>
          </a:xfrm>
        </p:spPr>
        <p:txBody>
          <a:bodyPr/>
          <a:lstStyle/>
          <a:p>
            <a:r>
              <a:rPr lang="fi-FI" smtClean="0"/>
              <a:t>Click to edit Master title style</a:t>
            </a:r>
            <a:endParaRPr lang="en-US"/>
          </a:p>
        </p:txBody>
      </p:sp>
      <p:sp>
        <p:nvSpPr>
          <p:cNvPr id="6" name="Date Placeholder 4"/>
          <p:cNvSpPr>
            <a:spLocks noGrp="1"/>
          </p:cNvSpPr>
          <p:nvPr>
            <p:ph type="dt" sz="half" idx="14"/>
          </p:nvPr>
        </p:nvSpPr>
        <p:spPr/>
        <p:txBody>
          <a:bodyPr/>
          <a:lstStyle>
            <a:lvl1pPr>
              <a:defRPr/>
            </a:lvl1pPr>
          </a:lstStyle>
          <a:p>
            <a:pPr>
              <a:defRPr/>
            </a:pPr>
            <a:fld id="{9C7A9AA3-72D7-454A-A8FC-8A63A121CD42}" type="datetime1">
              <a:rPr lang="fi-FI" smtClean="0"/>
              <a:t>27.03.17</a:t>
            </a:fld>
            <a:endParaRPr lang="en-US"/>
          </a:p>
        </p:txBody>
      </p:sp>
      <p:sp>
        <p:nvSpPr>
          <p:cNvPr id="7" name="Footer Placeholder 5"/>
          <p:cNvSpPr>
            <a:spLocks noGrp="1"/>
          </p:cNvSpPr>
          <p:nvPr>
            <p:ph type="ftr" sz="quarter" idx="15"/>
          </p:nvPr>
        </p:nvSpPr>
        <p:spPr/>
        <p:txBody>
          <a:bodyPr/>
          <a:lstStyle>
            <a:lvl1pPr>
              <a:defRPr/>
            </a:lvl1pPr>
          </a:lstStyle>
          <a:p>
            <a:pPr>
              <a:defRPr/>
            </a:pPr>
            <a:endParaRPr lang="en-US" dirty="0"/>
          </a:p>
        </p:txBody>
      </p:sp>
      <p:sp>
        <p:nvSpPr>
          <p:cNvPr id="8" name="Slide Number Placeholder 6"/>
          <p:cNvSpPr>
            <a:spLocks noGrp="1"/>
          </p:cNvSpPr>
          <p:nvPr>
            <p:ph type="sldNum" sz="quarter" idx="16"/>
          </p:nvPr>
        </p:nvSpPr>
        <p:spPr/>
        <p:txBody>
          <a:bodyPr/>
          <a:lstStyle>
            <a:lvl1pPr>
              <a:defRPr/>
            </a:lvl1pPr>
          </a:lstStyle>
          <a:p>
            <a:pPr>
              <a:defRPr/>
            </a:pPr>
            <a:fld id="{1902EB33-AE32-4D46-BAA6-3F61AB03C92B}" type="slidenum">
              <a:rPr lang="en-US"/>
              <a:pPr>
                <a:defRPr/>
              </a:pPr>
              <a:t>‹#›</a:t>
            </a:fld>
            <a:endParaRPr lang="en-US"/>
          </a:p>
        </p:txBody>
      </p:sp>
    </p:spTree>
    <p:extLst>
      <p:ext uri="{BB962C8B-B14F-4D97-AF65-F5344CB8AC3E}">
        <p14:creationId xmlns:p14="http://schemas.microsoft.com/office/powerpoint/2010/main" val="1490105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_Picture_Right">
    <p:spTree>
      <p:nvGrpSpPr>
        <p:cNvPr id="1" name=""/>
        <p:cNvGrpSpPr/>
        <p:nvPr/>
      </p:nvGrpSpPr>
      <p:grpSpPr>
        <a:xfrm>
          <a:off x="0" y="0"/>
          <a:ext cx="0" cy="0"/>
          <a:chOff x="0" y="0"/>
          <a:chExt cx="0" cy="0"/>
        </a:xfrm>
      </p:grpSpPr>
      <p:sp>
        <p:nvSpPr>
          <p:cNvPr id="11" name="Content Placeholder 2"/>
          <p:cNvSpPr>
            <a:spLocks noGrp="1"/>
          </p:cNvSpPr>
          <p:nvPr>
            <p:ph idx="1"/>
          </p:nvPr>
        </p:nvSpPr>
        <p:spPr>
          <a:xfrm>
            <a:off x="609600" y="1600203"/>
            <a:ext cx="5105400" cy="4525963"/>
          </a:xfrm>
        </p:spPr>
        <p:txBody>
          <a:bodyPr/>
          <a:lstStyle>
            <a:lvl2pPr marL="525600" marR="0" indent="-176400" algn="l" defTabSz="457200" rtl="0" eaLnBrk="1" fontAlgn="auto" latinLnBrk="0" hangingPunct="1">
              <a:lnSpc>
                <a:spcPct val="100000"/>
              </a:lnSpc>
              <a:spcBef>
                <a:spcPct val="20000"/>
              </a:spcBef>
              <a:spcAft>
                <a:spcPts val="0"/>
              </a:spcAft>
              <a:buClrTx/>
              <a:buSzTx/>
              <a:buFont typeface="Courier New"/>
              <a:buChar char="o"/>
              <a:tabLst/>
              <a:defRPr/>
            </a:lvl2pPr>
            <a:lvl3pPr marL="1319400" marR="0" indent="-176400" algn="l" defTabSz="457200" rtl="0" eaLnBrk="1" fontAlgn="auto" latinLnBrk="0" hangingPunct="1">
              <a:lnSpc>
                <a:spcPct val="100000"/>
              </a:lnSpc>
              <a:spcBef>
                <a:spcPct val="20000"/>
              </a:spcBef>
              <a:spcAft>
                <a:spcPts val="0"/>
              </a:spcAft>
              <a:buClrTx/>
              <a:buSzTx/>
              <a:buFont typeface="Courier New"/>
              <a:buChar char="o"/>
              <a:tabLst/>
              <a:defRPr/>
            </a:lvl3pPr>
            <a:lvl4pPr marL="1776600" marR="0" indent="-176400" algn="l" defTabSz="457200" rtl="0" eaLnBrk="1" fontAlgn="auto" latinLnBrk="0" hangingPunct="1">
              <a:lnSpc>
                <a:spcPct val="100000"/>
              </a:lnSpc>
              <a:spcBef>
                <a:spcPct val="20000"/>
              </a:spcBef>
              <a:spcAft>
                <a:spcPts val="0"/>
              </a:spcAft>
              <a:buClrTx/>
              <a:buSzTx/>
              <a:buFont typeface="Courier New"/>
              <a:buChar char="o"/>
              <a:tabLst/>
              <a:defRPr/>
            </a:lvl4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p:txBody>
      </p:sp>
      <p:sp>
        <p:nvSpPr>
          <p:cNvPr id="13" name="Title 1"/>
          <p:cNvSpPr>
            <a:spLocks noGrp="1"/>
          </p:cNvSpPr>
          <p:nvPr>
            <p:ph type="title"/>
          </p:nvPr>
        </p:nvSpPr>
        <p:spPr>
          <a:xfrm>
            <a:off x="609602" y="274637"/>
            <a:ext cx="10328079" cy="1143000"/>
          </a:xfrm>
        </p:spPr>
        <p:txBody>
          <a:bodyPr/>
          <a:lstStyle/>
          <a:p>
            <a:r>
              <a:rPr lang="fi-FI" smtClean="0"/>
              <a:t>Click to edit Master title style</a:t>
            </a:r>
            <a:endParaRPr lang="en-US"/>
          </a:p>
        </p:txBody>
      </p:sp>
      <p:sp>
        <p:nvSpPr>
          <p:cNvPr id="3" name="Picture Placeholder 2"/>
          <p:cNvSpPr>
            <a:spLocks noGrp="1"/>
          </p:cNvSpPr>
          <p:nvPr>
            <p:ph type="pic" sz="quarter" idx="13"/>
          </p:nvPr>
        </p:nvSpPr>
        <p:spPr>
          <a:xfrm>
            <a:off x="6110820" y="1601179"/>
            <a:ext cx="4826862" cy="4523889"/>
          </a:xfrm>
        </p:spPr>
        <p:txBody>
          <a:bodyPr rtlCol="0">
            <a:normAutofit/>
          </a:bodyPr>
          <a:lstStyle/>
          <a:p>
            <a:pPr lvl="0"/>
            <a:r>
              <a:rPr lang="fi-FI" noProof="0" smtClean="0"/>
              <a:t>Drag picture to placeholder or click icon to add</a:t>
            </a:r>
            <a:endParaRPr lang="en-US" noProof="0"/>
          </a:p>
        </p:txBody>
      </p:sp>
      <p:sp>
        <p:nvSpPr>
          <p:cNvPr id="6" name="Date Placeholder 4"/>
          <p:cNvSpPr>
            <a:spLocks noGrp="1"/>
          </p:cNvSpPr>
          <p:nvPr>
            <p:ph type="dt" sz="half" idx="14"/>
          </p:nvPr>
        </p:nvSpPr>
        <p:spPr/>
        <p:txBody>
          <a:bodyPr/>
          <a:lstStyle>
            <a:lvl1pPr>
              <a:defRPr/>
            </a:lvl1pPr>
          </a:lstStyle>
          <a:p>
            <a:pPr>
              <a:defRPr/>
            </a:pPr>
            <a:fld id="{41B43058-08DE-5548-AE18-25A82C21D8DB}" type="datetime1">
              <a:rPr lang="fi-FI" smtClean="0"/>
              <a:t>27.03.17</a:t>
            </a:fld>
            <a:endParaRPr lang="en-US"/>
          </a:p>
        </p:txBody>
      </p:sp>
      <p:sp>
        <p:nvSpPr>
          <p:cNvPr id="7" name="Footer Placeholder 5"/>
          <p:cNvSpPr>
            <a:spLocks noGrp="1"/>
          </p:cNvSpPr>
          <p:nvPr>
            <p:ph type="ftr" sz="quarter" idx="15"/>
          </p:nvPr>
        </p:nvSpPr>
        <p:spPr/>
        <p:txBody>
          <a:bodyPr/>
          <a:lstStyle>
            <a:lvl1pPr>
              <a:defRPr/>
            </a:lvl1pPr>
          </a:lstStyle>
          <a:p>
            <a:pPr>
              <a:defRPr/>
            </a:pPr>
            <a:endParaRPr lang="en-US" dirty="0"/>
          </a:p>
        </p:txBody>
      </p:sp>
      <p:sp>
        <p:nvSpPr>
          <p:cNvPr id="8" name="Slide Number Placeholder 6"/>
          <p:cNvSpPr>
            <a:spLocks noGrp="1"/>
          </p:cNvSpPr>
          <p:nvPr>
            <p:ph type="sldNum" sz="quarter" idx="16"/>
          </p:nvPr>
        </p:nvSpPr>
        <p:spPr/>
        <p:txBody>
          <a:bodyPr/>
          <a:lstStyle>
            <a:lvl1pPr>
              <a:defRPr/>
            </a:lvl1pPr>
          </a:lstStyle>
          <a:p>
            <a:pPr>
              <a:defRPr/>
            </a:pPr>
            <a:fld id="{82BEF31D-86B6-E043-A324-1F063F1F02F4}" type="slidenum">
              <a:rPr lang="en-US"/>
              <a:pPr>
                <a:defRPr/>
              </a:pPr>
              <a:t>‹#›</a:t>
            </a:fld>
            <a:endParaRPr lang="en-US"/>
          </a:p>
        </p:txBody>
      </p:sp>
    </p:spTree>
    <p:extLst>
      <p:ext uri="{BB962C8B-B14F-4D97-AF65-F5344CB8AC3E}">
        <p14:creationId xmlns:p14="http://schemas.microsoft.com/office/powerpoint/2010/main" val="3538253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ontent_Picture_Right">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8068698" y="1"/>
            <a:ext cx="4123302" cy="6693881"/>
          </a:xfrm>
        </p:spPr>
        <p:txBody>
          <a:bodyPr rtlCol="0">
            <a:normAutofit/>
          </a:bodyPr>
          <a:lstStyle/>
          <a:p>
            <a:pPr lvl="0"/>
            <a:r>
              <a:rPr lang="fi-FI" noProof="0" smtClean="0"/>
              <a:t>Drag picture to placeholder or click icon to add</a:t>
            </a:r>
            <a:endParaRPr lang="en-US" noProof="0"/>
          </a:p>
        </p:txBody>
      </p:sp>
      <p:sp>
        <p:nvSpPr>
          <p:cNvPr id="11" name="Content Placeholder 2"/>
          <p:cNvSpPr>
            <a:spLocks noGrp="1"/>
          </p:cNvSpPr>
          <p:nvPr>
            <p:ph idx="1"/>
          </p:nvPr>
        </p:nvSpPr>
        <p:spPr>
          <a:xfrm>
            <a:off x="609599" y="1600203"/>
            <a:ext cx="6911623" cy="4525963"/>
          </a:xfrm>
        </p:spPr>
        <p:txBody>
          <a:bodyPr/>
          <a:lstStyle>
            <a:lvl2pPr marL="525600" marR="0" indent="-176400" algn="l" defTabSz="457200" rtl="0" eaLnBrk="1" fontAlgn="auto" latinLnBrk="0" hangingPunct="1">
              <a:lnSpc>
                <a:spcPct val="100000"/>
              </a:lnSpc>
              <a:spcBef>
                <a:spcPct val="20000"/>
              </a:spcBef>
              <a:spcAft>
                <a:spcPts val="0"/>
              </a:spcAft>
              <a:buClrTx/>
              <a:buSzTx/>
              <a:buFont typeface="Courier New"/>
              <a:buChar char="o"/>
              <a:tabLst/>
              <a:defRPr/>
            </a:lvl2pPr>
            <a:lvl3pPr marL="1319400" marR="0" indent="-176400" algn="l" defTabSz="457200" rtl="0" eaLnBrk="1" fontAlgn="auto" latinLnBrk="0" hangingPunct="1">
              <a:lnSpc>
                <a:spcPct val="100000"/>
              </a:lnSpc>
              <a:spcBef>
                <a:spcPct val="20000"/>
              </a:spcBef>
              <a:spcAft>
                <a:spcPts val="0"/>
              </a:spcAft>
              <a:buClrTx/>
              <a:buSzTx/>
              <a:buFont typeface="Courier New"/>
              <a:buChar char="o"/>
              <a:tabLst/>
              <a:defRPr/>
            </a:lvl3pPr>
            <a:lvl4pPr marL="1776600" marR="0" indent="-176400" algn="l" defTabSz="457200" rtl="0" eaLnBrk="1" fontAlgn="auto" latinLnBrk="0" hangingPunct="1">
              <a:lnSpc>
                <a:spcPct val="100000"/>
              </a:lnSpc>
              <a:spcBef>
                <a:spcPct val="20000"/>
              </a:spcBef>
              <a:spcAft>
                <a:spcPts val="0"/>
              </a:spcAft>
              <a:buClrTx/>
              <a:buSzTx/>
              <a:buFont typeface="Courier New"/>
              <a:buChar char="o"/>
              <a:tabLst/>
              <a:defRPr/>
            </a:lvl4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p:txBody>
      </p:sp>
      <p:sp>
        <p:nvSpPr>
          <p:cNvPr id="13" name="Title 1"/>
          <p:cNvSpPr>
            <a:spLocks noGrp="1"/>
          </p:cNvSpPr>
          <p:nvPr>
            <p:ph type="title"/>
          </p:nvPr>
        </p:nvSpPr>
        <p:spPr>
          <a:xfrm>
            <a:off x="609603" y="274637"/>
            <a:ext cx="6911620" cy="1143000"/>
          </a:xfrm>
        </p:spPr>
        <p:txBody>
          <a:bodyPr/>
          <a:lstStyle/>
          <a:p>
            <a:r>
              <a:rPr lang="fi-FI" smtClean="0"/>
              <a:t>Click to edit Master title style</a:t>
            </a:r>
            <a:endParaRPr lang="en-US"/>
          </a:p>
        </p:txBody>
      </p:sp>
      <p:sp>
        <p:nvSpPr>
          <p:cNvPr id="6" name="Date Placeholder 4"/>
          <p:cNvSpPr>
            <a:spLocks noGrp="1"/>
          </p:cNvSpPr>
          <p:nvPr>
            <p:ph type="dt" sz="half" idx="14"/>
          </p:nvPr>
        </p:nvSpPr>
        <p:spPr/>
        <p:txBody>
          <a:bodyPr/>
          <a:lstStyle>
            <a:lvl1pPr>
              <a:defRPr/>
            </a:lvl1pPr>
          </a:lstStyle>
          <a:p>
            <a:pPr>
              <a:defRPr/>
            </a:pPr>
            <a:fld id="{2AFE8AED-7DB3-5946-952B-E3CE25BCD9E5}" type="datetime1">
              <a:rPr lang="fi-FI" smtClean="0"/>
              <a:t>27.03.17</a:t>
            </a:fld>
            <a:endParaRPr lang="en-US"/>
          </a:p>
        </p:txBody>
      </p:sp>
      <p:sp>
        <p:nvSpPr>
          <p:cNvPr id="7" name="Footer Placeholder 5"/>
          <p:cNvSpPr>
            <a:spLocks noGrp="1"/>
          </p:cNvSpPr>
          <p:nvPr>
            <p:ph type="ftr" sz="quarter" idx="15"/>
          </p:nvPr>
        </p:nvSpPr>
        <p:spPr>
          <a:xfrm>
            <a:off x="3086101" y="6378575"/>
            <a:ext cx="4982598" cy="315307"/>
          </a:xfrm>
        </p:spPr>
        <p:txBody>
          <a:bodyPr/>
          <a:lstStyle>
            <a:lvl1pPr>
              <a:defRPr/>
            </a:lvl1pPr>
          </a:lstStyle>
          <a:p>
            <a:pPr>
              <a:defRPr/>
            </a:pPr>
            <a:endParaRPr lang="en-US" dirty="0"/>
          </a:p>
        </p:txBody>
      </p:sp>
      <p:sp>
        <p:nvSpPr>
          <p:cNvPr id="8" name="Slide Number Placeholder 6"/>
          <p:cNvSpPr>
            <a:spLocks noGrp="1"/>
          </p:cNvSpPr>
          <p:nvPr>
            <p:ph type="sldNum" sz="quarter" idx="16"/>
          </p:nvPr>
        </p:nvSpPr>
        <p:spPr/>
        <p:txBody>
          <a:bodyPr/>
          <a:lstStyle>
            <a:lvl1pPr>
              <a:defRPr/>
            </a:lvl1pPr>
          </a:lstStyle>
          <a:p>
            <a:pPr>
              <a:defRPr/>
            </a:pPr>
            <a:fld id="{82BEF31D-86B6-E043-A324-1F063F1F02F4}" type="slidenum">
              <a:rPr lang="en-US"/>
              <a:pPr>
                <a:defRPr/>
              </a:pPr>
              <a:t>‹#›</a:t>
            </a:fld>
            <a:endParaRPr lang="en-US"/>
          </a:p>
        </p:txBody>
      </p:sp>
    </p:spTree>
    <p:extLst>
      <p:ext uri="{BB962C8B-B14F-4D97-AF65-F5344CB8AC3E}">
        <p14:creationId xmlns:p14="http://schemas.microsoft.com/office/powerpoint/2010/main" val="3672284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ntent_Picture_Right">
    <p:spTree>
      <p:nvGrpSpPr>
        <p:cNvPr id="1" name=""/>
        <p:cNvGrpSpPr/>
        <p:nvPr/>
      </p:nvGrpSpPr>
      <p:grpSpPr>
        <a:xfrm>
          <a:off x="0" y="0"/>
          <a:ext cx="0" cy="0"/>
          <a:chOff x="0" y="0"/>
          <a:chExt cx="0" cy="0"/>
        </a:xfrm>
      </p:grpSpPr>
      <p:sp>
        <p:nvSpPr>
          <p:cNvPr id="11" name="Content Placeholder 2"/>
          <p:cNvSpPr>
            <a:spLocks noGrp="1"/>
          </p:cNvSpPr>
          <p:nvPr>
            <p:ph idx="1"/>
          </p:nvPr>
        </p:nvSpPr>
        <p:spPr>
          <a:xfrm>
            <a:off x="609601" y="1600203"/>
            <a:ext cx="3143956" cy="4525963"/>
          </a:xfrm>
        </p:spPr>
        <p:txBody>
          <a:bodyPr/>
          <a:lstStyle>
            <a:lvl2pPr marL="525600" marR="0" indent="-176400" algn="l" defTabSz="457200" rtl="0" eaLnBrk="1" fontAlgn="auto" latinLnBrk="0" hangingPunct="1">
              <a:lnSpc>
                <a:spcPct val="100000"/>
              </a:lnSpc>
              <a:spcBef>
                <a:spcPct val="20000"/>
              </a:spcBef>
              <a:spcAft>
                <a:spcPts val="0"/>
              </a:spcAft>
              <a:buClrTx/>
              <a:buSzTx/>
              <a:buFont typeface="Courier New"/>
              <a:buChar char="o"/>
              <a:tabLst/>
              <a:defRPr/>
            </a:lvl2pPr>
            <a:lvl3pPr marL="1319400" marR="0" indent="-176400" algn="l" defTabSz="457200" rtl="0" eaLnBrk="1" fontAlgn="auto" latinLnBrk="0" hangingPunct="1">
              <a:lnSpc>
                <a:spcPct val="100000"/>
              </a:lnSpc>
              <a:spcBef>
                <a:spcPct val="20000"/>
              </a:spcBef>
              <a:spcAft>
                <a:spcPts val="0"/>
              </a:spcAft>
              <a:buClrTx/>
              <a:buSzTx/>
              <a:buFont typeface="Courier New"/>
              <a:buChar char="o"/>
              <a:tabLst/>
              <a:defRPr/>
            </a:lvl3pPr>
            <a:lvl4pPr marL="1776600" marR="0" indent="-176400" algn="l" defTabSz="457200" rtl="0" eaLnBrk="1" fontAlgn="auto" latinLnBrk="0" hangingPunct="1">
              <a:lnSpc>
                <a:spcPct val="100000"/>
              </a:lnSpc>
              <a:spcBef>
                <a:spcPct val="20000"/>
              </a:spcBef>
              <a:spcAft>
                <a:spcPts val="0"/>
              </a:spcAft>
              <a:buClrTx/>
              <a:buSzTx/>
              <a:buFont typeface="Courier New"/>
              <a:buChar char="o"/>
              <a:tabLst/>
              <a:defRPr/>
            </a:lvl4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p:txBody>
      </p:sp>
      <p:sp>
        <p:nvSpPr>
          <p:cNvPr id="13" name="Title 1"/>
          <p:cNvSpPr>
            <a:spLocks noGrp="1"/>
          </p:cNvSpPr>
          <p:nvPr>
            <p:ph type="title"/>
          </p:nvPr>
        </p:nvSpPr>
        <p:spPr>
          <a:xfrm>
            <a:off x="609602" y="274637"/>
            <a:ext cx="10328079" cy="1143000"/>
          </a:xfrm>
        </p:spPr>
        <p:txBody>
          <a:bodyPr/>
          <a:lstStyle/>
          <a:p>
            <a:r>
              <a:rPr lang="fi-FI" smtClean="0"/>
              <a:t>Click to edit Master title style</a:t>
            </a:r>
            <a:endParaRPr lang="en-US"/>
          </a:p>
        </p:txBody>
      </p:sp>
      <p:sp>
        <p:nvSpPr>
          <p:cNvPr id="3" name="Picture Placeholder 2"/>
          <p:cNvSpPr>
            <a:spLocks noGrp="1"/>
          </p:cNvSpPr>
          <p:nvPr>
            <p:ph type="pic" sz="quarter" idx="13"/>
          </p:nvPr>
        </p:nvSpPr>
        <p:spPr>
          <a:xfrm>
            <a:off x="4158911" y="1601180"/>
            <a:ext cx="3361415" cy="2128644"/>
          </a:xfrm>
        </p:spPr>
        <p:txBody>
          <a:bodyPr rtlCol="0">
            <a:normAutofit/>
          </a:bodyPr>
          <a:lstStyle/>
          <a:p>
            <a:pPr lvl="0"/>
            <a:r>
              <a:rPr lang="fi-FI" noProof="0" smtClean="0"/>
              <a:t>Drag picture to placeholder or click icon to add</a:t>
            </a:r>
            <a:endParaRPr lang="en-US" noProof="0"/>
          </a:p>
        </p:txBody>
      </p:sp>
      <p:sp>
        <p:nvSpPr>
          <p:cNvPr id="9" name="Picture Placeholder 2"/>
          <p:cNvSpPr>
            <a:spLocks noGrp="1"/>
          </p:cNvSpPr>
          <p:nvPr>
            <p:ph type="pic" sz="quarter" idx="14"/>
          </p:nvPr>
        </p:nvSpPr>
        <p:spPr>
          <a:xfrm>
            <a:off x="7747988" y="1600203"/>
            <a:ext cx="3189694" cy="2128644"/>
          </a:xfrm>
        </p:spPr>
        <p:txBody>
          <a:bodyPr rtlCol="0">
            <a:normAutofit/>
          </a:bodyPr>
          <a:lstStyle/>
          <a:p>
            <a:pPr lvl="0"/>
            <a:r>
              <a:rPr lang="fi-FI" noProof="0" smtClean="0"/>
              <a:t>Drag picture to placeholder or click icon to add</a:t>
            </a:r>
            <a:endParaRPr lang="en-US" noProof="0" dirty="0"/>
          </a:p>
        </p:txBody>
      </p:sp>
      <p:sp>
        <p:nvSpPr>
          <p:cNvPr id="12" name="Picture Placeholder 2"/>
          <p:cNvSpPr>
            <a:spLocks noGrp="1"/>
          </p:cNvSpPr>
          <p:nvPr>
            <p:ph type="pic" sz="quarter" idx="15"/>
          </p:nvPr>
        </p:nvSpPr>
        <p:spPr>
          <a:xfrm>
            <a:off x="4158911" y="3998499"/>
            <a:ext cx="3361415" cy="2128644"/>
          </a:xfrm>
        </p:spPr>
        <p:txBody>
          <a:bodyPr rtlCol="0">
            <a:normAutofit/>
          </a:bodyPr>
          <a:lstStyle/>
          <a:p>
            <a:pPr lvl="0"/>
            <a:r>
              <a:rPr lang="fi-FI" noProof="0" smtClean="0"/>
              <a:t>Drag picture to placeholder or click icon to add</a:t>
            </a:r>
            <a:endParaRPr lang="en-US" noProof="0"/>
          </a:p>
        </p:txBody>
      </p:sp>
      <p:sp>
        <p:nvSpPr>
          <p:cNvPr id="14" name="Picture Placeholder 2"/>
          <p:cNvSpPr>
            <a:spLocks noGrp="1"/>
          </p:cNvSpPr>
          <p:nvPr>
            <p:ph type="pic" sz="quarter" idx="16"/>
          </p:nvPr>
        </p:nvSpPr>
        <p:spPr>
          <a:xfrm>
            <a:off x="7747988" y="3997522"/>
            <a:ext cx="3189694" cy="2128644"/>
          </a:xfrm>
        </p:spPr>
        <p:txBody>
          <a:bodyPr rtlCol="0">
            <a:normAutofit/>
          </a:bodyPr>
          <a:lstStyle/>
          <a:p>
            <a:pPr lvl="0"/>
            <a:r>
              <a:rPr lang="fi-FI" noProof="0" smtClean="0"/>
              <a:t>Drag picture to placeholder or click icon to add</a:t>
            </a:r>
            <a:endParaRPr lang="en-US" noProof="0"/>
          </a:p>
        </p:txBody>
      </p:sp>
      <p:sp>
        <p:nvSpPr>
          <p:cNvPr id="10" name="Date Placeholder 4"/>
          <p:cNvSpPr>
            <a:spLocks noGrp="1"/>
          </p:cNvSpPr>
          <p:nvPr>
            <p:ph type="dt" sz="half" idx="17"/>
          </p:nvPr>
        </p:nvSpPr>
        <p:spPr/>
        <p:txBody>
          <a:bodyPr/>
          <a:lstStyle>
            <a:lvl1pPr>
              <a:defRPr/>
            </a:lvl1pPr>
          </a:lstStyle>
          <a:p>
            <a:pPr>
              <a:defRPr/>
            </a:pPr>
            <a:fld id="{98AB6033-9488-164F-B24E-43104BB406D9}" type="datetime1">
              <a:rPr lang="fi-FI" smtClean="0"/>
              <a:t>27.03.17</a:t>
            </a:fld>
            <a:endParaRPr lang="en-US"/>
          </a:p>
        </p:txBody>
      </p:sp>
      <p:sp>
        <p:nvSpPr>
          <p:cNvPr id="15" name="Footer Placeholder 5"/>
          <p:cNvSpPr>
            <a:spLocks noGrp="1"/>
          </p:cNvSpPr>
          <p:nvPr>
            <p:ph type="ftr" sz="quarter" idx="18"/>
          </p:nvPr>
        </p:nvSpPr>
        <p:spPr/>
        <p:txBody>
          <a:bodyPr/>
          <a:lstStyle>
            <a:lvl1pPr>
              <a:defRPr/>
            </a:lvl1pPr>
          </a:lstStyle>
          <a:p>
            <a:pPr>
              <a:defRPr/>
            </a:pPr>
            <a:endParaRPr lang="en-US" dirty="0"/>
          </a:p>
        </p:txBody>
      </p:sp>
      <p:sp>
        <p:nvSpPr>
          <p:cNvPr id="16" name="Slide Number Placeholder 6"/>
          <p:cNvSpPr>
            <a:spLocks noGrp="1"/>
          </p:cNvSpPr>
          <p:nvPr>
            <p:ph type="sldNum" sz="quarter" idx="19"/>
          </p:nvPr>
        </p:nvSpPr>
        <p:spPr/>
        <p:txBody>
          <a:bodyPr/>
          <a:lstStyle>
            <a:lvl1pPr>
              <a:defRPr/>
            </a:lvl1pPr>
          </a:lstStyle>
          <a:p>
            <a:pPr>
              <a:defRPr/>
            </a:pPr>
            <a:fld id="{8494CDDB-25ED-6C4C-973B-8EDD9A222A1A}" type="slidenum">
              <a:rPr lang="en-US"/>
              <a:pPr>
                <a:defRPr/>
              </a:pPr>
              <a:t>‹#›</a:t>
            </a:fld>
            <a:endParaRPr lang="en-US"/>
          </a:p>
        </p:txBody>
      </p:sp>
    </p:spTree>
    <p:extLst>
      <p:ext uri="{BB962C8B-B14F-4D97-AF65-F5344CB8AC3E}">
        <p14:creationId xmlns:p14="http://schemas.microsoft.com/office/powerpoint/2010/main" val="3677058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_Picture_Left">
    <p:spTree>
      <p:nvGrpSpPr>
        <p:cNvPr id="1" name=""/>
        <p:cNvGrpSpPr/>
        <p:nvPr/>
      </p:nvGrpSpPr>
      <p:grpSpPr>
        <a:xfrm>
          <a:off x="0" y="0"/>
          <a:ext cx="0" cy="0"/>
          <a:chOff x="0" y="0"/>
          <a:chExt cx="0" cy="0"/>
        </a:xfrm>
      </p:grpSpPr>
      <p:sp>
        <p:nvSpPr>
          <p:cNvPr id="11" name="Content Placeholder 2"/>
          <p:cNvSpPr>
            <a:spLocks noGrp="1"/>
          </p:cNvSpPr>
          <p:nvPr>
            <p:ph idx="1"/>
          </p:nvPr>
        </p:nvSpPr>
        <p:spPr>
          <a:xfrm>
            <a:off x="6339104" y="1598129"/>
            <a:ext cx="4598577" cy="4525963"/>
          </a:xfrm>
        </p:spPr>
        <p:txBody>
          <a:bodyPr/>
          <a:lstStyle>
            <a:lvl2pPr marL="525600" marR="0" indent="-176400" algn="l" defTabSz="457200" rtl="0" eaLnBrk="1" fontAlgn="auto" latinLnBrk="0" hangingPunct="1">
              <a:lnSpc>
                <a:spcPct val="100000"/>
              </a:lnSpc>
              <a:spcBef>
                <a:spcPct val="20000"/>
              </a:spcBef>
              <a:spcAft>
                <a:spcPts val="0"/>
              </a:spcAft>
              <a:buClrTx/>
              <a:buSzTx/>
              <a:buFont typeface="Courier New"/>
              <a:buChar char="o"/>
              <a:tabLst/>
              <a:defRPr/>
            </a:lvl2pPr>
            <a:lvl3pPr marL="1319400" marR="0" indent="-176400" algn="l" defTabSz="457200" rtl="0" eaLnBrk="1" fontAlgn="auto" latinLnBrk="0" hangingPunct="1">
              <a:lnSpc>
                <a:spcPct val="100000"/>
              </a:lnSpc>
              <a:spcBef>
                <a:spcPct val="20000"/>
              </a:spcBef>
              <a:spcAft>
                <a:spcPts val="0"/>
              </a:spcAft>
              <a:buClrTx/>
              <a:buSzTx/>
              <a:buFont typeface="Courier New"/>
              <a:buChar char="o"/>
              <a:tabLst/>
              <a:defRPr/>
            </a:lvl3pPr>
            <a:lvl4pPr marL="1776600" marR="0" indent="-176400" algn="l" defTabSz="457200" rtl="0" eaLnBrk="1" fontAlgn="auto" latinLnBrk="0" hangingPunct="1">
              <a:lnSpc>
                <a:spcPct val="100000"/>
              </a:lnSpc>
              <a:spcBef>
                <a:spcPct val="20000"/>
              </a:spcBef>
              <a:spcAft>
                <a:spcPts val="0"/>
              </a:spcAft>
              <a:buClrTx/>
              <a:buSzTx/>
              <a:buFont typeface="Courier New"/>
              <a:buChar char="o"/>
              <a:tabLst/>
              <a:defRPr/>
            </a:lvl4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p:txBody>
      </p:sp>
      <p:sp>
        <p:nvSpPr>
          <p:cNvPr id="13" name="Title 1"/>
          <p:cNvSpPr>
            <a:spLocks noGrp="1"/>
          </p:cNvSpPr>
          <p:nvPr>
            <p:ph type="title"/>
          </p:nvPr>
        </p:nvSpPr>
        <p:spPr>
          <a:xfrm>
            <a:off x="609602" y="274637"/>
            <a:ext cx="10328079" cy="1143000"/>
          </a:xfrm>
        </p:spPr>
        <p:txBody>
          <a:bodyPr/>
          <a:lstStyle/>
          <a:p>
            <a:r>
              <a:rPr lang="fi-FI" smtClean="0"/>
              <a:t>Click to edit Master title style</a:t>
            </a:r>
            <a:endParaRPr lang="en-US"/>
          </a:p>
        </p:txBody>
      </p:sp>
      <p:sp>
        <p:nvSpPr>
          <p:cNvPr id="3" name="Picture Placeholder 2"/>
          <p:cNvSpPr>
            <a:spLocks noGrp="1"/>
          </p:cNvSpPr>
          <p:nvPr>
            <p:ph type="pic" sz="quarter" idx="13"/>
          </p:nvPr>
        </p:nvSpPr>
        <p:spPr>
          <a:xfrm>
            <a:off x="609602" y="1600203"/>
            <a:ext cx="5260620" cy="4523889"/>
          </a:xfrm>
        </p:spPr>
        <p:txBody>
          <a:bodyPr rtlCol="0">
            <a:normAutofit/>
          </a:bodyPr>
          <a:lstStyle/>
          <a:p>
            <a:pPr lvl="0"/>
            <a:r>
              <a:rPr lang="fi-FI" noProof="0" smtClean="0"/>
              <a:t>Drag picture to placeholder or click icon to add</a:t>
            </a:r>
            <a:endParaRPr lang="en-US" noProof="0"/>
          </a:p>
        </p:txBody>
      </p:sp>
      <p:sp>
        <p:nvSpPr>
          <p:cNvPr id="6" name="Date Placeholder 4"/>
          <p:cNvSpPr>
            <a:spLocks noGrp="1"/>
          </p:cNvSpPr>
          <p:nvPr>
            <p:ph type="dt" sz="half" idx="14"/>
          </p:nvPr>
        </p:nvSpPr>
        <p:spPr/>
        <p:txBody>
          <a:bodyPr/>
          <a:lstStyle>
            <a:lvl1pPr>
              <a:defRPr/>
            </a:lvl1pPr>
          </a:lstStyle>
          <a:p>
            <a:pPr>
              <a:defRPr/>
            </a:pPr>
            <a:fld id="{D702C668-811C-D749-84AA-70952A2FDF09}" type="datetime1">
              <a:rPr lang="fi-FI" smtClean="0"/>
              <a:t>27.03.17</a:t>
            </a:fld>
            <a:endParaRPr lang="en-US"/>
          </a:p>
        </p:txBody>
      </p:sp>
      <p:sp>
        <p:nvSpPr>
          <p:cNvPr id="7" name="Footer Placeholder 5"/>
          <p:cNvSpPr>
            <a:spLocks noGrp="1"/>
          </p:cNvSpPr>
          <p:nvPr>
            <p:ph type="ftr" sz="quarter" idx="15"/>
          </p:nvPr>
        </p:nvSpPr>
        <p:spPr/>
        <p:txBody>
          <a:bodyPr/>
          <a:lstStyle>
            <a:lvl1pPr>
              <a:defRPr/>
            </a:lvl1pPr>
          </a:lstStyle>
          <a:p>
            <a:pPr>
              <a:defRPr/>
            </a:pPr>
            <a:endParaRPr lang="en-US" dirty="0"/>
          </a:p>
        </p:txBody>
      </p:sp>
      <p:sp>
        <p:nvSpPr>
          <p:cNvPr id="8" name="Slide Number Placeholder 6"/>
          <p:cNvSpPr>
            <a:spLocks noGrp="1"/>
          </p:cNvSpPr>
          <p:nvPr>
            <p:ph type="sldNum" sz="quarter" idx="16"/>
          </p:nvPr>
        </p:nvSpPr>
        <p:spPr/>
        <p:txBody>
          <a:bodyPr/>
          <a:lstStyle>
            <a:lvl1pPr>
              <a:defRPr/>
            </a:lvl1pPr>
          </a:lstStyle>
          <a:p>
            <a:pPr>
              <a:defRPr/>
            </a:pPr>
            <a:fld id="{144214A9-2E80-A54A-99CE-FD90769D3F7C}" type="slidenum">
              <a:rPr lang="en-US"/>
              <a:pPr>
                <a:defRPr/>
              </a:pPr>
              <a:t>‹#›</a:t>
            </a:fld>
            <a:endParaRPr lang="en-US"/>
          </a:p>
        </p:txBody>
      </p:sp>
    </p:spTree>
    <p:extLst>
      <p:ext uri="{BB962C8B-B14F-4D97-AF65-F5344CB8AC3E}">
        <p14:creationId xmlns:p14="http://schemas.microsoft.com/office/powerpoint/2010/main" val="1051605304"/>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49238"/>
            <a:ext cx="103235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fi-FI" smtClean="0"/>
              <a:t>Click to edit Master title style</a:t>
            </a:r>
            <a:endParaRPr lang="en-US" dirty="0"/>
          </a:p>
        </p:txBody>
      </p:sp>
      <p:sp>
        <p:nvSpPr>
          <p:cNvPr id="1027" name="Text Placeholder 2"/>
          <p:cNvSpPr>
            <a:spLocks noGrp="1"/>
          </p:cNvSpPr>
          <p:nvPr>
            <p:ph type="body" idx="1"/>
          </p:nvPr>
        </p:nvSpPr>
        <p:spPr bwMode="auto">
          <a:xfrm>
            <a:off x="609601" y="1600200"/>
            <a:ext cx="822546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a:p>
            <a:pPr lvl="1"/>
            <a:r>
              <a:rPr lang="fi-FI" dirty="0"/>
              <a:t>Second </a:t>
            </a:r>
            <a:r>
              <a:rPr lang="fi-FI" dirty="0" err="1"/>
              <a:t>level</a:t>
            </a:r>
            <a:r>
              <a:rPr lang="fi-FI" dirty="0"/>
              <a:t> </a:t>
            </a:r>
          </a:p>
          <a:p>
            <a:pPr lvl="2"/>
            <a:r>
              <a:rPr lang="fi-FI" dirty="0"/>
              <a:t>Third </a:t>
            </a:r>
            <a:r>
              <a:rPr lang="fi-FI" dirty="0" err="1"/>
              <a:t>level</a:t>
            </a:r>
            <a:endParaRPr lang="fi-FI" dirty="0"/>
          </a:p>
          <a:p>
            <a:pPr lvl="3"/>
            <a:r>
              <a:rPr lang="fi-FI" dirty="0" err="1"/>
              <a:t>Forth</a:t>
            </a:r>
            <a:r>
              <a:rPr lang="fi-FI" dirty="0"/>
              <a:t> </a:t>
            </a:r>
            <a:r>
              <a:rPr lang="fi-FI" dirty="0" err="1"/>
              <a:t>level</a:t>
            </a:r>
            <a:endParaRPr lang="fi-FI" dirty="0"/>
          </a:p>
        </p:txBody>
      </p:sp>
      <p:sp>
        <p:nvSpPr>
          <p:cNvPr id="4" name="Date Placeholder 3"/>
          <p:cNvSpPr>
            <a:spLocks noGrp="1"/>
          </p:cNvSpPr>
          <p:nvPr>
            <p:ph type="dt" sz="half" idx="2"/>
          </p:nvPr>
        </p:nvSpPr>
        <p:spPr>
          <a:xfrm>
            <a:off x="1624013" y="6378575"/>
            <a:ext cx="1300162" cy="315307"/>
          </a:xfrm>
          <a:prstGeom prst="rect">
            <a:avLst/>
          </a:prstGeom>
        </p:spPr>
        <p:txBody>
          <a:bodyPr vert="horz" lIns="91440" tIns="45720" rIns="91440" bIns="45720" rtlCol="0" anchor="ctr"/>
          <a:lstStyle>
            <a:lvl1pPr algn="l" fontAlgn="auto">
              <a:spcBef>
                <a:spcPts val="0"/>
              </a:spcBef>
              <a:spcAft>
                <a:spcPts val="0"/>
              </a:spcAft>
              <a:defRPr sz="1000" smtClean="0">
                <a:solidFill>
                  <a:schemeClr val="accent3">
                    <a:lumMod val="75000"/>
                  </a:schemeClr>
                </a:solidFill>
                <a:latin typeface="Corbel"/>
                <a:ea typeface="+mn-ea"/>
                <a:cs typeface="Corbel"/>
              </a:defRPr>
            </a:lvl1pPr>
          </a:lstStyle>
          <a:p>
            <a:pPr>
              <a:defRPr/>
            </a:pPr>
            <a:fld id="{9ABD1701-F4AF-1F41-8950-0E1F5E113071}" type="datetime1">
              <a:rPr lang="fi-FI" smtClean="0"/>
              <a:t>27.03.17</a:t>
            </a:fld>
            <a:endParaRPr lang="en-US" dirty="0"/>
          </a:p>
        </p:txBody>
      </p:sp>
      <p:sp>
        <p:nvSpPr>
          <p:cNvPr id="5" name="Footer Placeholder 4"/>
          <p:cNvSpPr>
            <a:spLocks noGrp="1"/>
          </p:cNvSpPr>
          <p:nvPr>
            <p:ph type="ftr" sz="quarter" idx="3"/>
          </p:nvPr>
        </p:nvSpPr>
        <p:spPr>
          <a:xfrm>
            <a:off x="3086100" y="6378575"/>
            <a:ext cx="5748961" cy="315307"/>
          </a:xfrm>
          <a:prstGeom prst="rect">
            <a:avLst/>
          </a:prstGeom>
        </p:spPr>
        <p:txBody>
          <a:bodyPr vert="horz" lIns="91440" tIns="45720" rIns="91440" bIns="45720" rtlCol="0" anchor="ctr"/>
          <a:lstStyle>
            <a:lvl1pPr algn="l" fontAlgn="auto">
              <a:spcBef>
                <a:spcPts val="0"/>
              </a:spcBef>
              <a:spcAft>
                <a:spcPts val="0"/>
              </a:spcAft>
              <a:defRPr sz="1000" dirty="0" smtClean="0">
                <a:solidFill>
                  <a:schemeClr val="accent3">
                    <a:lumMod val="75000"/>
                  </a:schemeClr>
                </a:solidFill>
                <a:latin typeface="Corbel"/>
                <a:ea typeface="+mn-ea"/>
                <a:cs typeface="Corbel"/>
              </a:defRPr>
            </a:lvl1pPr>
          </a:lstStyle>
          <a:p>
            <a:pPr>
              <a:defRPr/>
            </a:pPr>
            <a:endParaRPr lang="en-US" dirty="0"/>
          </a:p>
        </p:txBody>
      </p:sp>
      <p:sp>
        <p:nvSpPr>
          <p:cNvPr id="6" name="Slide Number Placeholder 5"/>
          <p:cNvSpPr>
            <a:spLocks noGrp="1"/>
          </p:cNvSpPr>
          <p:nvPr>
            <p:ph type="sldNum" sz="quarter" idx="4"/>
          </p:nvPr>
        </p:nvSpPr>
        <p:spPr>
          <a:xfrm>
            <a:off x="609600" y="6378575"/>
            <a:ext cx="862013" cy="315307"/>
          </a:xfrm>
          <a:prstGeom prst="rect">
            <a:avLst/>
          </a:prstGeom>
        </p:spPr>
        <p:txBody>
          <a:bodyPr vert="horz" lIns="91440" tIns="45720" rIns="91440" bIns="45720" rtlCol="0" anchor="ctr"/>
          <a:lstStyle>
            <a:lvl1pPr algn="l" fontAlgn="auto">
              <a:spcBef>
                <a:spcPts val="0"/>
              </a:spcBef>
              <a:spcAft>
                <a:spcPts val="0"/>
              </a:spcAft>
              <a:defRPr sz="1000" b="0" smtClean="0">
                <a:solidFill>
                  <a:schemeClr val="accent3">
                    <a:lumMod val="75000"/>
                  </a:schemeClr>
                </a:solidFill>
                <a:latin typeface="Corbel"/>
                <a:ea typeface="+mn-ea"/>
                <a:cs typeface="Corbel"/>
              </a:defRPr>
            </a:lvl1pPr>
          </a:lstStyle>
          <a:p>
            <a:pPr>
              <a:defRPr/>
            </a:pPr>
            <a:fld id="{62274664-D7F7-DF47-875D-06D374E61B9E}" type="slidenum">
              <a:rPr lang="en-US" smtClean="0"/>
              <a:pPr>
                <a:defRPr/>
              </a:pPr>
              <a:t>‹#›</a:t>
            </a:fld>
            <a:endParaRPr lang="en-US" dirty="0"/>
          </a:p>
        </p:txBody>
      </p:sp>
      <p:grpSp>
        <p:nvGrpSpPr>
          <p:cNvPr id="18" name="Group 17"/>
          <p:cNvGrpSpPr/>
          <p:nvPr/>
        </p:nvGrpSpPr>
        <p:grpSpPr>
          <a:xfrm>
            <a:off x="11146557" y="371002"/>
            <a:ext cx="630858" cy="400707"/>
            <a:chOff x="3018474" y="609992"/>
            <a:chExt cx="2171462" cy="1379264"/>
          </a:xfrm>
        </p:grpSpPr>
        <p:sp>
          <p:nvSpPr>
            <p:cNvPr id="19" name="Freeform 1"/>
            <p:cNvSpPr>
              <a:spLocks noChangeArrowheads="1"/>
            </p:cNvSpPr>
            <p:nvPr/>
          </p:nvSpPr>
          <p:spPr bwMode="auto">
            <a:xfrm>
              <a:off x="3018474" y="1154623"/>
              <a:ext cx="1089266" cy="544636"/>
            </a:xfrm>
            <a:custGeom>
              <a:avLst/>
              <a:gdLst>
                <a:gd name="T0" fmla="*/ 679 w 680"/>
                <a:gd name="T1" fmla="*/ 340 h 341"/>
                <a:gd name="T2" fmla="*/ 663 w 680"/>
                <a:gd name="T3" fmla="*/ 330 h 341"/>
                <a:gd name="T4" fmla="*/ 16 w 680"/>
                <a:gd name="T5" fmla="*/ 17 h 341"/>
                <a:gd name="T6" fmla="*/ 0 w 680"/>
                <a:gd name="T7" fmla="*/ 0 h 341"/>
                <a:gd name="T8" fmla="*/ 679 w 680"/>
                <a:gd name="T9" fmla="*/ 0 h 341"/>
                <a:gd name="T10" fmla="*/ 679 w 680"/>
                <a:gd name="T11" fmla="*/ 340 h 341"/>
              </a:gdLst>
              <a:ahLst/>
              <a:cxnLst>
                <a:cxn ang="0">
                  <a:pos x="T0" y="T1"/>
                </a:cxn>
                <a:cxn ang="0">
                  <a:pos x="T2" y="T3"/>
                </a:cxn>
                <a:cxn ang="0">
                  <a:pos x="T4" y="T5"/>
                </a:cxn>
                <a:cxn ang="0">
                  <a:pos x="T6" y="T7"/>
                </a:cxn>
                <a:cxn ang="0">
                  <a:pos x="T8" y="T9"/>
                </a:cxn>
                <a:cxn ang="0">
                  <a:pos x="T10" y="T11"/>
                </a:cxn>
              </a:cxnLst>
              <a:rect l="0" t="0" r="r" b="b"/>
              <a:pathLst>
                <a:path w="680" h="341">
                  <a:moveTo>
                    <a:pt x="679" y="340"/>
                  </a:moveTo>
                  <a:cubicBezTo>
                    <a:pt x="679" y="340"/>
                    <a:pt x="664" y="337"/>
                    <a:pt x="663" y="330"/>
                  </a:cubicBezTo>
                  <a:cubicBezTo>
                    <a:pt x="649" y="17"/>
                    <a:pt x="620" y="29"/>
                    <a:pt x="16" y="17"/>
                  </a:cubicBezTo>
                  <a:cubicBezTo>
                    <a:pt x="4" y="16"/>
                    <a:pt x="0" y="0"/>
                    <a:pt x="0" y="0"/>
                  </a:cubicBezTo>
                  <a:lnTo>
                    <a:pt x="679" y="0"/>
                  </a:lnTo>
                  <a:lnTo>
                    <a:pt x="679" y="340"/>
                  </a:lnTo>
                </a:path>
              </a:pathLst>
            </a:custGeom>
            <a:solidFill>
              <a:schemeClr val="tx1"/>
            </a:solidFill>
            <a:ln>
              <a:noFill/>
            </a:ln>
            <a:effectLst/>
          </p:spPr>
          <p:txBody>
            <a:bodyPr wrap="none" anchor="ctr"/>
            <a:lstStyle/>
            <a:p>
              <a:endParaRPr lang="en-US"/>
            </a:p>
          </p:txBody>
        </p:sp>
        <p:sp>
          <p:nvSpPr>
            <p:cNvPr id="20" name="Freeform 2"/>
            <p:cNvSpPr>
              <a:spLocks noChangeArrowheads="1"/>
            </p:cNvSpPr>
            <p:nvPr/>
          </p:nvSpPr>
          <p:spPr bwMode="auto">
            <a:xfrm>
              <a:off x="4100670" y="609992"/>
              <a:ext cx="1089266" cy="551706"/>
            </a:xfrm>
            <a:custGeom>
              <a:avLst/>
              <a:gdLst>
                <a:gd name="T0" fmla="*/ 0 w 679"/>
                <a:gd name="T1" fmla="*/ 0 h 342"/>
                <a:gd name="T2" fmla="*/ 15 w 679"/>
                <a:gd name="T3" fmla="*/ 10 h 342"/>
                <a:gd name="T4" fmla="*/ 662 w 679"/>
                <a:gd name="T5" fmla="*/ 324 h 342"/>
                <a:gd name="T6" fmla="*/ 678 w 679"/>
                <a:gd name="T7" fmla="*/ 341 h 342"/>
                <a:gd name="T8" fmla="*/ 0 w 679"/>
                <a:gd name="T9" fmla="*/ 341 h 342"/>
                <a:gd name="T10" fmla="*/ 0 w 679"/>
                <a:gd name="T11" fmla="*/ 0 h 342"/>
              </a:gdLst>
              <a:ahLst/>
              <a:cxnLst>
                <a:cxn ang="0">
                  <a:pos x="T0" y="T1"/>
                </a:cxn>
                <a:cxn ang="0">
                  <a:pos x="T2" y="T3"/>
                </a:cxn>
                <a:cxn ang="0">
                  <a:pos x="T4" y="T5"/>
                </a:cxn>
                <a:cxn ang="0">
                  <a:pos x="T6" y="T7"/>
                </a:cxn>
                <a:cxn ang="0">
                  <a:pos x="T8" y="T9"/>
                </a:cxn>
                <a:cxn ang="0">
                  <a:pos x="T10" y="T11"/>
                </a:cxn>
              </a:cxnLst>
              <a:rect l="0" t="0" r="r" b="b"/>
              <a:pathLst>
                <a:path w="679" h="342">
                  <a:moveTo>
                    <a:pt x="0" y="0"/>
                  </a:moveTo>
                  <a:cubicBezTo>
                    <a:pt x="0" y="0"/>
                    <a:pt x="15" y="3"/>
                    <a:pt x="15" y="10"/>
                  </a:cubicBezTo>
                  <a:cubicBezTo>
                    <a:pt x="28" y="324"/>
                    <a:pt x="57" y="312"/>
                    <a:pt x="662" y="324"/>
                  </a:cubicBezTo>
                  <a:cubicBezTo>
                    <a:pt x="673" y="325"/>
                    <a:pt x="678" y="341"/>
                    <a:pt x="678" y="341"/>
                  </a:cubicBezTo>
                  <a:lnTo>
                    <a:pt x="0" y="341"/>
                  </a:lnTo>
                  <a:lnTo>
                    <a:pt x="0" y="0"/>
                  </a:lnTo>
                </a:path>
              </a:pathLst>
            </a:custGeom>
            <a:solidFill>
              <a:schemeClr val="tx2"/>
            </a:solidFill>
            <a:ln>
              <a:noFill/>
            </a:ln>
            <a:effectLst/>
          </p:spPr>
          <p:txBody>
            <a:bodyPr wrap="none" anchor="ctr"/>
            <a:lstStyle/>
            <a:p>
              <a:endParaRPr lang="en-US"/>
            </a:p>
          </p:txBody>
        </p:sp>
        <p:sp>
          <p:nvSpPr>
            <p:cNvPr id="21" name="Freeform 3"/>
            <p:cNvSpPr>
              <a:spLocks noChangeArrowheads="1"/>
            </p:cNvSpPr>
            <p:nvPr/>
          </p:nvSpPr>
          <p:spPr bwMode="auto">
            <a:xfrm>
              <a:off x="3768229" y="1798283"/>
              <a:ext cx="650731" cy="190973"/>
            </a:xfrm>
            <a:custGeom>
              <a:avLst/>
              <a:gdLst>
                <a:gd name="T0" fmla="*/ 402 w 405"/>
                <a:gd name="T1" fmla="*/ 13 h 120"/>
                <a:gd name="T2" fmla="*/ 400 w 405"/>
                <a:gd name="T3" fmla="*/ 12 h 120"/>
                <a:gd name="T4" fmla="*/ 397 w 405"/>
                <a:gd name="T5" fmla="*/ 13 h 120"/>
                <a:gd name="T6" fmla="*/ 387 w 405"/>
                <a:gd name="T7" fmla="*/ 7 h 120"/>
                <a:gd name="T8" fmla="*/ 361 w 405"/>
                <a:gd name="T9" fmla="*/ 0 h 120"/>
                <a:gd name="T10" fmla="*/ 307 w 405"/>
                <a:gd name="T11" fmla="*/ 60 h 120"/>
                <a:gd name="T12" fmla="*/ 360 w 405"/>
                <a:gd name="T13" fmla="*/ 119 h 120"/>
                <a:gd name="T14" fmla="*/ 401 w 405"/>
                <a:gd name="T15" fmla="*/ 104 h 120"/>
                <a:gd name="T16" fmla="*/ 402 w 405"/>
                <a:gd name="T17" fmla="*/ 104 h 120"/>
                <a:gd name="T18" fmla="*/ 404 w 405"/>
                <a:gd name="T19" fmla="*/ 104 h 120"/>
                <a:gd name="T20" fmla="*/ 389 w 405"/>
                <a:gd name="T21" fmla="*/ 85 h 120"/>
                <a:gd name="T22" fmla="*/ 388 w 405"/>
                <a:gd name="T23" fmla="*/ 85 h 120"/>
                <a:gd name="T24" fmla="*/ 388 w 405"/>
                <a:gd name="T25" fmla="*/ 88 h 120"/>
                <a:gd name="T26" fmla="*/ 361 w 405"/>
                <a:gd name="T27" fmla="*/ 103 h 120"/>
                <a:gd name="T28" fmla="*/ 326 w 405"/>
                <a:gd name="T29" fmla="*/ 59 h 120"/>
                <a:gd name="T30" fmla="*/ 361 w 405"/>
                <a:gd name="T31" fmla="*/ 16 h 120"/>
                <a:gd name="T32" fmla="*/ 387 w 405"/>
                <a:gd name="T33" fmla="*/ 29 h 120"/>
                <a:gd name="T34" fmla="*/ 387 w 405"/>
                <a:gd name="T35" fmla="*/ 32 h 120"/>
                <a:gd name="T36" fmla="*/ 389 w 405"/>
                <a:gd name="T37" fmla="*/ 33 h 120"/>
                <a:gd name="T38" fmla="*/ 402 w 405"/>
                <a:gd name="T39" fmla="*/ 13 h 120"/>
                <a:gd name="T40" fmla="*/ 156 w 405"/>
                <a:gd name="T41" fmla="*/ 106 h 120"/>
                <a:gd name="T42" fmla="*/ 158 w 405"/>
                <a:gd name="T43" fmla="*/ 106 h 120"/>
                <a:gd name="T44" fmla="*/ 160 w 405"/>
                <a:gd name="T45" fmla="*/ 105 h 120"/>
                <a:gd name="T46" fmla="*/ 204 w 405"/>
                <a:gd name="T47" fmla="*/ 119 h 120"/>
                <a:gd name="T48" fmla="*/ 246 w 405"/>
                <a:gd name="T49" fmla="*/ 83 h 120"/>
                <a:gd name="T50" fmla="*/ 178 w 405"/>
                <a:gd name="T51" fmla="*/ 33 h 120"/>
                <a:gd name="T52" fmla="*/ 202 w 405"/>
                <a:gd name="T53" fmla="*/ 16 h 120"/>
                <a:gd name="T54" fmla="*/ 231 w 405"/>
                <a:gd name="T55" fmla="*/ 31 h 120"/>
                <a:gd name="T56" fmla="*/ 231 w 405"/>
                <a:gd name="T57" fmla="*/ 32 h 120"/>
                <a:gd name="T58" fmla="*/ 233 w 405"/>
                <a:gd name="T59" fmla="*/ 33 h 120"/>
                <a:gd name="T60" fmla="*/ 244 w 405"/>
                <a:gd name="T61" fmla="*/ 9 h 120"/>
                <a:gd name="T62" fmla="*/ 243 w 405"/>
                <a:gd name="T63" fmla="*/ 9 h 120"/>
                <a:gd name="T64" fmla="*/ 239 w 405"/>
                <a:gd name="T65" fmla="*/ 11 h 120"/>
                <a:gd name="T66" fmla="*/ 228 w 405"/>
                <a:gd name="T67" fmla="*/ 5 h 120"/>
                <a:gd name="T68" fmla="*/ 203 w 405"/>
                <a:gd name="T69" fmla="*/ 0 h 120"/>
                <a:gd name="T70" fmla="*/ 160 w 405"/>
                <a:gd name="T71" fmla="*/ 34 h 120"/>
                <a:gd name="T72" fmla="*/ 227 w 405"/>
                <a:gd name="T73" fmla="*/ 84 h 120"/>
                <a:gd name="T74" fmla="*/ 205 w 405"/>
                <a:gd name="T75" fmla="*/ 103 h 120"/>
                <a:gd name="T76" fmla="*/ 169 w 405"/>
                <a:gd name="T77" fmla="*/ 86 h 120"/>
                <a:gd name="T78" fmla="*/ 169 w 405"/>
                <a:gd name="T79" fmla="*/ 84 h 120"/>
                <a:gd name="T80" fmla="*/ 168 w 405"/>
                <a:gd name="T81" fmla="*/ 83 h 120"/>
                <a:gd name="T82" fmla="*/ 156 w 405"/>
                <a:gd name="T83" fmla="*/ 106 h 120"/>
                <a:gd name="T84" fmla="*/ 94 w 405"/>
                <a:gd name="T85" fmla="*/ 13 h 120"/>
                <a:gd name="T86" fmla="*/ 92 w 405"/>
                <a:gd name="T87" fmla="*/ 12 h 120"/>
                <a:gd name="T88" fmla="*/ 90 w 405"/>
                <a:gd name="T89" fmla="*/ 13 h 120"/>
                <a:gd name="T90" fmla="*/ 79 w 405"/>
                <a:gd name="T91" fmla="*/ 7 h 120"/>
                <a:gd name="T92" fmla="*/ 53 w 405"/>
                <a:gd name="T93" fmla="*/ 0 h 120"/>
                <a:gd name="T94" fmla="*/ 0 w 405"/>
                <a:gd name="T95" fmla="*/ 60 h 120"/>
                <a:gd name="T96" fmla="*/ 53 w 405"/>
                <a:gd name="T97" fmla="*/ 119 h 120"/>
                <a:gd name="T98" fmla="*/ 93 w 405"/>
                <a:gd name="T99" fmla="*/ 104 h 120"/>
                <a:gd name="T100" fmla="*/ 95 w 405"/>
                <a:gd name="T101" fmla="*/ 104 h 120"/>
                <a:gd name="T102" fmla="*/ 96 w 405"/>
                <a:gd name="T103" fmla="*/ 104 h 120"/>
                <a:gd name="T104" fmla="*/ 82 w 405"/>
                <a:gd name="T105" fmla="*/ 85 h 120"/>
                <a:gd name="T106" fmla="*/ 80 w 405"/>
                <a:gd name="T107" fmla="*/ 85 h 120"/>
                <a:gd name="T108" fmla="*/ 81 w 405"/>
                <a:gd name="T109" fmla="*/ 88 h 120"/>
                <a:gd name="T110" fmla="*/ 54 w 405"/>
                <a:gd name="T111" fmla="*/ 103 h 120"/>
                <a:gd name="T112" fmla="*/ 19 w 405"/>
                <a:gd name="T113" fmla="*/ 59 h 120"/>
                <a:gd name="T114" fmla="*/ 53 w 405"/>
                <a:gd name="T115" fmla="*/ 16 h 120"/>
                <a:gd name="T116" fmla="*/ 79 w 405"/>
                <a:gd name="T117" fmla="*/ 29 h 120"/>
                <a:gd name="T118" fmla="*/ 79 w 405"/>
                <a:gd name="T119" fmla="*/ 32 h 120"/>
                <a:gd name="T120" fmla="*/ 81 w 405"/>
                <a:gd name="T121" fmla="*/ 33 h 120"/>
                <a:gd name="T122" fmla="*/ 94 w 405"/>
                <a:gd name="T123" fmla="*/ 1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5" h="120">
                  <a:moveTo>
                    <a:pt x="402" y="13"/>
                  </a:moveTo>
                  <a:lnTo>
                    <a:pt x="400" y="12"/>
                  </a:lnTo>
                  <a:cubicBezTo>
                    <a:pt x="399" y="12"/>
                    <a:pt x="399" y="13"/>
                    <a:pt x="397" y="13"/>
                  </a:cubicBezTo>
                  <a:cubicBezTo>
                    <a:pt x="396" y="13"/>
                    <a:pt x="392" y="10"/>
                    <a:pt x="387" y="7"/>
                  </a:cubicBezTo>
                  <a:cubicBezTo>
                    <a:pt x="381" y="3"/>
                    <a:pt x="372" y="0"/>
                    <a:pt x="361" y="0"/>
                  </a:cubicBezTo>
                  <a:cubicBezTo>
                    <a:pt x="326" y="0"/>
                    <a:pt x="307" y="29"/>
                    <a:pt x="307" y="60"/>
                  </a:cubicBezTo>
                  <a:cubicBezTo>
                    <a:pt x="307" y="91"/>
                    <a:pt x="326" y="119"/>
                    <a:pt x="360" y="119"/>
                  </a:cubicBezTo>
                  <a:cubicBezTo>
                    <a:pt x="387" y="119"/>
                    <a:pt x="394" y="104"/>
                    <a:pt x="401" y="104"/>
                  </a:cubicBezTo>
                  <a:cubicBezTo>
                    <a:pt x="402" y="104"/>
                    <a:pt x="402" y="104"/>
                    <a:pt x="402" y="104"/>
                  </a:cubicBezTo>
                  <a:lnTo>
                    <a:pt x="404" y="104"/>
                  </a:lnTo>
                  <a:lnTo>
                    <a:pt x="389" y="85"/>
                  </a:lnTo>
                  <a:lnTo>
                    <a:pt x="388" y="85"/>
                  </a:lnTo>
                  <a:cubicBezTo>
                    <a:pt x="388" y="86"/>
                    <a:pt x="388" y="87"/>
                    <a:pt x="388" y="88"/>
                  </a:cubicBezTo>
                  <a:cubicBezTo>
                    <a:pt x="388" y="96"/>
                    <a:pt x="375" y="104"/>
                    <a:pt x="361" y="103"/>
                  </a:cubicBezTo>
                  <a:cubicBezTo>
                    <a:pt x="336" y="103"/>
                    <a:pt x="326" y="82"/>
                    <a:pt x="326" y="59"/>
                  </a:cubicBezTo>
                  <a:cubicBezTo>
                    <a:pt x="326" y="38"/>
                    <a:pt x="337" y="16"/>
                    <a:pt x="361" y="16"/>
                  </a:cubicBezTo>
                  <a:cubicBezTo>
                    <a:pt x="374" y="16"/>
                    <a:pt x="387" y="23"/>
                    <a:pt x="387" y="29"/>
                  </a:cubicBezTo>
                  <a:cubicBezTo>
                    <a:pt x="387" y="31"/>
                    <a:pt x="387" y="32"/>
                    <a:pt x="387" y="32"/>
                  </a:cubicBezTo>
                  <a:lnTo>
                    <a:pt x="389" y="33"/>
                  </a:lnTo>
                  <a:lnTo>
                    <a:pt x="402" y="13"/>
                  </a:lnTo>
                  <a:close/>
                  <a:moveTo>
                    <a:pt x="156" y="106"/>
                  </a:moveTo>
                  <a:lnTo>
                    <a:pt x="158" y="106"/>
                  </a:lnTo>
                  <a:cubicBezTo>
                    <a:pt x="159" y="106"/>
                    <a:pt x="160" y="105"/>
                    <a:pt x="160" y="105"/>
                  </a:cubicBezTo>
                  <a:cubicBezTo>
                    <a:pt x="162" y="105"/>
                    <a:pt x="175" y="119"/>
                    <a:pt x="204" y="119"/>
                  </a:cubicBezTo>
                  <a:cubicBezTo>
                    <a:pt x="229" y="119"/>
                    <a:pt x="246" y="105"/>
                    <a:pt x="246" y="83"/>
                  </a:cubicBezTo>
                  <a:cubicBezTo>
                    <a:pt x="246" y="36"/>
                    <a:pt x="178" y="59"/>
                    <a:pt x="178" y="33"/>
                  </a:cubicBezTo>
                  <a:cubicBezTo>
                    <a:pt x="178" y="24"/>
                    <a:pt x="184" y="16"/>
                    <a:pt x="202" y="16"/>
                  </a:cubicBezTo>
                  <a:cubicBezTo>
                    <a:pt x="216" y="16"/>
                    <a:pt x="231" y="22"/>
                    <a:pt x="231" y="31"/>
                  </a:cubicBezTo>
                  <a:lnTo>
                    <a:pt x="231" y="32"/>
                  </a:lnTo>
                  <a:lnTo>
                    <a:pt x="233" y="33"/>
                  </a:lnTo>
                  <a:lnTo>
                    <a:pt x="244" y="9"/>
                  </a:lnTo>
                  <a:lnTo>
                    <a:pt x="243" y="9"/>
                  </a:lnTo>
                  <a:cubicBezTo>
                    <a:pt x="241" y="10"/>
                    <a:pt x="240" y="11"/>
                    <a:pt x="239" y="11"/>
                  </a:cubicBezTo>
                  <a:cubicBezTo>
                    <a:pt x="237" y="11"/>
                    <a:pt x="234" y="8"/>
                    <a:pt x="228" y="5"/>
                  </a:cubicBezTo>
                  <a:cubicBezTo>
                    <a:pt x="222" y="3"/>
                    <a:pt x="215" y="0"/>
                    <a:pt x="203" y="0"/>
                  </a:cubicBezTo>
                  <a:cubicBezTo>
                    <a:pt x="178" y="0"/>
                    <a:pt x="160" y="12"/>
                    <a:pt x="160" y="34"/>
                  </a:cubicBezTo>
                  <a:cubicBezTo>
                    <a:pt x="160" y="79"/>
                    <a:pt x="227" y="55"/>
                    <a:pt x="227" y="84"/>
                  </a:cubicBezTo>
                  <a:cubicBezTo>
                    <a:pt x="227" y="97"/>
                    <a:pt x="218" y="103"/>
                    <a:pt x="205" y="103"/>
                  </a:cubicBezTo>
                  <a:cubicBezTo>
                    <a:pt x="189" y="103"/>
                    <a:pt x="169" y="94"/>
                    <a:pt x="169" y="86"/>
                  </a:cubicBezTo>
                  <a:cubicBezTo>
                    <a:pt x="169" y="85"/>
                    <a:pt x="169" y="84"/>
                    <a:pt x="169" y="84"/>
                  </a:cubicBezTo>
                  <a:lnTo>
                    <a:pt x="168" y="83"/>
                  </a:lnTo>
                  <a:lnTo>
                    <a:pt x="156" y="106"/>
                  </a:lnTo>
                  <a:close/>
                  <a:moveTo>
                    <a:pt x="94" y="13"/>
                  </a:moveTo>
                  <a:lnTo>
                    <a:pt x="92" y="12"/>
                  </a:lnTo>
                  <a:cubicBezTo>
                    <a:pt x="92" y="12"/>
                    <a:pt x="91" y="13"/>
                    <a:pt x="90" y="13"/>
                  </a:cubicBezTo>
                  <a:cubicBezTo>
                    <a:pt x="88" y="13"/>
                    <a:pt x="85" y="10"/>
                    <a:pt x="79" y="7"/>
                  </a:cubicBezTo>
                  <a:cubicBezTo>
                    <a:pt x="73" y="3"/>
                    <a:pt x="65" y="0"/>
                    <a:pt x="53" y="0"/>
                  </a:cubicBezTo>
                  <a:cubicBezTo>
                    <a:pt x="19" y="0"/>
                    <a:pt x="0" y="29"/>
                    <a:pt x="0" y="60"/>
                  </a:cubicBezTo>
                  <a:cubicBezTo>
                    <a:pt x="0" y="91"/>
                    <a:pt x="19" y="119"/>
                    <a:pt x="53" y="119"/>
                  </a:cubicBezTo>
                  <a:cubicBezTo>
                    <a:pt x="79" y="119"/>
                    <a:pt x="87" y="104"/>
                    <a:pt x="93" y="104"/>
                  </a:cubicBezTo>
                  <a:cubicBezTo>
                    <a:pt x="94" y="104"/>
                    <a:pt x="95" y="104"/>
                    <a:pt x="95" y="104"/>
                  </a:cubicBezTo>
                  <a:lnTo>
                    <a:pt x="96" y="104"/>
                  </a:lnTo>
                  <a:lnTo>
                    <a:pt x="82" y="85"/>
                  </a:lnTo>
                  <a:lnTo>
                    <a:pt x="80" y="85"/>
                  </a:lnTo>
                  <a:cubicBezTo>
                    <a:pt x="81" y="86"/>
                    <a:pt x="81" y="87"/>
                    <a:pt x="81" y="88"/>
                  </a:cubicBezTo>
                  <a:cubicBezTo>
                    <a:pt x="81" y="96"/>
                    <a:pt x="67" y="104"/>
                    <a:pt x="54" y="103"/>
                  </a:cubicBezTo>
                  <a:cubicBezTo>
                    <a:pt x="29" y="103"/>
                    <a:pt x="19" y="82"/>
                    <a:pt x="19" y="59"/>
                  </a:cubicBezTo>
                  <a:cubicBezTo>
                    <a:pt x="19" y="38"/>
                    <a:pt x="29" y="16"/>
                    <a:pt x="53" y="16"/>
                  </a:cubicBezTo>
                  <a:cubicBezTo>
                    <a:pt x="66" y="16"/>
                    <a:pt x="79" y="23"/>
                    <a:pt x="79" y="29"/>
                  </a:cubicBezTo>
                  <a:cubicBezTo>
                    <a:pt x="79" y="31"/>
                    <a:pt x="79" y="32"/>
                    <a:pt x="79" y="32"/>
                  </a:cubicBezTo>
                  <a:lnTo>
                    <a:pt x="81" y="33"/>
                  </a:lnTo>
                  <a:lnTo>
                    <a:pt x="94" y="13"/>
                  </a:lnTo>
                  <a:close/>
                </a:path>
              </a:pathLst>
            </a:custGeom>
            <a:solidFill>
              <a:schemeClr val="accent3"/>
            </a:solidFill>
            <a:ln>
              <a:noFill/>
            </a:ln>
            <a:effectLst/>
          </p:spPr>
          <p:txBody>
            <a:bodyPr wrap="none" anchor="ctr"/>
            <a:lstStyle/>
            <a:p>
              <a:endParaRPr lang="en-US"/>
            </a:p>
          </p:txBody>
        </p:sp>
      </p:grpSp>
      <p:sp>
        <p:nvSpPr>
          <p:cNvPr id="13" name="Rectangle 12"/>
          <p:cNvSpPr/>
          <p:nvPr/>
        </p:nvSpPr>
        <p:spPr>
          <a:xfrm>
            <a:off x="6076949" y="6693882"/>
            <a:ext cx="6115050" cy="16411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14" name="Rectangle 13"/>
          <p:cNvSpPr/>
          <p:nvPr/>
        </p:nvSpPr>
        <p:spPr>
          <a:xfrm>
            <a:off x="9110217" y="6693882"/>
            <a:ext cx="3081783" cy="164118"/>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
        <p:nvSpPr>
          <p:cNvPr id="2" name="Rectangle 1"/>
          <p:cNvSpPr/>
          <p:nvPr/>
        </p:nvSpPr>
        <p:spPr>
          <a:xfrm>
            <a:off x="-1" y="6693882"/>
            <a:ext cx="6083301" cy="16411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orbel"/>
            </a:endParaRPr>
          </a:p>
        </p:txBody>
      </p:sp>
    </p:spTree>
  </p:cSld>
  <p:clrMap bg1="lt1" tx1="dk1" bg2="lt2" tx2="dk2" accent1="accent1" accent2="accent2" accent3="accent3" accent4="accent4" accent5="accent5" accent6="accent6" hlink="hlink" folHlink="folHlink"/>
  <p:sldLayoutIdLst>
    <p:sldLayoutId id="2147483695" r:id="rId1"/>
    <p:sldLayoutId id="2147483737" r:id="rId2"/>
    <p:sldLayoutId id="2147483697" r:id="rId3"/>
    <p:sldLayoutId id="2147483698" r:id="rId4"/>
    <p:sldLayoutId id="2147483699" r:id="rId5"/>
    <p:sldLayoutId id="2147483700" r:id="rId6"/>
    <p:sldLayoutId id="2147483721" r:id="rId7"/>
    <p:sldLayoutId id="2147483701" r:id="rId8"/>
    <p:sldLayoutId id="2147483702" r:id="rId9"/>
    <p:sldLayoutId id="2147483703" r:id="rId10"/>
    <p:sldLayoutId id="2147483704" r:id="rId11"/>
    <p:sldLayoutId id="2147483730" r:id="rId12"/>
    <p:sldLayoutId id="2147483731" r:id="rId13"/>
    <p:sldLayoutId id="2147483732" r:id="rId14"/>
    <p:sldLayoutId id="2147483705" r:id="rId15"/>
    <p:sldLayoutId id="2147483706" r:id="rId16"/>
    <p:sldLayoutId id="2147483733" r:id="rId17"/>
    <p:sldLayoutId id="2147483734" r:id="rId18"/>
    <p:sldLayoutId id="2147483735" r:id="rId19"/>
    <p:sldLayoutId id="2147483736" r:id="rId20"/>
    <p:sldLayoutId id="2147483718" r:id="rId21"/>
    <p:sldLayoutId id="2147483725" r:id="rId22"/>
    <p:sldLayoutId id="2147483726" r:id="rId23"/>
    <p:sldLayoutId id="2147483727" r:id="rId24"/>
    <p:sldLayoutId id="2147483738" r:id="rId25"/>
    <p:sldLayoutId id="2147483728" r:id="rId26"/>
    <p:sldLayoutId id="2147483722" r:id="rId27"/>
  </p:sldLayoutIdLst>
  <p:timing>
    <p:tnLst>
      <p:par>
        <p:cTn xmlns:p14="http://schemas.microsoft.com/office/powerpoint/2010/main" id="1" dur="indefinite" restart="never" nodeType="tmRoot"/>
      </p:par>
    </p:tnLst>
  </p:timing>
  <p:hf hdr="0" ftr="0"/>
  <p:txStyles>
    <p:titleStyle>
      <a:lvl1pPr algn="l" defTabSz="457200" rtl="0" eaLnBrk="1" fontAlgn="base" hangingPunct="1">
        <a:spcBef>
          <a:spcPct val="0"/>
        </a:spcBef>
        <a:spcAft>
          <a:spcPct val="0"/>
        </a:spcAft>
        <a:defRPr sz="2800" b="1" kern="1200">
          <a:solidFill>
            <a:schemeClr val="tx1"/>
          </a:solidFill>
          <a:latin typeface="Corbel"/>
          <a:ea typeface="ＭＳ Ｐゴシック" charset="0"/>
          <a:cs typeface="Corbel"/>
        </a:defRPr>
      </a:lvl1pPr>
      <a:lvl2pPr algn="l" defTabSz="457200" rtl="0" eaLnBrk="1" fontAlgn="base" hangingPunct="1">
        <a:spcBef>
          <a:spcPct val="0"/>
        </a:spcBef>
        <a:spcAft>
          <a:spcPct val="0"/>
        </a:spcAft>
        <a:defRPr sz="2800" b="1">
          <a:solidFill>
            <a:srgbClr val="094C5F"/>
          </a:solidFill>
          <a:latin typeface="Candara" charset="0"/>
          <a:ea typeface="ＭＳ Ｐゴシック" charset="0"/>
        </a:defRPr>
      </a:lvl2pPr>
      <a:lvl3pPr algn="l" defTabSz="457200" rtl="0" eaLnBrk="1" fontAlgn="base" hangingPunct="1">
        <a:spcBef>
          <a:spcPct val="0"/>
        </a:spcBef>
        <a:spcAft>
          <a:spcPct val="0"/>
        </a:spcAft>
        <a:defRPr sz="2800" b="1">
          <a:solidFill>
            <a:srgbClr val="094C5F"/>
          </a:solidFill>
          <a:latin typeface="Candara" charset="0"/>
          <a:ea typeface="ＭＳ Ｐゴシック" charset="0"/>
        </a:defRPr>
      </a:lvl3pPr>
      <a:lvl4pPr algn="l" defTabSz="457200" rtl="0" eaLnBrk="1" fontAlgn="base" hangingPunct="1">
        <a:spcBef>
          <a:spcPct val="0"/>
        </a:spcBef>
        <a:spcAft>
          <a:spcPct val="0"/>
        </a:spcAft>
        <a:defRPr sz="2800" b="1">
          <a:solidFill>
            <a:srgbClr val="094C5F"/>
          </a:solidFill>
          <a:latin typeface="Candara" charset="0"/>
          <a:ea typeface="ＭＳ Ｐゴシック" charset="0"/>
        </a:defRPr>
      </a:lvl4pPr>
      <a:lvl5pPr algn="l" defTabSz="457200" rtl="0" eaLnBrk="1" fontAlgn="base" hangingPunct="1">
        <a:spcBef>
          <a:spcPct val="0"/>
        </a:spcBef>
        <a:spcAft>
          <a:spcPct val="0"/>
        </a:spcAft>
        <a:defRPr sz="2800" b="1">
          <a:solidFill>
            <a:srgbClr val="094C5F"/>
          </a:solidFill>
          <a:latin typeface="Candara" charset="0"/>
          <a:ea typeface="ＭＳ Ｐゴシック" charset="0"/>
        </a:defRPr>
      </a:lvl5pPr>
      <a:lvl6pPr marL="457200" algn="l" defTabSz="457200" rtl="0" eaLnBrk="1" fontAlgn="base" hangingPunct="1">
        <a:spcBef>
          <a:spcPct val="0"/>
        </a:spcBef>
        <a:spcAft>
          <a:spcPct val="0"/>
        </a:spcAft>
        <a:defRPr sz="2800" b="1">
          <a:solidFill>
            <a:srgbClr val="094C5F"/>
          </a:solidFill>
          <a:latin typeface="Candara" charset="0"/>
          <a:ea typeface="ＭＳ Ｐゴシック" charset="0"/>
        </a:defRPr>
      </a:lvl6pPr>
      <a:lvl7pPr marL="914400" algn="l" defTabSz="457200" rtl="0" eaLnBrk="1" fontAlgn="base" hangingPunct="1">
        <a:spcBef>
          <a:spcPct val="0"/>
        </a:spcBef>
        <a:spcAft>
          <a:spcPct val="0"/>
        </a:spcAft>
        <a:defRPr sz="2800" b="1">
          <a:solidFill>
            <a:srgbClr val="094C5F"/>
          </a:solidFill>
          <a:latin typeface="Candara" charset="0"/>
          <a:ea typeface="ＭＳ Ｐゴシック" charset="0"/>
        </a:defRPr>
      </a:lvl7pPr>
      <a:lvl8pPr marL="1371600" algn="l" defTabSz="457200" rtl="0" eaLnBrk="1" fontAlgn="base" hangingPunct="1">
        <a:spcBef>
          <a:spcPct val="0"/>
        </a:spcBef>
        <a:spcAft>
          <a:spcPct val="0"/>
        </a:spcAft>
        <a:defRPr sz="2800" b="1">
          <a:solidFill>
            <a:srgbClr val="094C5F"/>
          </a:solidFill>
          <a:latin typeface="Candara" charset="0"/>
          <a:ea typeface="ＭＳ Ｐゴシック" charset="0"/>
        </a:defRPr>
      </a:lvl8pPr>
      <a:lvl9pPr marL="1828800" algn="l" defTabSz="457200" rtl="0" eaLnBrk="1" fontAlgn="base" hangingPunct="1">
        <a:spcBef>
          <a:spcPct val="0"/>
        </a:spcBef>
        <a:spcAft>
          <a:spcPct val="0"/>
        </a:spcAft>
        <a:defRPr sz="2800" b="1">
          <a:solidFill>
            <a:srgbClr val="094C5F"/>
          </a:solidFill>
          <a:latin typeface="Candara" charset="0"/>
          <a:ea typeface="ＭＳ Ｐゴシック" charset="0"/>
        </a:defRPr>
      </a:lvl9pPr>
    </p:titleStyle>
    <p:bodyStyle>
      <a:lvl1pPr marL="196850" indent="-196850" algn="l" defTabSz="457200" rtl="0" eaLnBrk="1" fontAlgn="base" hangingPunct="1">
        <a:lnSpc>
          <a:spcPct val="110000"/>
        </a:lnSpc>
        <a:spcBef>
          <a:spcPts val="1200"/>
        </a:spcBef>
        <a:spcAft>
          <a:spcPct val="0"/>
        </a:spcAft>
        <a:buFont typeface="Arial" charset="0"/>
        <a:buChar char="•"/>
        <a:defRPr sz="2400" kern="1200">
          <a:solidFill>
            <a:schemeClr val="accent3">
              <a:lumMod val="75000"/>
            </a:schemeClr>
          </a:solidFill>
          <a:latin typeface="Corbel"/>
          <a:ea typeface="ＭＳ Ｐゴシック" charset="0"/>
          <a:cs typeface="Corbel"/>
        </a:defRPr>
      </a:lvl1pPr>
      <a:lvl2pPr marL="347663" algn="l" defTabSz="457200" rtl="0" eaLnBrk="1" fontAlgn="base" hangingPunct="1">
        <a:spcBef>
          <a:spcPct val="20000"/>
        </a:spcBef>
        <a:spcAft>
          <a:spcPct val="0"/>
        </a:spcAft>
        <a:buFont typeface="Courier New" charset="0"/>
        <a:defRPr sz="2000" kern="1200">
          <a:solidFill>
            <a:schemeClr val="accent3">
              <a:lumMod val="75000"/>
            </a:schemeClr>
          </a:solidFill>
          <a:latin typeface="Corbel"/>
          <a:ea typeface="ＭＳ Ｐゴシック" charset="0"/>
          <a:cs typeface="Corbel"/>
        </a:defRPr>
      </a:lvl2pPr>
      <a:lvl3pPr marL="1143000" algn="l" defTabSz="457200" rtl="0" eaLnBrk="1" fontAlgn="base" hangingPunct="1">
        <a:spcBef>
          <a:spcPts val="200"/>
        </a:spcBef>
        <a:spcAft>
          <a:spcPct val="0"/>
        </a:spcAft>
        <a:defRPr sz="1800" kern="1200">
          <a:solidFill>
            <a:schemeClr val="accent3">
              <a:lumMod val="75000"/>
            </a:schemeClr>
          </a:solidFill>
          <a:latin typeface="Corbel"/>
          <a:ea typeface="ＭＳ Ｐゴシック" charset="0"/>
          <a:cs typeface="Corbel"/>
        </a:defRPr>
      </a:lvl3pPr>
      <a:lvl4pPr marL="1600200" indent="-122238" algn="l" defTabSz="457200" rtl="0" eaLnBrk="1" fontAlgn="base" hangingPunct="1">
        <a:spcBef>
          <a:spcPct val="20000"/>
        </a:spcBef>
        <a:spcAft>
          <a:spcPct val="0"/>
        </a:spcAft>
        <a:buFont typeface="Wingdings" charset="0"/>
        <a:buChar char="§"/>
        <a:defRPr sz="1600" kern="1200">
          <a:solidFill>
            <a:schemeClr val="accent3">
              <a:lumMod val="75000"/>
            </a:schemeClr>
          </a:solidFill>
          <a:latin typeface="Corbel"/>
          <a:ea typeface="ＭＳ Ｐゴシック" charset="0"/>
          <a:cs typeface="Corbel"/>
        </a:defRPr>
      </a:lvl4pPr>
      <a:lvl5pPr marL="2057400" indent="-122238" algn="l" defTabSz="457200" rtl="0" eaLnBrk="1" fontAlgn="base" hangingPunct="1">
        <a:spcBef>
          <a:spcPct val="20000"/>
        </a:spcBef>
        <a:spcAft>
          <a:spcPct val="0"/>
        </a:spcAft>
        <a:buFont typeface="Arial" charset="0"/>
        <a:buChar char="»"/>
        <a:defRPr sz="1100" kern="1200">
          <a:solidFill>
            <a:schemeClr val="tx1"/>
          </a:solidFill>
          <a:latin typeface="Verdana"/>
          <a:ea typeface="ＭＳ Ｐゴシック" charset="0"/>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wiki.geant.org/display/WISE/27-29+March+in+Amsterdam,+hosted+by++Nikhe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hyperlink" Target="https://www.terena.org/activities/ism/wise-ws/agenda.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http://nvlpubs.nist.gov/nistpubs/SpecialPublications/NIST.SP.800-53r4.pdf" TargetMode="External"/><Relationship Id="rId4" Type="http://schemas.openxmlformats.org/officeDocument/2006/relationships/hyperlink" Target="https://www.enisa.europa.eu/topics/threat-risk-management/risk-management" TargetMode="External"/><Relationship Id="rId1" Type="http://schemas.openxmlformats.org/officeDocument/2006/relationships/slideLayout" Target="../slideLayouts/slideLayout12.xml"/><Relationship Id="rId2" Type="http://schemas.openxmlformats.org/officeDocument/2006/relationships/hyperlink" Target="http://csrc.nist.gov/publications/nistpubs/800-37-rev1/sp800-37-rev1-final.pdf"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17451" y="2836746"/>
            <a:ext cx="7885528" cy="1461418"/>
          </a:xfrm>
        </p:spPr>
        <p:txBody>
          <a:bodyPr>
            <a:normAutofit/>
          </a:bodyPr>
          <a:lstStyle/>
          <a:p>
            <a:r>
              <a:rPr lang="en-US" b="0" dirty="0"/>
              <a:t>RAW Working Group </a:t>
            </a:r>
            <a:r>
              <a:rPr lang="en-US" b="0" dirty="0" smtClean="0"/>
              <a:t/>
            </a:r>
            <a:br>
              <a:rPr lang="en-US" b="0" dirty="0" smtClean="0"/>
            </a:br>
            <a:r>
              <a:rPr lang="en-US" b="0" dirty="0">
                <a:hlinkClick r:id="rId3"/>
              </a:rPr>
              <a:t> </a:t>
            </a:r>
            <a:r>
              <a:rPr lang="en-US" b="0" dirty="0"/>
              <a:t>WISE </a:t>
            </a:r>
            <a:r>
              <a:rPr lang="en-US" b="0" dirty="0" smtClean="0"/>
              <a:t>@ </a:t>
            </a:r>
            <a:r>
              <a:rPr lang="en-US" b="0" dirty="0" err="1" smtClean="0"/>
              <a:t>Nikhef</a:t>
            </a:r>
            <a:r>
              <a:rPr lang="en-US" b="0" dirty="0" smtClean="0"/>
              <a:t>, </a:t>
            </a:r>
            <a:r>
              <a:rPr lang="en-US" b="0" dirty="0" err="1" smtClean="0"/>
              <a:t>www.wise-community.org</a:t>
            </a:r>
            <a:r>
              <a:rPr lang="en-US" b="0" dirty="0" smtClean="0"/>
              <a:t/>
            </a:r>
            <a:br>
              <a:rPr lang="en-US" b="0" dirty="0" smtClean="0"/>
            </a:br>
            <a:r>
              <a:rPr lang="en-US" b="0" dirty="0"/>
              <a:t> </a:t>
            </a:r>
            <a:r>
              <a:rPr lang="en-US" b="0" dirty="0" smtClean="0"/>
              <a:t>March </a:t>
            </a:r>
            <a:r>
              <a:rPr lang="en-US" b="0" dirty="0"/>
              <a:t>27- </a:t>
            </a:r>
            <a:r>
              <a:rPr lang="en-US" b="0" dirty="0" smtClean="0"/>
              <a:t>29,  </a:t>
            </a:r>
            <a:r>
              <a:rPr lang="en-US" b="0" dirty="0"/>
              <a:t>2017  </a:t>
            </a:r>
            <a:endParaRPr lang="fi-FI" dirty="0"/>
          </a:p>
        </p:txBody>
      </p:sp>
      <p:sp>
        <p:nvSpPr>
          <p:cNvPr id="3" name="Subtitle 2"/>
          <p:cNvSpPr>
            <a:spLocks noGrp="1"/>
          </p:cNvSpPr>
          <p:nvPr>
            <p:ph type="subTitle" idx="1"/>
          </p:nvPr>
        </p:nvSpPr>
        <p:spPr/>
        <p:txBody>
          <a:bodyPr>
            <a:noAutofit/>
          </a:bodyPr>
          <a:lstStyle/>
          <a:p>
            <a:r>
              <a:rPr lang="fi-FI" sz="3200" dirty="0" smtClean="0"/>
              <a:t>Urpo Kaila, </a:t>
            </a:r>
            <a:r>
              <a:rPr lang="fi-FI" sz="3200" dirty="0" err="1" smtClean="0"/>
              <a:t>urpo.kaila@csc.fi</a:t>
            </a:r>
            <a:endParaRPr lang="fi-FI" sz="3200" dirty="0"/>
          </a:p>
        </p:txBody>
      </p:sp>
    </p:spTree>
    <p:extLst>
      <p:ext uri="{BB962C8B-B14F-4D97-AF65-F5344CB8AC3E}">
        <p14:creationId xmlns:p14="http://schemas.microsoft.com/office/powerpoint/2010/main" val="393670833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Milestones</a:t>
            </a:r>
            <a:endParaRPr lang="en-US" dirty="0"/>
          </a:p>
        </p:txBody>
      </p:sp>
      <p:sp>
        <p:nvSpPr>
          <p:cNvPr id="5" name="Content Placeholder 4"/>
          <p:cNvSpPr>
            <a:spLocks noGrp="1"/>
          </p:cNvSpPr>
          <p:nvPr>
            <p:ph idx="1"/>
          </p:nvPr>
        </p:nvSpPr>
        <p:spPr>
          <a:xfrm>
            <a:off x="609601" y="1251285"/>
            <a:ext cx="10772274" cy="4511842"/>
          </a:xfrm>
        </p:spPr>
        <p:txBody>
          <a:bodyPr/>
          <a:lstStyle/>
          <a:p>
            <a:r>
              <a:rPr lang="en-GB" dirty="0" smtClean="0"/>
              <a:t> Mission of RAW </a:t>
            </a:r>
          </a:p>
          <a:p>
            <a:r>
              <a:rPr lang="en-GB" dirty="0" smtClean="0"/>
              <a:t>Current status of risk management  at WISE stakeholders</a:t>
            </a:r>
          </a:p>
          <a:p>
            <a:r>
              <a:rPr lang="en-GB" dirty="0" smtClean="0"/>
              <a:t>Best Practices/ Standards/Guidelines</a:t>
            </a:r>
          </a:p>
          <a:p>
            <a:r>
              <a:rPr lang="en-GB" dirty="0" smtClean="0"/>
              <a:t>Issues with with Risk Management</a:t>
            </a:r>
          </a:p>
          <a:p>
            <a:r>
              <a:rPr lang="en-GB" dirty="0" smtClean="0"/>
              <a:t>Required next steps</a:t>
            </a:r>
          </a:p>
          <a:p>
            <a:r>
              <a:rPr lang="en-GB" dirty="0" smtClean="0"/>
              <a:t>RAW workshop</a:t>
            </a:r>
            <a:endParaRPr lang="en-GB" dirty="0"/>
          </a:p>
        </p:txBody>
      </p:sp>
    </p:spTree>
    <p:extLst>
      <p:ext uri="{BB962C8B-B14F-4D97-AF65-F5344CB8AC3E}">
        <p14:creationId xmlns:p14="http://schemas.microsoft.com/office/powerpoint/2010/main" val="1644510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Mission of RAW </a:t>
            </a:r>
            <a:endParaRPr lang="fi-FI" dirty="0"/>
          </a:p>
        </p:txBody>
      </p:sp>
      <p:sp>
        <p:nvSpPr>
          <p:cNvPr id="3" name="Content Placeholder 2"/>
          <p:cNvSpPr>
            <a:spLocks noGrp="1"/>
          </p:cNvSpPr>
          <p:nvPr>
            <p:ph idx="1"/>
          </p:nvPr>
        </p:nvSpPr>
        <p:spPr>
          <a:xfrm>
            <a:off x="609600" y="1143000"/>
            <a:ext cx="9942094" cy="4525963"/>
          </a:xfrm>
        </p:spPr>
        <p:txBody>
          <a:bodyPr/>
          <a:lstStyle/>
          <a:p>
            <a:r>
              <a:rPr lang="en-GB" dirty="0" smtClean="0"/>
              <a:t>This working group has the objective to provide e-infrastructures and their member organisations with guidelines on how risk assessments can be effectively implemented.</a:t>
            </a:r>
          </a:p>
          <a:p>
            <a:r>
              <a:rPr lang="en-GB" dirty="0" smtClean="0"/>
              <a:t> As input, experience from organisations will be used. At the first WISE meeting some experiences were already presented, e.g. from XSEDE, UNINETT and EGI (</a:t>
            </a:r>
            <a:r>
              <a:rPr lang="en-GB" dirty="0" smtClean="0">
                <a:hlinkClick r:id="rId2"/>
              </a:rPr>
              <a:t>https://www.terena.org/activities/ism/wise-ws/agenda.html)</a:t>
            </a:r>
            <a:r>
              <a:rPr lang="en-GB" dirty="0" smtClean="0"/>
              <a:t>.</a:t>
            </a:r>
          </a:p>
          <a:p>
            <a:r>
              <a:rPr lang="en-GB" dirty="0" smtClean="0"/>
              <a:t> Some organisations may consider that information about specific risk assessments cannot be publicly provided and should be kept confidential. </a:t>
            </a:r>
          </a:p>
          <a:p>
            <a:r>
              <a:rPr lang="en-GB" dirty="0" smtClean="0"/>
              <a:t>The working group should implement policies and procedures which enable, if needed, the exchange of confidential information among selected parties.</a:t>
            </a:r>
            <a:endParaRPr lang="en-GB" dirty="0"/>
          </a:p>
        </p:txBody>
      </p:sp>
      <p:sp>
        <p:nvSpPr>
          <p:cNvPr id="4" name="Date Placeholder 3"/>
          <p:cNvSpPr>
            <a:spLocks noGrp="1"/>
          </p:cNvSpPr>
          <p:nvPr>
            <p:ph type="dt" sz="half" idx="10"/>
          </p:nvPr>
        </p:nvSpPr>
        <p:spPr/>
        <p:txBody>
          <a:bodyPr/>
          <a:lstStyle/>
          <a:p>
            <a:pPr>
              <a:defRPr/>
            </a:pPr>
            <a:fld id="{87C2B6DD-F33E-1D44-B8AE-D0A81F4C65C1}" type="datetime1">
              <a:rPr lang="fi-FI" smtClean="0"/>
              <a:t>27.03.17</a:t>
            </a:fld>
            <a:endParaRPr lang="en-US"/>
          </a:p>
        </p:txBody>
      </p:sp>
      <p:sp>
        <p:nvSpPr>
          <p:cNvPr id="5" name="Slide Number Placeholder 4"/>
          <p:cNvSpPr>
            <a:spLocks noGrp="1"/>
          </p:cNvSpPr>
          <p:nvPr>
            <p:ph type="sldNum" sz="quarter" idx="12"/>
          </p:nvPr>
        </p:nvSpPr>
        <p:spPr/>
        <p:txBody>
          <a:bodyPr/>
          <a:lstStyle/>
          <a:p>
            <a:pPr>
              <a:defRPr/>
            </a:pPr>
            <a:fld id="{02605DE2-1972-E240-9BF7-5A80054B62E0}" type="slidenum">
              <a:rPr lang="en-US" smtClean="0"/>
              <a:pPr>
                <a:defRPr/>
              </a:pPr>
              <a:t>3</a:t>
            </a:fld>
            <a:endParaRPr lang="en-US"/>
          </a:p>
        </p:txBody>
      </p:sp>
    </p:spTree>
    <p:extLst>
      <p:ext uri="{BB962C8B-B14F-4D97-AF65-F5344CB8AC3E}">
        <p14:creationId xmlns:p14="http://schemas.microsoft.com/office/powerpoint/2010/main" val="1718008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Current status of risk management  at WISE </a:t>
            </a:r>
            <a:r>
              <a:rPr lang="en-GB" dirty="0" smtClean="0"/>
              <a:t>stakeholders</a:t>
            </a:r>
            <a:endParaRPr lang="fi-FI" dirty="0"/>
          </a:p>
        </p:txBody>
      </p:sp>
      <p:sp>
        <p:nvSpPr>
          <p:cNvPr id="3" name="Content Placeholder 2"/>
          <p:cNvSpPr>
            <a:spLocks noGrp="1"/>
          </p:cNvSpPr>
          <p:nvPr>
            <p:ph idx="1"/>
          </p:nvPr>
        </p:nvSpPr>
        <p:spPr/>
        <p:txBody>
          <a:bodyPr/>
          <a:lstStyle/>
          <a:p>
            <a:pPr marL="0" indent="0">
              <a:buNone/>
            </a:pPr>
            <a:r>
              <a:rPr lang="en-GB" dirty="0" smtClean="0"/>
              <a:t>You tell me:)!</a:t>
            </a:r>
          </a:p>
          <a:p>
            <a:pPr marL="0" indent="0">
              <a:buNone/>
            </a:pPr>
            <a:r>
              <a:rPr lang="en-GB" dirty="0" smtClean="0"/>
              <a:t>Raise you hand if you do:</a:t>
            </a:r>
          </a:p>
          <a:p>
            <a:pPr lvl="1">
              <a:buFont typeface="Wingdings" charset="2"/>
              <a:buChar char="q"/>
            </a:pPr>
            <a:r>
              <a:rPr lang="en-GB" dirty="0"/>
              <a:t>R</a:t>
            </a:r>
            <a:r>
              <a:rPr lang="en-GB" dirty="0" smtClean="0"/>
              <a:t>egular risk assessments</a:t>
            </a:r>
          </a:p>
          <a:p>
            <a:pPr lvl="1">
              <a:buFont typeface="Wingdings" charset="2"/>
              <a:buChar char="q"/>
            </a:pPr>
            <a:r>
              <a:rPr lang="en-GB" dirty="0" smtClean="0"/>
              <a:t>Your risk assessments are comprehensive</a:t>
            </a:r>
          </a:p>
          <a:p>
            <a:pPr lvl="1">
              <a:buFont typeface="Wingdings" charset="2"/>
              <a:buChar char="q"/>
            </a:pPr>
            <a:r>
              <a:rPr lang="en-GB" dirty="0" smtClean="0"/>
              <a:t>Define risk ownership</a:t>
            </a:r>
          </a:p>
          <a:p>
            <a:pPr lvl="1">
              <a:buFont typeface="Wingdings" charset="2"/>
              <a:buChar char="q"/>
            </a:pPr>
            <a:r>
              <a:rPr lang="en-GB" dirty="0" smtClean="0"/>
              <a:t>Connect IT Risks and business risks</a:t>
            </a:r>
          </a:p>
          <a:p>
            <a:pPr lvl="1">
              <a:buFont typeface="Wingdings" charset="2"/>
              <a:buChar char="q"/>
            </a:pPr>
            <a:r>
              <a:rPr lang="en-GB" dirty="0" smtClean="0"/>
              <a:t>Your management is involved with risk management</a:t>
            </a:r>
          </a:p>
          <a:p>
            <a:pPr lvl="1">
              <a:buFont typeface="Wingdings" charset="2"/>
              <a:buChar char="q"/>
            </a:pPr>
            <a:r>
              <a:rPr lang="en-GB" dirty="0" smtClean="0"/>
              <a:t>You connect risk and security controls</a:t>
            </a:r>
          </a:p>
          <a:p>
            <a:pPr lvl="1">
              <a:buFont typeface="Wingdings" charset="2"/>
              <a:buChar char="q"/>
            </a:pPr>
            <a:r>
              <a:rPr lang="en-GB" dirty="0" smtClean="0"/>
              <a:t>You do follow ups to the risk assessment</a:t>
            </a:r>
            <a:endParaRPr lang="en-GB" dirty="0"/>
          </a:p>
        </p:txBody>
      </p:sp>
      <p:sp>
        <p:nvSpPr>
          <p:cNvPr id="4" name="Date Placeholder 3"/>
          <p:cNvSpPr>
            <a:spLocks noGrp="1"/>
          </p:cNvSpPr>
          <p:nvPr>
            <p:ph type="dt" sz="half" idx="10"/>
          </p:nvPr>
        </p:nvSpPr>
        <p:spPr/>
        <p:txBody>
          <a:bodyPr/>
          <a:lstStyle/>
          <a:p>
            <a:pPr>
              <a:defRPr/>
            </a:pPr>
            <a:fld id="{87C2B6DD-F33E-1D44-B8AE-D0A81F4C65C1}" type="datetime1">
              <a:rPr lang="fi-FI" smtClean="0"/>
              <a:t>27.03.17</a:t>
            </a:fld>
            <a:endParaRPr lang="en-US" dirty="0"/>
          </a:p>
        </p:txBody>
      </p:sp>
      <p:sp>
        <p:nvSpPr>
          <p:cNvPr id="5" name="Slide Number Placeholder 4"/>
          <p:cNvSpPr>
            <a:spLocks noGrp="1"/>
          </p:cNvSpPr>
          <p:nvPr>
            <p:ph type="sldNum" sz="quarter" idx="12"/>
          </p:nvPr>
        </p:nvSpPr>
        <p:spPr/>
        <p:txBody>
          <a:bodyPr/>
          <a:lstStyle/>
          <a:p>
            <a:pPr>
              <a:defRPr/>
            </a:pPr>
            <a:fld id="{02605DE2-1972-E240-9BF7-5A80054B62E0}" type="slidenum">
              <a:rPr lang="en-US" smtClean="0"/>
              <a:pPr>
                <a:defRPr/>
              </a:pPr>
              <a:t>4</a:t>
            </a:fld>
            <a:endParaRPr lang="en-US" dirty="0"/>
          </a:p>
        </p:txBody>
      </p:sp>
    </p:spTree>
    <p:extLst>
      <p:ext uri="{BB962C8B-B14F-4D97-AF65-F5344CB8AC3E}">
        <p14:creationId xmlns:p14="http://schemas.microsoft.com/office/powerpoint/2010/main" val="1245268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
            </a:r>
            <a:br>
              <a:rPr lang="en-GB" dirty="0"/>
            </a:br>
            <a:r>
              <a:rPr lang="en-GB" dirty="0" smtClean="0"/>
              <a:t>Issues </a:t>
            </a:r>
            <a:r>
              <a:rPr lang="en-GB" dirty="0"/>
              <a:t>with with Risk Management</a:t>
            </a:r>
            <a:br>
              <a:rPr lang="en-GB" dirty="0"/>
            </a:br>
            <a:r>
              <a:rPr lang="en-GB" dirty="0"/>
              <a:t/>
            </a:r>
            <a:br>
              <a:rPr lang="en-GB" dirty="0"/>
            </a:br>
            <a:endParaRPr lang="fi-FI" dirty="0"/>
          </a:p>
        </p:txBody>
      </p:sp>
      <p:sp>
        <p:nvSpPr>
          <p:cNvPr id="3" name="Content Placeholder 2"/>
          <p:cNvSpPr>
            <a:spLocks noGrp="1"/>
          </p:cNvSpPr>
          <p:nvPr>
            <p:ph idx="1"/>
          </p:nvPr>
        </p:nvSpPr>
        <p:spPr>
          <a:xfrm>
            <a:off x="609601" y="1600200"/>
            <a:ext cx="9364578" cy="4525963"/>
          </a:xfrm>
        </p:spPr>
        <p:txBody>
          <a:bodyPr/>
          <a:lstStyle/>
          <a:p>
            <a:r>
              <a:rPr lang="en-US" dirty="0" smtClean="0"/>
              <a:t>Issues</a:t>
            </a:r>
          </a:p>
          <a:p>
            <a:pPr lvl="1"/>
            <a:r>
              <a:rPr lang="en-US" dirty="0" smtClean="0"/>
              <a:t>Risk Management not done at all</a:t>
            </a:r>
          </a:p>
          <a:p>
            <a:pPr lvl="1"/>
            <a:r>
              <a:rPr lang="en-US" dirty="0" smtClean="0"/>
              <a:t>No connection to strategic or operational risks</a:t>
            </a:r>
          </a:p>
          <a:p>
            <a:pPr lvl="1"/>
            <a:r>
              <a:rPr lang="en-US" dirty="0" smtClean="0"/>
              <a:t>Fragmented RA’s</a:t>
            </a:r>
          </a:p>
          <a:p>
            <a:pPr lvl="1"/>
            <a:r>
              <a:rPr lang="en-US" dirty="0" smtClean="0"/>
              <a:t>Missing management approval</a:t>
            </a:r>
          </a:p>
          <a:p>
            <a:pPr lvl="1"/>
            <a:r>
              <a:rPr lang="en-US" dirty="0" smtClean="0"/>
              <a:t>Risk management a formality with no connections to operations or services</a:t>
            </a:r>
          </a:p>
          <a:p>
            <a:pPr lvl="1"/>
            <a:r>
              <a:rPr lang="en-US" dirty="0" smtClean="0"/>
              <a:t>Risk ownership not defined</a:t>
            </a:r>
          </a:p>
          <a:p>
            <a:pPr lvl="1"/>
            <a:r>
              <a:rPr lang="en-US" dirty="0" smtClean="0"/>
              <a:t>Missing connections between risks and controls</a:t>
            </a:r>
          </a:p>
          <a:p>
            <a:pPr lvl="1"/>
            <a:r>
              <a:rPr lang="en-US" dirty="0" smtClean="0"/>
              <a:t>No follow ups</a:t>
            </a:r>
          </a:p>
          <a:p>
            <a:pPr lvl="1"/>
            <a:r>
              <a:rPr lang="en-US" dirty="0" smtClean="0"/>
              <a:t>No methods</a:t>
            </a:r>
          </a:p>
          <a:p>
            <a:pPr lvl="1"/>
            <a:r>
              <a:rPr lang="en-US" dirty="0"/>
              <a:t> </a:t>
            </a:r>
            <a:r>
              <a:rPr lang="en-US" dirty="0" smtClean="0"/>
              <a:t>No audits</a:t>
            </a:r>
          </a:p>
          <a:p>
            <a:pPr lvl="1"/>
            <a:endParaRPr lang="en-US" dirty="0" smtClean="0"/>
          </a:p>
          <a:p>
            <a:endParaRPr lang="en-US" dirty="0"/>
          </a:p>
        </p:txBody>
      </p:sp>
      <p:sp>
        <p:nvSpPr>
          <p:cNvPr id="4" name="Date Placeholder 3"/>
          <p:cNvSpPr>
            <a:spLocks noGrp="1"/>
          </p:cNvSpPr>
          <p:nvPr>
            <p:ph type="dt" sz="half" idx="10"/>
          </p:nvPr>
        </p:nvSpPr>
        <p:spPr/>
        <p:txBody>
          <a:bodyPr/>
          <a:lstStyle/>
          <a:p>
            <a:pPr>
              <a:defRPr/>
            </a:pPr>
            <a:fld id="{87C2B6DD-F33E-1D44-B8AE-D0A81F4C65C1}" type="datetime1">
              <a:rPr lang="fi-FI" smtClean="0"/>
              <a:t>27.03.17</a:t>
            </a:fld>
            <a:endParaRPr lang="en-US" dirty="0"/>
          </a:p>
        </p:txBody>
      </p:sp>
      <p:sp>
        <p:nvSpPr>
          <p:cNvPr id="5" name="Slide Number Placeholder 4"/>
          <p:cNvSpPr>
            <a:spLocks noGrp="1"/>
          </p:cNvSpPr>
          <p:nvPr>
            <p:ph type="sldNum" sz="quarter" idx="12"/>
          </p:nvPr>
        </p:nvSpPr>
        <p:spPr/>
        <p:txBody>
          <a:bodyPr/>
          <a:lstStyle/>
          <a:p>
            <a:pPr>
              <a:defRPr/>
            </a:pPr>
            <a:fld id="{02605DE2-1972-E240-9BF7-5A80054B62E0}" type="slidenum">
              <a:rPr lang="en-US" smtClean="0"/>
              <a:pPr>
                <a:defRPr/>
              </a:pPr>
              <a:t>5</a:t>
            </a:fld>
            <a:endParaRPr lang="en-US" dirty="0"/>
          </a:p>
        </p:txBody>
      </p:sp>
    </p:spTree>
    <p:extLst>
      <p:ext uri="{BB962C8B-B14F-4D97-AF65-F5344CB8AC3E}">
        <p14:creationId xmlns:p14="http://schemas.microsoft.com/office/powerpoint/2010/main" val="19854284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a:t>
            </a:r>
            <a:endParaRPr lang="en-US" dirty="0"/>
          </a:p>
        </p:txBody>
      </p:sp>
      <p:sp>
        <p:nvSpPr>
          <p:cNvPr id="3" name="Content Placeholder 2"/>
          <p:cNvSpPr>
            <a:spLocks noGrp="1"/>
          </p:cNvSpPr>
          <p:nvPr>
            <p:ph idx="1"/>
          </p:nvPr>
        </p:nvSpPr>
        <p:spPr/>
        <p:txBody>
          <a:bodyPr/>
          <a:lstStyle/>
          <a:p>
            <a:r>
              <a:rPr lang="en-US" dirty="0" smtClean="0"/>
              <a:t> Presentation at TNC17 as part of joint WISE presentation</a:t>
            </a:r>
          </a:p>
          <a:p>
            <a:r>
              <a:rPr lang="en-US" dirty="0" smtClean="0"/>
              <a:t>SC Meetings</a:t>
            </a:r>
          </a:p>
          <a:p>
            <a:r>
              <a:rPr lang="en-US" dirty="0" smtClean="0"/>
              <a:t>GÉANT SIG-ISM </a:t>
            </a:r>
          </a:p>
          <a:p>
            <a:pPr lvl="1"/>
            <a:r>
              <a:rPr lang="en-US" dirty="0" smtClean="0"/>
              <a:t> Parallel work</a:t>
            </a:r>
          </a:p>
          <a:p>
            <a:pPr lvl="1"/>
            <a:r>
              <a:rPr lang="en-US" dirty="0" smtClean="0"/>
              <a:t>  Redefining ITSM basics/ Minimum requirements (an alternative to SCI)</a:t>
            </a:r>
          </a:p>
          <a:p>
            <a:r>
              <a:rPr lang="en-US" dirty="0" smtClean="0"/>
              <a:t>Audit tour of national universities (.fi)</a:t>
            </a:r>
          </a:p>
          <a:p>
            <a:r>
              <a:rPr lang="en-US" dirty="0"/>
              <a:t> </a:t>
            </a:r>
            <a:r>
              <a:rPr lang="en-US" dirty="0" smtClean="0"/>
              <a:t>Preparing paper for SC conference</a:t>
            </a:r>
          </a:p>
          <a:p>
            <a:endParaRPr lang="en-US" dirty="0"/>
          </a:p>
        </p:txBody>
      </p:sp>
      <p:sp>
        <p:nvSpPr>
          <p:cNvPr id="4" name="Date Placeholder 3"/>
          <p:cNvSpPr>
            <a:spLocks noGrp="1"/>
          </p:cNvSpPr>
          <p:nvPr>
            <p:ph type="dt" sz="half" idx="10"/>
          </p:nvPr>
        </p:nvSpPr>
        <p:spPr/>
        <p:txBody>
          <a:bodyPr/>
          <a:lstStyle/>
          <a:p>
            <a:pPr>
              <a:defRPr/>
            </a:pPr>
            <a:fld id="{87C2B6DD-F33E-1D44-B8AE-D0A81F4C65C1}" type="datetime1">
              <a:rPr lang="fi-FI" smtClean="0"/>
              <a:t>27.03.17</a:t>
            </a:fld>
            <a:endParaRPr lang="en-US" dirty="0"/>
          </a:p>
        </p:txBody>
      </p:sp>
      <p:sp>
        <p:nvSpPr>
          <p:cNvPr id="5" name="Slide Number Placeholder 4"/>
          <p:cNvSpPr>
            <a:spLocks noGrp="1"/>
          </p:cNvSpPr>
          <p:nvPr>
            <p:ph type="sldNum" sz="quarter" idx="12"/>
          </p:nvPr>
        </p:nvSpPr>
        <p:spPr/>
        <p:txBody>
          <a:bodyPr/>
          <a:lstStyle/>
          <a:p>
            <a:pPr>
              <a:defRPr/>
            </a:pPr>
            <a:fld id="{02605DE2-1972-E240-9BF7-5A80054B62E0}" type="slidenum">
              <a:rPr lang="en-US" smtClean="0"/>
              <a:pPr>
                <a:defRPr/>
              </a:pPr>
              <a:t>6</a:t>
            </a:fld>
            <a:endParaRPr lang="en-US" dirty="0"/>
          </a:p>
        </p:txBody>
      </p:sp>
    </p:spTree>
    <p:extLst>
      <p:ext uri="{BB962C8B-B14F-4D97-AF65-F5344CB8AC3E}">
        <p14:creationId xmlns:p14="http://schemas.microsoft.com/office/powerpoint/2010/main" val="20724364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Best Practices/ </a:t>
            </a:r>
            <a:r>
              <a:rPr lang="en-GB" dirty="0" smtClean="0"/>
              <a:t>Standards/Guidelines</a:t>
            </a:r>
            <a:endParaRPr lang="fi-FI" dirty="0"/>
          </a:p>
        </p:txBody>
      </p:sp>
      <p:sp>
        <p:nvSpPr>
          <p:cNvPr id="3" name="Content Placeholder 2"/>
          <p:cNvSpPr>
            <a:spLocks noGrp="1"/>
          </p:cNvSpPr>
          <p:nvPr>
            <p:ph idx="1"/>
          </p:nvPr>
        </p:nvSpPr>
        <p:spPr>
          <a:xfrm>
            <a:off x="609600" y="1600200"/>
            <a:ext cx="10074441" cy="4525963"/>
          </a:xfrm>
        </p:spPr>
        <p:txBody>
          <a:bodyPr/>
          <a:lstStyle/>
          <a:p>
            <a:pPr lvl="1"/>
            <a:r>
              <a:rPr lang="en-GB" dirty="0"/>
              <a:t>GÉANT SIG-ISM  Whitepaper on  Information Security Risk management</a:t>
            </a:r>
            <a:r>
              <a:rPr lang="en-US" dirty="0"/>
              <a:t> (</a:t>
            </a:r>
            <a:r>
              <a:rPr lang="en-GB" dirty="0"/>
              <a:t>2016) </a:t>
            </a:r>
          </a:p>
          <a:p>
            <a:pPr lvl="2"/>
            <a:r>
              <a:rPr lang="en-GB" dirty="0"/>
              <a:t>https://</a:t>
            </a:r>
            <a:r>
              <a:rPr lang="en-GB" dirty="0" err="1"/>
              <a:t>wiki.geant.org</a:t>
            </a:r>
            <a:r>
              <a:rPr lang="en-GB" dirty="0"/>
              <a:t>/download/attachments/51741496/Whitepaper%20Information%20Security%20Management%201.0.pdf</a:t>
            </a:r>
          </a:p>
          <a:p>
            <a:pPr lvl="1"/>
            <a:r>
              <a:rPr lang="en-GB" dirty="0"/>
              <a:t>ISO 3100</a:t>
            </a:r>
          </a:p>
          <a:p>
            <a:pPr lvl="1"/>
            <a:r>
              <a:rPr lang="en-GB" dirty="0"/>
              <a:t>NIST Technical series publications</a:t>
            </a:r>
          </a:p>
          <a:p>
            <a:pPr lvl="2"/>
            <a:r>
              <a:rPr lang="en-GB" u="sng" dirty="0">
                <a:hlinkClick r:id="rId2"/>
              </a:rPr>
              <a:t>800-37,  </a:t>
            </a:r>
            <a:r>
              <a:rPr lang="en-GB" dirty="0">
                <a:hlinkClick r:id="rId3"/>
              </a:rPr>
              <a:t> 800-53 ( R 4</a:t>
            </a:r>
            <a:r>
              <a:rPr lang="en-GB" dirty="0"/>
              <a:t>),</a:t>
            </a:r>
          </a:p>
          <a:p>
            <a:pPr lvl="1"/>
            <a:r>
              <a:rPr lang="en-GB" dirty="0"/>
              <a:t>ENISA on Risk Management </a:t>
            </a:r>
          </a:p>
          <a:p>
            <a:pPr lvl="2"/>
            <a:r>
              <a:rPr lang="en-GB" dirty="0">
                <a:hlinkClick r:id="rId4"/>
              </a:rPr>
              <a:t>https://</a:t>
            </a:r>
            <a:r>
              <a:rPr lang="en-GB" dirty="0" smtClean="0">
                <a:hlinkClick r:id="rId4"/>
              </a:rPr>
              <a:t>www.enisa.europa.eu/topics/threat-risk-management/risk-management</a:t>
            </a:r>
            <a:endParaRPr lang="en-GB" dirty="0" smtClean="0"/>
          </a:p>
          <a:p>
            <a:pPr lvl="2"/>
            <a:endParaRPr lang="en-GB" dirty="0"/>
          </a:p>
          <a:p>
            <a:pPr lvl="1"/>
            <a:r>
              <a:rPr lang="en-GB" dirty="0" smtClean="0"/>
              <a:t>National Guidelines and Best Practices</a:t>
            </a:r>
            <a:endParaRPr lang="en-US" dirty="0"/>
          </a:p>
          <a:p>
            <a:endParaRPr lang="fi-FI" dirty="0"/>
          </a:p>
        </p:txBody>
      </p:sp>
      <p:sp>
        <p:nvSpPr>
          <p:cNvPr id="4" name="Date Placeholder 3"/>
          <p:cNvSpPr>
            <a:spLocks noGrp="1"/>
          </p:cNvSpPr>
          <p:nvPr>
            <p:ph type="dt" sz="half" idx="10"/>
          </p:nvPr>
        </p:nvSpPr>
        <p:spPr/>
        <p:txBody>
          <a:bodyPr/>
          <a:lstStyle/>
          <a:p>
            <a:pPr>
              <a:defRPr/>
            </a:pPr>
            <a:fld id="{87C2B6DD-F33E-1D44-B8AE-D0A81F4C65C1}" type="datetime1">
              <a:rPr lang="fi-FI" smtClean="0"/>
              <a:t>27.03.17</a:t>
            </a:fld>
            <a:endParaRPr lang="en-US"/>
          </a:p>
        </p:txBody>
      </p:sp>
      <p:sp>
        <p:nvSpPr>
          <p:cNvPr id="5" name="Slide Number Placeholder 4"/>
          <p:cNvSpPr>
            <a:spLocks noGrp="1"/>
          </p:cNvSpPr>
          <p:nvPr>
            <p:ph type="sldNum" sz="quarter" idx="12"/>
          </p:nvPr>
        </p:nvSpPr>
        <p:spPr/>
        <p:txBody>
          <a:bodyPr/>
          <a:lstStyle/>
          <a:p>
            <a:pPr>
              <a:defRPr/>
            </a:pPr>
            <a:fld id="{02605DE2-1972-E240-9BF7-5A80054B62E0}" type="slidenum">
              <a:rPr lang="en-US" smtClean="0"/>
              <a:pPr>
                <a:defRPr/>
              </a:pPr>
              <a:t>7</a:t>
            </a:fld>
            <a:endParaRPr lang="en-US"/>
          </a:p>
        </p:txBody>
      </p:sp>
    </p:spTree>
    <p:extLst>
      <p:ext uri="{BB962C8B-B14F-4D97-AF65-F5344CB8AC3E}">
        <p14:creationId xmlns:p14="http://schemas.microsoft.com/office/powerpoint/2010/main" val="468080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t>Risk</a:t>
            </a:r>
            <a:r>
              <a:rPr lang="fi-FI" dirty="0" smtClean="0"/>
              <a:t> Management </a:t>
            </a:r>
            <a:r>
              <a:rPr lang="fi-FI" dirty="0" err="1"/>
              <a:t>f</a:t>
            </a:r>
            <a:r>
              <a:rPr lang="fi-FI" dirty="0" err="1" smtClean="0"/>
              <a:t>rameworks</a:t>
            </a:r>
            <a:r>
              <a:rPr lang="fi-FI" dirty="0" smtClean="0"/>
              <a:t> for </a:t>
            </a:r>
            <a:r>
              <a:rPr lang="fi-FI" dirty="0" err="1" smtClean="0"/>
              <a:t>various</a:t>
            </a:r>
            <a:r>
              <a:rPr lang="fi-FI" dirty="0" smtClean="0"/>
              <a:t> </a:t>
            </a:r>
            <a:r>
              <a:rPr lang="fi-FI" dirty="0" err="1" smtClean="0"/>
              <a:t>scopes</a:t>
            </a:r>
            <a:endParaRPr lang="fi-FI" dirty="0"/>
          </a:p>
        </p:txBody>
      </p:sp>
      <p:sp>
        <p:nvSpPr>
          <p:cNvPr id="3" name="Content Placeholder 2"/>
          <p:cNvSpPr>
            <a:spLocks noGrp="1"/>
          </p:cNvSpPr>
          <p:nvPr>
            <p:ph idx="1"/>
          </p:nvPr>
        </p:nvSpPr>
        <p:spPr/>
        <p:txBody>
          <a:bodyPr/>
          <a:lstStyle/>
          <a:p>
            <a:r>
              <a:rPr lang="en-US" dirty="0" smtClean="0"/>
              <a:t>COSO-ERM (--&gt;) </a:t>
            </a:r>
            <a:endParaRPr lang="fi-FI" dirty="0" smtClean="0"/>
          </a:p>
          <a:p>
            <a:r>
              <a:rPr lang="fi-FI" dirty="0" smtClean="0"/>
              <a:t>BIA</a:t>
            </a:r>
          </a:p>
          <a:p>
            <a:r>
              <a:rPr lang="fi-FI" dirty="0" smtClean="0"/>
              <a:t>PESTE</a:t>
            </a:r>
          </a:p>
          <a:p>
            <a:r>
              <a:rPr lang="en-GB" dirty="0" smtClean="0"/>
              <a:t>Information Risks</a:t>
            </a:r>
          </a:p>
          <a:p>
            <a:r>
              <a:rPr lang="fi-FI" dirty="0" smtClean="0"/>
              <a:t>OWASP</a:t>
            </a:r>
          </a:p>
          <a:p>
            <a:endParaRPr lang="fi-FI" dirty="0"/>
          </a:p>
        </p:txBody>
      </p:sp>
      <p:sp>
        <p:nvSpPr>
          <p:cNvPr id="4" name="Date Placeholder 3"/>
          <p:cNvSpPr>
            <a:spLocks noGrp="1"/>
          </p:cNvSpPr>
          <p:nvPr>
            <p:ph type="dt" sz="half" idx="10"/>
          </p:nvPr>
        </p:nvSpPr>
        <p:spPr/>
        <p:txBody>
          <a:bodyPr/>
          <a:lstStyle/>
          <a:p>
            <a:pPr>
              <a:defRPr/>
            </a:pPr>
            <a:fld id="{87C2B6DD-F33E-1D44-B8AE-D0A81F4C65C1}" type="datetime1">
              <a:rPr lang="fi-FI" smtClean="0"/>
              <a:t>27.03.17</a:t>
            </a:fld>
            <a:endParaRPr lang="en-US"/>
          </a:p>
        </p:txBody>
      </p:sp>
      <p:sp>
        <p:nvSpPr>
          <p:cNvPr id="5" name="Slide Number Placeholder 4"/>
          <p:cNvSpPr>
            <a:spLocks noGrp="1"/>
          </p:cNvSpPr>
          <p:nvPr>
            <p:ph type="sldNum" sz="quarter" idx="12"/>
          </p:nvPr>
        </p:nvSpPr>
        <p:spPr/>
        <p:txBody>
          <a:bodyPr/>
          <a:lstStyle/>
          <a:p>
            <a:pPr>
              <a:defRPr/>
            </a:pPr>
            <a:fld id="{02605DE2-1972-E240-9BF7-5A80054B62E0}" type="slidenum">
              <a:rPr lang="en-US" smtClean="0"/>
              <a:pPr>
                <a:defRPr/>
              </a:pPr>
              <a:t>8</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11841" y="1347788"/>
            <a:ext cx="7402095" cy="4186581"/>
          </a:xfrm>
          <a:prstGeom prst="rect">
            <a:avLst/>
          </a:prstGeom>
        </p:spPr>
      </p:pic>
    </p:spTree>
    <p:extLst>
      <p:ext uri="{BB962C8B-B14F-4D97-AF65-F5344CB8AC3E}">
        <p14:creationId xmlns:p14="http://schemas.microsoft.com/office/powerpoint/2010/main" val="15865839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for RAW Workshop</a:t>
            </a:r>
            <a:endParaRPr lang="en-US" dirty="0"/>
          </a:p>
        </p:txBody>
      </p:sp>
      <p:sp>
        <p:nvSpPr>
          <p:cNvPr id="3" name="Content Placeholder 2"/>
          <p:cNvSpPr>
            <a:spLocks noGrp="1"/>
          </p:cNvSpPr>
          <p:nvPr>
            <p:ph idx="1"/>
          </p:nvPr>
        </p:nvSpPr>
        <p:spPr>
          <a:xfrm>
            <a:off x="609600" y="1600200"/>
            <a:ext cx="9617241" cy="4525963"/>
          </a:xfrm>
        </p:spPr>
        <p:txBody>
          <a:bodyPr/>
          <a:lstStyle/>
          <a:p>
            <a:r>
              <a:rPr lang="en-US" dirty="0" smtClean="0"/>
              <a:t> Create a practical and comprehensive risk </a:t>
            </a:r>
            <a:r>
              <a:rPr lang="en-US" dirty="0"/>
              <a:t>m</a:t>
            </a:r>
            <a:r>
              <a:rPr lang="en-US" dirty="0" smtClean="0"/>
              <a:t>anagement </a:t>
            </a:r>
            <a:r>
              <a:rPr lang="en-US" u="sng" dirty="0" smtClean="0"/>
              <a:t>template with instructions</a:t>
            </a:r>
            <a:r>
              <a:rPr lang="en-US" dirty="0" smtClean="0"/>
              <a:t> to  </a:t>
            </a:r>
            <a:r>
              <a:rPr lang="en-US" dirty="0"/>
              <a:t>be shared among sites and </a:t>
            </a:r>
            <a:r>
              <a:rPr lang="en-US" dirty="0" smtClean="0"/>
              <a:t>infrastructures</a:t>
            </a:r>
          </a:p>
          <a:p>
            <a:r>
              <a:rPr lang="en-US" dirty="0" smtClean="0"/>
              <a:t>Subtasks, to to define best practices and practical examples for  </a:t>
            </a:r>
          </a:p>
          <a:p>
            <a:pPr lvl="1"/>
            <a:r>
              <a:rPr lang="en-US" dirty="0" smtClean="0"/>
              <a:t>Template</a:t>
            </a:r>
          </a:p>
          <a:p>
            <a:pPr lvl="2"/>
            <a:r>
              <a:rPr lang="en-US" dirty="0" smtClean="0"/>
              <a:t>Scope of Risk Management</a:t>
            </a:r>
          </a:p>
          <a:p>
            <a:pPr lvl="2"/>
            <a:r>
              <a:rPr lang="en-US" dirty="0" smtClean="0"/>
              <a:t>Risk Management methods </a:t>
            </a:r>
          </a:p>
          <a:p>
            <a:pPr lvl="2"/>
            <a:r>
              <a:rPr lang="en-US" dirty="0" smtClean="0"/>
              <a:t>ISMS </a:t>
            </a:r>
          </a:p>
          <a:p>
            <a:pPr lvl="2"/>
            <a:r>
              <a:rPr lang="en-US" dirty="0" smtClean="0"/>
              <a:t>Risk ownership</a:t>
            </a:r>
          </a:p>
          <a:p>
            <a:pPr lvl="2"/>
            <a:r>
              <a:rPr lang="en-US" dirty="0" smtClean="0"/>
              <a:t>Procedures for follow up and  continuous improvement of risk management </a:t>
            </a:r>
          </a:p>
          <a:p>
            <a:pPr lvl="2"/>
            <a:r>
              <a:rPr lang="en-US" dirty="0" smtClean="0"/>
              <a:t>Framework to share information about risk management</a:t>
            </a:r>
          </a:p>
          <a:p>
            <a:pPr lvl="1"/>
            <a:r>
              <a:rPr lang="en-US" dirty="0" smtClean="0"/>
              <a:t>A model  implementation</a:t>
            </a:r>
          </a:p>
          <a:p>
            <a:pPr lvl="2"/>
            <a:r>
              <a:rPr lang="en-US" dirty="0"/>
              <a:t>Risk register </a:t>
            </a:r>
          </a:p>
          <a:p>
            <a:pPr lvl="1"/>
            <a:endParaRPr lang="en-US" dirty="0" smtClean="0"/>
          </a:p>
        </p:txBody>
      </p:sp>
      <p:sp>
        <p:nvSpPr>
          <p:cNvPr id="4" name="Date Placeholder 3"/>
          <p:cNvSpPr>
            <a:spLocks noGrp="1"/>
          </p:cNvSpPr>
          <p:nvPr>
            <p:ph type="dt" sz="half" idx="10"/>
          </p:nvPr>
        </p:nvSpPr>
        <p:spPr/>
        <p:txBody>
          <a:bodyPr/>
          <a:lstStyle/>
          <a:p>
            <a:pPr>
              <a:defRPr/>
            </a:pPr>
            <a:fld id="{87C2B6DD-F33E-1D44-B8AE-D0A81F4C65C1}" type="datetime1">
              <a:rPr lang="fi-FI" smtClean="0"/>
              <a:t>27.03.17</a:t>
            </a:fld>
            <a:endParaRPr lang="en-US"/>
          </a:p>
        </p:txBody>
      </p:sp>
      <p:sp>
        <p:nvSpPr>
          <p:cNvPr id="5" name="Slide Number Placeholder 4"/>
          <p:cNvSpPr>
            <a:spLocks noGrp="1"/>
          </p:cNvSpPr>
          <p:nvPr>
            <p:ph type="sldNum" sz="quarter" idx="12"/>
          </p:nvPr>
        </p:nvSpPr>
        <p:spPr/>
        <p:txBody>
          <a:bodyPr/>
          <a:lstStyle/>
          <a:p>
            <a:pPr>
              <a:defRPr/>
            </a:pPr>
            <a:fld id="{02605DE2-1972-E240-9BF7-5A80054B62E0}" type="slidenum">
              <a:rPr lang="en-US" smtClean="0"/>
              <a:pPr>
                <a:defRPr/>
              </a:pPr>
              <a:t>9</a:t>
            </a:fld>
            <a:endParaRPr lang="en-US"/>
          </a:p>
        </p:txBody>
      </p:sp>
    </p:spTree>
    <p:extLst>
      <p:ext uri="{BB962C8B-B14F-4D97-AF65-F5344CB8AC3E}">
        <p14:creationId xmlns:p14="http://schemas.microsoft.com/office/powerpoint/2010/main" val="2008833631"/>
      </p:ext>
    </p:extLst>
  </p:cSld>
  <p:clrMapOvr>
    <a:masterClrMapping/>
  </p:clrMapOvr>
</p:sld>
</file>

<file path=ppt/theme/theme1.xml><?xml version="1.0" encoding="utf-8"?>
<a:theme xmlns:a="http://schemas.openxmlformats.org/drawingml/2006/main" name="Presentation-CSC-PPT-template-2016-2">
  <a:themeElements>
    <a:clrScheme name="Custom 18">
      <a:dk1>
        <a:srgbClr val="006778"/>
      </a:dk1>
      <a:lt1>
        <a:sysClr val="window" lastClr="FFFFFF"/>
      </a:lt1>
      <a:dk2>
        <a:srgbClr val="830051"/>
      </a:dk2>
      <a:lt2>
        <a:srgbClr val="FFFFFF"/>
      </a:lt2>
      <a:accent1>
        <a:srgbClr val="006778"/>
      </a:accent1>
      <a:accent2>
        <a:srgbClr val="830051"/>
      </a:accent2>
      <a:accent3>
        <a:srgbClr val="5E6A71"/>
      </a:accent3>
      <a:accent4>
        <a:srgbClr val="002F5F"/>
      </a:accent4>
      <a:accent5>
        <a:srgbClr val="7DC242"/>
      </a:accent5>
      <a:accent6>
        <a:srgbClr val="FF5800"/>
      </a:accent6>
      <a:hlink>
        <a:srgbClr val="74003D"/>
      </a:hlink>
      <a:folHlink>
        <a:srgbClr val="075084"/>
      </a:folHlink>
    </a:clrScheme>
    <a:fontScheme name="Orbit">
      <a:majorFont>
        <a:latin typeface="Candara"/>
        <a:ea typeface=""/>
        <a:cs typeface=""/>
        <a:font script="Jpan" typeface="ＭＳ Ｐゴシック"/>
      </a:majorFont>
      <a:minorFont>
        <a:latin typeface="Candara"/>
        <a:ea typeface=""/>
        <a:cs typeface=""/>
        <a:font script="Jpan"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1">
          <a:schemeClr val="accent1"/>
        </a:lnRef>
        <a:fillRef idx="3">
          <a:schemeClr val="accent1"/>
        </a:fillRef>
        <a:effectRef idx="2">
          <a:schemeClr val="accent1"/>
        </a:effectRef>
        <a:fontRef idx="minor">
          <a:schemeClr val="lt1"/>
        </a:fontRef>
      </a:style>
    </a:spDef>
    <a:lnDef>
      <a:spPr>
        <a:ln w="9525">
          <a:solidFill>
            <a:schemeClr val="accent3"/>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Presentation-CSC-PPT-template-2016.potx" id="{24C5EDC6-C981-46CD-AE5B-917C63B7EA89}" vid="{3AED96A3-21CF-417D-BB98-AA8129D96B6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Guidelines Article" ma:contentTypeID="0x010100C568DB52D9D0A14D9B2FDCC96666E9F2007948130EC3DB064584E219954237AF39005865AF1693B9994CA07D29D3EBFFF69500D5CFB1A256BDC0439FEF5B0324F021D6" ma:contentTypeVersion="30" ma:contentTypeDescription="" ma:contentTypeScope="" ma:versionID="4cb75ce876bc9bb0bf3ca65d73c8002f">
  <xsd:schema xmlns:xsd="http://www.w3.org/2001/XMLSchema" xmlns:xs="http://www.w3.org/2001/XMLSchema" xmlns:p="http://schemas.microsoft.com/office/2006/metadata/properties" xmlns:ns1="http://schemas.microsoft.com/sharepoint/v3" xmlns:ns3="b542780c-f3c1-48de-9090-e65480539529" targetNamespace="http://schemas.microsoft.com/office/2006/metadata/properties" ma:root="true" ma:fieldsID="179bbc1ef3caf76c6e1127b99eabb6f9" ns1:_="" ns3:_="">
    <xsd:import namespace="http://schemas.microsoft.com/sharepoint/v3"/>
    <xsd:import namespace="b542780c-f3c1-48de-9090-e65480539529"/>
    <xsd:element name="properties">
      <xsd:complexType>
        <xsd:sequence>
          <xsd:element name="documentManagement">
            <xsd:complexType>
              <xsd:all>
                <xsd:element ref="ns3:CSC_x0020_Category" minOccurs="0"/>
                <xsd:element ref="ns3:CSC_x0020_Language" minOccurs="0"/>
                <xsd:element ref="ns3:Translation" minOccurs="0"/>
                <xsd:element ref="ns3:CSC_x0020_Group" minOccurs="0"/>
                <xsd:element ref="ns1:PublishingIsFurlPage" minOccurs="0"/>
                <xsd:element ref="ns1:SeoRobotsNoIndex" minOccurs="0"/>
                <xsd:element ref="ns1:PublishingContact" minOccurs="0"/>
                <xsd:element ref="ns1:PublishingContactEmail" minOccurs="0"/>
                <xsd:element ref="ns1:PublishingContactName" minOccurs="0"/>
                <xsd:element ref="ns1:PublishingContactPicture" minOccurs="0"/>
                <xsd:element ref="ns1:PublishingRollupImage" minOccurs="0"/>
                <xsd:element ref="ns1:Audience" minOccurs="0"/>
                <xsd:element ref="ns1:PublishingStartDate" minOccurs="0"/>
                <xsd:element ref="ns1:SeoBrowserTitle" minOccurs="0"/>
                <xsd:element ref="ns1:SeoMetaDescription" minOccurs="0"/>
                <xsd:element ref="ns1:SeoKeywords" minOccurs="0"/>
                <xsd:element ref="ns1:PublishingExpirationDate" minOccurs="0"/>
                <xsd:element ref="ns1:PublishingPageContent" minOccurs="0"/>
                <xsd:element ref="ns1:Comments" minOccurs="0"/>
                <xsd:element ref="ns1:PublishingVariationGroupID" minOccurs="0"/>
                <xsd:element ref="ns1:PublishingVariationRelationshipLinkFieldID" minOccurs="0"/>
                <xsd:element ref="ns1:PublishingPageLayou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IsFurlPage" ma:index="9" nillable="true" ma:displayName="Hide physical URLs from search" ma:description="If checked, the physical URL of this page will not appear in search results. Friendly URLs assigned to this page will always appear." ma:internalName="PublishingIsFurlPage" ma:readOnly="false">
      <xsd:simpleType>
        <xsd:restriction base="dms:Boolean"/>
      </xsd:simpleType>
    </xsd:element>
    <xsd:element name="SeoRobotsNoIndex" ma:index="10" nillable="true" ma:displayName="Hide from Internet Search Engines" ma:description="Hide from Internet Search Engines is a site column created by the Publishing feature. It is used to indicate to search engine crawlers that a particular page should not be indexed." ma:hidden="true" ma:internalName="RobotsNoIndex">
      <xsd:simpleType>
        <xsd:restriction base="dms:Boolean"/>
      </xsd:simpleType>
    </xsd:element>
    <xsd:element name="PublishingContact" ma:index="11" nillable="true" ma:displayName="Contact" ma:description="Contact is a site column created by the Publishing feature. It is used on the Page Content Type as the person or group who is the contact person for the page." ma:hidden="true" ma:list="UserInfo" ma:internalName="PublishingContact"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ublishingContactEmail" ma:index="12" nillable="true" ma:displayName="Contact E-Mail Address" ma:description="Contact E-mail Address is a site column created by the Publishing feature. It is used on the Page Content Type as the e-mail address of the person or group who is the contact person for the page." ma:hidden="true" ma:internalName="PublishingContactEmail" ma:readOnly="false">
      <xsd:simpleType>
        <xsd:restriction base="dms:Text">
          <xsd:maxLength value="255"/>
        </xsd:restriction>
      </xsd:simpleType>
    </xsd:element>
    <xsd:element name="PublishingContactName" ma:index="13" nillable="true" ma:displayName="Contact Name" ma:description="Contact Name is a site column created by the Publishing feature. It is used on the Page Content Type as the name of the person or group who is the contact person for the page." ma:hidden="true" ma:internalName="PublishingContactName" ma:readOnly="false">
      <xsd:simpleType>
        <xsd:restriction base="dms:Text">
          <xsd:maxLength value="255"/>
        </xsd:restriction>
      </xsd:simpleType>
    </xsd:element>
    <xsd:element name="PublishingContactPicture" ma:index="14" nillable="true" ma:displayName="Contact Picture" ma:description="Contact Picture is a site column created by the Publishing feature. It is used on the Page Content Type as the picture of the user or group who is the contact person for the page." ma:format="Image" ma:hidden="true" ma:internalName="PublishingContactPictur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PublishingRollupImage" ma:index="15" nillable="true" ma:displayName="Rollup Image" ma:description="Rollup Image is a site column created by the Publishing feature. It is used on the Page Content Type as the image for the page shown in content roll-ups such as the Content By Search web part." ma:hidden="true" ma:internalName="PublishingRollupImage" ma:readOnly="false">
      <xsd:simpleType>
        <xsd:restriction base="dms:Unknown"/>
      </xsd:simpleType>
    </xsd:element>
    <xsd:element name="Audience" ma:index="16" nillable="true" ma:displayName="Target Audiences" ma:description="Target Audiences is a site column created by the Publishing feature. It is used to specify audiences to which this page will be targeted." ma:hidden="true" ma:internalName="Audience" ma:readOnly="false">
      <xsd:simpleType>
        <xsd:restriction base="dms:Unknown"/>
      </xsd:simpleType>
    </xsd:element>
    <xsd:element name="PublishingStartDate" ma:index="17" nillable="true" ma:displayName="Scheduling Start Date" ma:description="Scheduling Start Date is a site column created by the Publishing feature. It is used to specify the date and time on which this page will first appear to site visitors." ma:hidden="true" ma:internalName="PublishingStartDate" ma:readOnly="false">
      <xsd:simpleType>
        <xsd:restriction base="dms:Unknown"/>
      </xsd:simpleType>
    </xsd:element>
    <xsd:element name="SeoBrowserTitle" ma:index="18" nillable="true" ma:displayName="Browser Title" ma:description="Browser Title is a site column created by the Publishing feature. It is used as the title that appears at the top of a browser window and may appear in Internet search results." ma:hidden="true" ma:internalName="SeoBrowserTitle" ma:readOnly="false">
      <xsd:simpleType>
        <xsd:restriction base="dms:Text"/>
      </xsd:simpleType>
    </xsd:element>
    <xsd:element name="SeoMetaDescription" ma:index="19" nillable="true" ma:displayName="Meta Description" ma:description="Meta Description is a site column created by the Publishing feature. Internet search engines may display this description in search results pages." ma:hidden="true" ma:internalName="SeoMetaDescription" ma:readOnly="false">
      <xsd:simpleType>
        <xsd:restriction base="dms:Text"/>
      </xsd:simpleType>
    </xsd:element>
    <xsd:element name="SeoKeywords" ma:index="20" nillable="true" ma:displayName="Meta Keywords" ma:description="Meta Keywords" ma:hidden="true" ma:internalName="SeoKeywords" ma:readOnly="false">
      <xsd:simpleType>
        <xsd:restriction base="dms:Text"/>
      </xsd:simpleType>
    </xsd:element>
    <xsd:element name="PublishingExpirationDate" ma:index="21"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ma:readOnly="false">
      <xsd:simpleType>
        <xsd:restriction base="dms:Unknown"/>
      </xsd:simpleType>
    </xsd:element>
    <xsd:element name="PublishingPageContent" ma:index="22" nillable="true" ma:displayName="Page Content" ma:description="Page Content is a site column created by the Publishing feature. It is used on the Article Page Content Type as the content of the page." ma:hidden="true" ma:internalName="PublishingPageContent" ma:readOnly="false">
      <xsd:simpleType>
        <xsd:restriction base="dms:Unknown"/>
      </xsd:simpleType>
    </xsd:element>
    <xsd:element name="Comments" ma:index="23" nillable="true" ma:displayName="Comments" ma:internalName="Comments">
      <xsd:simpleType>
        <xsd:restriction base="dms:Note">
          <xsd:maxLength value="255"/>
        </xsd:restriction>
      </xsd:simpleType>
    </xsd:element>
    <xsd:element name="PublishingVariationGroupID" ma:index="24" nillable="true" ma:displayName="Variation Group ID" ma:hidden="true" ma:internalName="PublishingVariationGroupID">
      <xsd:simpleType>
        <xsd:restriction base="dms:Text">
          <xsd:maxLength value="255"/>
        </xsd:restriction>
      </xsd:simpleType>
    </xsd:element>
    <xsd:element name="PublishingVariationRelationshipLinkFieldID" ma:index="25" nillable="true" ma:displayName="Variation Relationship Link" ma:hidden="true" ma:internalName="PublishingVariationRelationshipLinkFieldID">
      <xsd:complexType>
        <xsd:complexContent>
          <xsd:extension base="dms:URL">
            <xsd:sequence>
              <xsd:element name="Url" type="dms:ValidUrl" minOccurs="0" nillable="true"/>
              <xsd:element name="Description" type="xsd:string" nillable="true"/>
            </xsd:sequence>
          </xsd:extension>
        </xsd:complexContent>
      </xsd:complexType>
    </xsd:element>
    <xsd:element name="PublishingPageLayout" ma:index="32" nillable="true" ma:displayName="Page Layout" ma:internalName="PublishingPageLayout" ma:readOnly="true">
      <xsd:complexType>
        <xsd:complexContent>
          <xsd:extension base="dms:URL">
            <xsd:sequence>
              <xsd:element name="Url" type="dms:ValidUrl" minOccurs="0" nillable="true"/>
              <xsd:element name="Description" type="xsd:string"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542780c-f3c1-48de-9090-e65480539529" elementFormDefault="qualified">
    <xsd:import namespace="http://schemas.microsoft.com/office/2006/documentManagement/types"/>
    <xsd:import namespace="http://schemas.microsoft.com/office/infopath/2007/PartnerControls"/>
    <xsd:element name="CSC_x0020_Category" ma:index="3" nillable="true" ma:displayName="CSC Category" ma:format="Dropdown" ma:internalName="CSC_x0020_Category">
      <xsd:simpleType>
        <xsd:restriction base="dms:Choice">
          <xsd:enumeration value="Courses &amp; Events"/>
          <xsd:enumeration value="Events&amp;Meetings"/>
          <xsd:enumeration value="Finance"/>
          <xsd:enumeration value="Forms"/>
          <xsd:enumeration value="HR"/>
          <xsd:enumeration value="ICT Tools"/>
          <xsd:enumeration value="Occupational safety and health"/>
          <xsd:enumeration value="Office"/>
          <xsd:enumeration value="Communications &amp; Marketing"/>
          <xsd:enumeration value="Planning"/>
          <xsd:enumeration value="Presentation Material"/>
          <xsd:enumeration value="Publications"/>
          <xsd:enumeration value="Security"/>
          <xsd:enumeration value="Statistics"/>
          <xsd:enumeration value="Steering &amp; Managing"/>
          <xsd:enumeration value="Templates"/>
          <xsd:enumeration value="Travelling"/>
          <xsd:enumeration value="1 Organization"/>
        </xsd:restriction>
      </xsd:simpleType>
    </xsd:element>
    <xsd:element name="CSC_x0020_Language" ma:index="4" nillable="true" ma:displayName="CSC Language" ma:default="Finnish" ma:description="Dokumentin kielet. Valitse molemmat, jos tämä dokumentti on suomeksi ja englanniksi. Valitse kieli ja no translation jos dokumentista ei ole kuin yhdenkielinen versio. Jos dokumentista on toisenkielinen versio muualla, lisää linkki alla olevaan kohtaan." ma:internalName="CSC_x0020_Language">
      <xsd:complexType>
        <xsd:complexContent>
          <xsd:extension base="dms:MultiChoice">
            <xsd:sequence>
              <xsd:element name="Value" maxOccurs="unbounded" minOccurs="0" nillable="true">
                <xsd:simpleType>
                  <xsd:restriction base="dms:Choice">
                    <xsd:enumeration value="Finnish"/>
                    <xsd:enumeration value="English"/>
                    <xsd:enumeration value="No Translation"/>
                  </xsd:restriction>
                </xsd:simpleType>
              </xsd:element>
            </xsd:sequence>
          </xsd:extension>
        </xsd:complexContent>
      </xsd:complexType>
    </xsd:element>
    <xsd:element name="Translation" ma:index="5" nillable="true" ma:displayName="CSC Translation" ma:description="Lisää ylempään kenttään toisenkielisen version linkki ja alempaan kenttään joko &quot;in English&quot; tai &quot;Suomeksi&quot;." ma:format="Hyperlink" ma:internalName="Translation">
      <xsd:complexType>
        <xsd:complexContent>
          <xsd:extension base="dms:URL">
            <xsd:sequence>
              <xsd:element name="Url" type="dms:ValidUrl" minOccurs="0" nillable="true"/>
              <xsd:element name="Description" type="xsd:string" nillable="true"/>
            </xsd:sequence>
          </xsd:extension>
        </xsd:complexContent>
      </xsd:complexType>
    </xsd:element>
    <xsd:element name="CSC_x0020_Group" ma:index="6" nillable="true" ma:displayName="CSC Group" ma:format="Dropdown" ma:internalName="CSC_x0020_Group">
      <xsd:simpleType>
        <xsd:union memberTypes="dms:Text">
          <xsd:simpleType>
            <xsd:restriction base="dms:Choice">
              <xsd:enumeration value="Johto"/>
              <xsd:enumeration value="API"/>
              <xsd:enumeration value="ASE"/>
              <xsd:enumeration value="CE"/>
              <xsd:enumeration value="CORE"/>
              <xsd:enumeration value="CUPROC"/>
              <xsd:enumeration value="DAC"/>
              <xsd:enumeration value="DASO"/>
              <xsd:enumeration value="dPres"/>
              <xsd:enumeration value="FUNET"/>
              <xsd:enumeration value="HEPA"/>
              <xsd:enumeration value="HPC"/>
              <xsd:enumeration value="IAM"/>
              <xsd:enumeration value="ICPT"/>
              <xsd:enumeration value="IMS"/>
              <xsd:enumeration value="KÄYPÄ"/>
              <xsd:enumeration value="MARCOM"/>
              <xsd:enumeration value="MECC"/>
              <xsd:enumeration value="META"/>
              <xsd:enumeration value="NET"/>
              <xsd:enumeration value="OHA"/>
              <xsd:enumeration value="PATA"/>
              <xsd:enumeration value="RI"/>
              <xsd:enumeration value="SCS"/>
              <xsd:enumeration value="SITI"/>
              <xsd:enumeration value="SR"/>
              <xsd:enumeration value="TALOUS"/>
              <xsd:enumeration value="TIE"/>
              <xsd:enumeration value="TIP"/>
              <xsd:enumeration value="TITU"/>
              <xsd:enumeration value="TPAL"/>
              <xsd:enumeration value="TUHAT"/>
            </xsd:restriction>
          </xsd:simpleType>
        </xsd:un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2" ma:displayName="Author"/>
        <xsd:element ref="dcterms:created" minOccurs="0" maxOccurs="1"/>
        <xsd:element ref="dc:identifier" minOccurs="0" maxOccurs="1"/>
        <xsd:element name="contentType" minOccurs="0" maxOccurs="1" type="xsd:string" ma:index="30" ma:displayName="Content Type"/>
        <xsd:element ref="dc:title" minOccurs="0" maxOccurs="1" ma:index="1" ma:displayName="Title"/>
        <xsd:element ref="dc:subject" minOccurs="0" maxOccurs="1" ma:index="8" ma:displayName="Subject"/>
        <xsd:element ref="dc:description" minOccurs="0" maxOccurs="1"/>
        <xsd:element name="keywords" minOccurs="0" maxOccurs="1" type="xsd:string" ma:index="7"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RollupImage xmlns="http://schemas.microsoft.com/sharepoint/v3" xsi:nil="true"/>
    <CSC_x0020_Language xmlns="b542780c-f3c1-48de-9090-e65480539529">
      <Value>Finnish</Value>
      <Value>English</Value>
    </CSC_x0020_Language>
    <Translation xmlns="b542780c-f3c1-48de-9090-e65480539529">
      <Url xsi:nil="true"/>
      <Description xsi:nil="true"/>
    </Translation>
    <PublishingContactEmail xmlns="http://schemas.microsoft.com/sharepoint/v3" xsi:nil="true"/>
    <PublishingPageContent xmlns="http://schemas.microsoft.com/sharepoint/v3" xsi:nil="true"/>
    <PublishingVariationRelationshipLinkFieldID xmlns="http://schemas.microsoft.com/sharepoint/v3">
      <Url xsi:nil="true"/>
      <Description xsi:nil="true"/>
    </PublishingVariationRelationshipLinkFieldID>
    <CSC_x0020_Category xmlns="b542780c-f3c1-48de-9090-e65480539529">Templates</CSC_x0020_Category>
    <SeoKeywords xmlns="http://schemas.microsoft.com/sharepoint/v3" xsi:nil="true"/>
    <PublishingVariationGroupID xmlns="http://schemas.microsoft.com/sharepoint/v3" xsi:nil="true"/>
    <PublishingIsFurlPage xmlns="http://schemas.microsoft.com/sharepoint/v3">false</PublishingIsFurlPage>
    <Audience xmlns="http://schemas.microsoft.com/sharepoint/v3" xsi:nil="true"/>
    <CSC_x0020_Group xmlns="b542780c-f3c1-48de-9090-e65480539529">MARCOM</CSC_x0020_Group>
    <SeoBrowserTitle xmlns="http://schemas.microsoft.com/sharepoint/v3" xsi:nil="true"/>
    <PublishingExpirationDate xmlns="http://schemas.microsoft.com/sharepoint/v3" xsi:nil="true"/>
    <PublishingContactPicture xmlns="http://schemas.microsoft.com/sharepoint/v3">
      <Url xsi:nil="true"/>
      <Description xsi:nil="true"/>
    </PublishingContactPicture>
    <SeoRobotsNoIndex xmlns="http://schemas.microsoft.com/sharepoint/v3" xsi:nil="true"/>
    <PublishingStartDate xmlns="http://schemas.microsoft.com/sharepoint/v3" xsi:nil="true"/>
    <SeoMetaDescription xmlns="http://schemas.microsoft.com/sharepoint/v3" xsi:nil="true"/>
    <PublishingContact xmlns="http://schemas.microsoft.com/sharepoint/v3">
      <UserInfo>
        <DisplayName/>
        <AccountId xsi:nil="true"/>
        <AccountType/>
      </UserInfo>
    </PublishingContact>
    <PublishingContactName xmlns="http://schemas.microsoft.com/sharepoint/v3" xsi:nil="true"/>
    <Comments xmlns="http://schemas.microsoft.com/sharepoint/v3">CSC's official PowerPoint-template
Version 04.11.2016/Marketing and Communications</Comments>
  </documentManagement>
</p:properties>
</file>

<file path=customXml/itemProps1.xml><?xml version="1.0" encoding="utf-8"?>
<ds:datastoreItem xmlns:ds="http://schemas.openxmlformats.org/officeDocument/2006/customXml" ds:itemID="{D4C4CBFC-2EF1-4092-8F2F-5A5B86A85C2F}">
  <ds:schemaRefs>
    <ds:schemaRef ds:uri="http://schemas.microsoft.com/sharepoint/v3/contenttype/forms"/>
  </ds:schemaRefs>
</ds:datastoreItem>
</file>

<file path=customXml/itemProps2.xml><?xml version="1.0" encoding="utf-8"?>
<ds:datastoreItem xmlns:ds="http://schemas.openxmlformats.org/officeDocument/2006/customXml" ds:itemID="{652D4B87-A129-49B6-A00B-E280DAE4F0D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b542780c-f3c1-48de-9090-e654805395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7279921-A1B4-472D-B7BD-F638B6892104}">
  <ds:schemaRefs>
    <ds:schemaRef ds:uri="http://purl.org/dc/elements/1.1/"/>
    <ds:schemaRef ds:uri="http://schemas.openxmlformats.org/package/2006/metadata/core-properties"/>
    <ds:schemaRef ds:uri="http://schemas.microsoft.com/sharepoint/v3"/>
    <ds:schemaRef ds:uri="b542780c-f3c1-48de-9090-e65480539529"/>
    <ds:schemaRef ds:uri="http://www.w3.org/XML/1998/namespace"/>
    <ds:schemaRef ds:uri="http://purl.org/dc/terms/"/>
    <ds:schemaRef ds:uri="http://purl.org/dc/dcmitype/"/>
    <ds:schemaRef ds:uri="http://schemas.microsoft.com/office/2006/documentManagement/types"/>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CSCPresentationTemplate</Template>
  <TotalTime>3412</TotalTime>
  <Words>467</Words>
  <Application>Microsoft Macintosh PowerPoint</Application>
  <PresentationFormat>Custom</PresentationFormat>
  <Paragraphs>88</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Presentation-CSC-PPT-template-2016-2</vt:lpstr>
      <vt:lpstr>RAW Working Group   WISE @ Nikhef, www.wise-community.org  March 27- 29,  2017  </vt:lpstr>
      <vt:lpstr>Milestones</vt:lpstr>
      <vt:lpstr>Mission of RAW </vt:lpstr>
      <vt:lpstr>Current status of risk management  at WISE stakeholders</vt:lpstr>
      <vt:lpstr> Issues with with Risk Management  </vt:lpstr>
      <vt:lpstr>Activities</vt:lpstr>
      <vt:lpstr>Best Practices/ Standards/Guidelines</vt:lpstr>
      <vt:lpstr>Risk Management frameworks for various scopes</vt:lpstr>
      <vt:lpstr>Objectives  for RAW Workshop</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RAW Working Group   WISE @ Nikhef, www.wise-community.org  March 27- 29,  2017  </dc:title>
  <dc:subject/>
  <dc:creator>Urpo Kaila</dc:creator>
  <cp:keywords>template, powerpoint</cp:keywords>
  <cp:lastModifiedBy>Hannah Short</cp:lastModifiedBy>
  <cp:revision>12</cp:revision>
  <cp:lastPrinted>2016-02-24T09:01:08Z</cp:lastPrinted>
  <dcterms:created xsi:type="dcterms:W3CDTF">2017-03-24T10:51:29Z</dcterms:created>
  <dcterms:modified xsi:type="dcterms:W3CDTF">2017-03-27T10:49:27Z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0x010100C568DB52D9D0A14D9B2FDCC96666E9F2007948130EC3DB064584E219954237AF39005865AF1693B9994CA07D29D3EBFFF69500D5CFB1A256BDC0439FEF5B0324F021D6</vt:lpwstr>
  </property>
</Properties>
</file>