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3" r:id="rId3"/>
    <p:sldId id="269" r:id="rId4"/>
    <p:sldId id="273" r:id="rId5"/>
    <p:sldId id="271" r:id="rId6"/>
    <p:sldId id="275" r:id="rId7"/>
    <p:sldId id="272" r:id="rId8"/>
    <p:sldId id="270" r:id="rId9"/>
    <p:sldId id="274" r:id="rId10"/>
    <p:sldId id="267" r:id="rId11"/>
    <p:sldId id="27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ijl, licht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jl, licht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5"/>
    <p:restoredTop sz="72014"/>
  </p:normalViewPr>
  <p:slideViewPr>
    <p:cSldViewPr snapToGrid="0" snapToObjects="1">
      <p:cViewPr>
        <p:scale>
          <a:sx n="60" d="100"/>
          <a:sy n="60" d="100"/>
        </p:scale>
        <p:origin x="-1080" y="3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32C73-CB20-C94A-8A11-863443A9011C}" type="datetimeFigureOut">
              <a:rPr lang="nl-NL" smtClean="0"/>
              <a:t>27.03.17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5FC8C-2C58-1F48-8A39-9B4CFDC7E51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13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0A9F3-D6BA-0A40-A120-EB470AF9EA7C}" type="datetimeFigureOut">
              <a:rPr lang="nl-NL" smtClean="0"/>
              <a:t>27.03.17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C3C1C-FBBF-674F-8C61-D790E829651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546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CTSC:</a:t>
            </a:r>
          </a:p>
          <a:p>
            <a:r>
              <a:rPr lang="nl-NL" b="1" dirty="0" smtClean="0"/>
              <a:t>Log Analysis Training </a:t>
            </a:r>
            <a:r>
              <a:rPr lang="nl-NL" b="1" dirty="0" err="1" smtClean="0"/>
              <a:t>with</a:t>
            </a:r>
            <a:r>
              <a:rPr lang="nl-NL" b="1" dirty="0" smtClean="0"/>
              <a:t> CTSC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Bro</a:t>
            </a:r>
            <a:r>
              <a:rPr lang="nl-NL" b="1" dirty="0" smtClean="0"/>
              <a:t> (Full Day)</a:t>
            </a:r>
          </a:p>
          <a:p>
            <a:r>
              <a:rPr lang="nl-NL" b="1" dirty="0" smtClean="0"/>
              <a:t>Federated Identity Management </a:t>
            </a:r>
            <a:r>
              <a:rPr lang="nl-NL" b="1" dirty="0" err="1" smtClean="0"/>
              <a:t>for</a:t>
            </a:r>
            <a:r>
              <a:rPr lang="nl-NL" b="1" dirty="0" smtClean="0"/>
              <a:t> Research </a:t>
            </a:r>
            <a:r>
              <a:rPr lang="nl-NL" b="1" dirty="0" err="1" smtClean="0"/>
              <a:t>Organizations</a:t>
            </a:r>
            <a:r>
              <a:rPr lang="nl-NL" b="1" dirty="0" smtClean="0"/>
              <a:t> (Full Day)</a:t>
            </a:r>
          </a:p>
          <a:p>
            <a:r>
              <a:rPr lang="nl-NL" b="1" dirty="0" smtClean="0"/>
              <a:t>REN-ISAC </a:t>
            </a:r>
            <a:r>
              <a:rPr lang="nl-NL" b="1" dirty="0" err="1" smtClean="0"/>
              <a:t>Cyberthreat</a:t>
            </a:r>
            <a:r>
              <a:rPr lang="nl-NL" b="1" dirty="0" smtClean="0"/>
              <a:t> Training </a:t>
            </a:r>
          </a:p>
          <a:p>
            <a:r>
              <a:rPr lang="nl-NL" b="1" dirty="0" err="1" smtClean="0"/>
              <a:t>Developing</a:t>
            </a:r>
            <a:r>
              <a:rPr lang="nl-NL" b="1" dirty="0" smtClean="0"/>
              <a:t> Cybersecurity Programs </a:t>
            </a:r>
            <a:r>
              <a:rPr lang="nl-NL" b="1" dirty="0" err="1" smtClean="0"/>
              <a:t>for</a:t>
            </a:r>
            <a:r>
              <a:rPr lang="nl-NL" b="1" dirty="0" smtClean="0"/>
              <a:t> NSF </a:t>
            </a:r>
            <a:r>
              <a:rPr lang="nl-NL" b="1" dirty="0" err="1" smtClean="0"/>
              <a:t>Projects</a:t>
            </a:r>
            <a:endParaRPr lang="nl-NL" b="1" dirty="0" smtClean="0"/>
          </a:p>
          <a:p>
            <a:r>
              <a:rPr lang="nl-NL" b="1" dirty="0" smtClean="0"/>
              <a:t>Building a NIST Risk Management Framework </a:t>
            </a:r>
            <a:r>
              <a:rPr lang="nl-NL" b="1" dirty="0" err="1" smtClean="0"/>
              <a:t>for</a:t>
            </a:r>
            <a:r>
              <a:rPr lang="nl-NL" b="1" dirty="0" smtClean="0"/>
              <a:t> HIPAA </a:t>
            </a:r>
            <a:r>
              <a:rPr lang="nl-NL" b="1" dirty="0" err="1" smtClean="0"/>
              <a:t>and</a:t>
            </a:r>
            <a:r>
              <a:rPr lang="nl-NL" b="1" dirty="0" smtClean="0"/>
              <a:t> FISMA Compliance</a:t>
            </a:r>
          </a:p>
          <a:p>
            <a:r>
              <a:rPr lang="nl-NL" b="1" dirty="0" smtClean="0"/>
              <a:t>Secure </a:t>
            </a:r>
            <a:r>
              <a:rPr lang="nl-NL" b="1" dirty="0" err="1" smtClean="0"/>
              <a:t>Coding</a:t>
            </a:r>
            <a:r>
              <a:rPr lang="nl-NL" b="1" dirty="0" smtClean="0"/>
              <a:t> Practices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Automated</a:t>
            </a:r>
            <a:r>
              <a:rPr lang="nl-NL" b="1" dirty="0" smtClean="0"/>
              <a:t> Assessment Tools</a:t>
            </a:r>
          </a:p>
          <a:p>
            <a:r>
              <a:rPr lang="nl-NL" b="1" dirty="0" err="1" smtClean="0"/>
              <a:t>Securing</a:t>
            </a:r>
            <a:r>
              <a:rPr lang="nl-NL" b="1" dirty="0" smtClean="0"/>
              <a:t> </a:t>
            </a:r>
            <a:r>
              <a:rPr lang="nl-NL" b="1" dirty="0" err="1" smtClean="0"/>
              <a:t>Legacy</a:t>
            </a:r>
            <a:r>
              <a:rPr lang="nl-NL" b="1" dirty="0" smtClean="0"/>
              <a:t> Industrial Control Systems</a:t>
            </a:r>
          </a:p>
          <a:p>
            <a:r>
              <a:rPr lang="nl-NL" b="1" dirty="0" smtClean="0"/>
              <a:t>Secure Software Engineering Best Practices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C3C1C-FBBF-674F-8C61-D790E829651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164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27.03.17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lf.moens@surfnet.n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5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0121" y="2733709"/>
            <a:ext cx="8654335" cy="1373070"/>
          </a:xfrm>
        </p:spPr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WISE WG STAA </a:t>
            </a:r>
            <a:br>
              <a:rPr lang="nl-NL" dirty="0" smtClean="0"/>
            </a:br>
            <a:r>
              <a:rPr lang="nl-NL" dirty="0" smtClean="0"/>
              <a:t>Awareness </a:t>
            </a:r>
            <a:r>
              <a:rPr lang="nl-NL" dirty="0" err="1" smtClean="0"/>
              <a:t>and</a:t>
            </a:r>
            <a:r>
              <a:rPr lang="nl-NL" dirty="0" smtClean="0"/>
              <a:t> Training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30200" y="4394038"/>
            <a:ext cx="8636000" cy="209182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WISE</a:t>
            </a:r>
            <a:r>
              <a:rPr lang="nl-NL" dirty="0"/>
              <a:t>: a </a:t>
            </a:r>
            <a:r>
              <a:rPr lang="nl-NL" dirty="0" err="1"/>
              <a:t>global</a:t>
            </a:r>
            <a:r>
              <a:rPr lang="nl-NL" dirty="0"/>
              <a:t> trust community </a:t>
            </a:r>
            <a:r>
              <a:rPr lang="nl-NL" dirty="0" err="1"/>
              <a:t>where</a:t>
            </a:r>
            <a:r>
              <a:rPr lang="nl-NL" dirty="0"/>
              <a:t> security experts share information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 </a:t>
            </a:r>
            <a:r>
              <a:rPr lang="nl-NL" dirty="0" err="1"/>
              <a:t>together</a:t>
            </a:r>
            <a:r>
              <a:rPr lang="nl-NL" dirty="0"/>
              <a:t>, </a:t>
            </a:r>
            <a:r>
              <a:rPr lang="nl-NL" dirty="0" err="1"/>
              <a:t>creating</a:t>
            </a:r>
            <a:r>
              <a:rPr lang="nl-NL" dirty="0"/>
              <a:t> </a:t>
            </a:r>
            <a:r>
              <a:rPr lang="nl-NL" dirty="0" err="1"/>
              <a:t>collaboration</a:t>
            </a:r>
            <a:r>
              <a:rPr lang="nl-NL" dirty="0"/>
              <a:t> </a:t>
            </a:r>
            <a:r>
              <a:rPr lang="nl-NL" dirty="0" err="1"/>
              <a:t>among</a:t>
            </a:r>
            <a:r>
              <a:rPr lang="nl-NL" dirty="0"/>
              <a:t> different </a:t>
            </a:r>
            <a:r>
              <a:rPr lang="nl-NL" dirty="0" smtClean="0"/>
              <a:t>e-</a:t>
            </a:r>
            <a:r>
              <a:rPr lang="nl-NL" dirty="0" err="1" smtClean="0"/>
              <a:t>infrastructures</a:t>
            </a:r>
            <a:endParaRPr lang="nl-NL" dirty="0" smtClean="0"/>
          </a:p>
          <a:p>
            <a:r>
              <a:rPr lang="nl-NL" dirty="0" smtClean="0"/>
              <a:t>Update on </a:t>
            </a:r>
            <a:r>
              <a:rPr lang="nl-NL" dirty="0" err="1" smtClean="0"/>
              <a:t>workgroup</a:t>
            </a:r>
            <a:r>
              <a:rPr lang="nl-NL" dirty="0" smtClean="0"/>
              <a:t>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</a:p>
          <a:p>
            <a:endParaRPr lang="nl-NL" dirty="0" smtClean="0"/>
          </a:p>
          <a:p>
            <a:r>
              <a:rPr lang="nl-NL" dirty="0" smtClean="0"/>
              <a:t>Alf Moens</a:t>
            </a:r>
          </a:p>
          <a:p>
            <a:r>
              <a:rPr lang="nl-NL" dirty="0" smtClean="0"/>
              <a:t>WISE conference </a:t>
            </a:r>
            <a:r>
              <a:rPr lang="nl-NL" dirty="0" err="1" smtClean="0"/>
              <a:t>March</a:t>
            </a:r>
            <a:r>
              <a:rPr lang="nl-NL" dirty="0" smtClean="0"/>
              <a:t> 2017, Amsterdam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Participate</a:t>
            </a:r>
            <a:r>
              <a:rPr lang="nl-NL" dirty="0" smtClean="0"/>
              <a:t> in WISE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err="1" smtClean="0"/>
              <a:t>Interested</a:t>
            </a:r>
            <a:r>
              <a:rPr lang="nl-NL" dirty="0" smtClean="0"/>
              <a:t> in </a:t>
            </a:r>
            <a:r>
              <a:rPr lang="nl-NL" dirty="0" err="1" smtClean="0"/>
              <a:t>any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subjects?</a:t>
            </a:r>
          </a:p>
          <a:p>
            <a:r>
              <a:rPr lang="nl-NL" dirty="0" smtClean="0"/>
              <a:t>Contact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workgoup</a:t>
            </a:r>
            <a:r>
              <a:rPr lang="nl-NL" dirty="0" smtClean="0"/>
              <a:t> </a:t>
            </a:r>
            <a:r>
              <a:rPr lang="nl-NL" dirty="0" err="1" smtClean="0"/>
              <a:t>chair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let’s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</a:t>
            </a:r>
            <a:r>
              <a:rPr lang="nl-NL" dirty="0" err="1" smtClean="0"/>
              <a:t>together</a:t>
            </a:r>
            <a:endParaRPr lang="nl-NL" dirty="0" smtClean="0"/>
          </a:p>
          <a:p>
            <a:r>
              <a:rPr lang="nl-NL" dirty="0" err="1" smtClean="0"/>
              <a:t>Subscribe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workgroup</a:t>
            </a:r>
            <a:r>
              <a:rPr lang="nl-NL" dirty="0" smtClean="0"/>
              <a:t> mailinglist on </a:t>
            </a:r>
            <a:r>
              <a:rPr lang="nl-NL" dirty="0" err="1" smtClean="0"/>
              <a:t>the</a:t>
            </a:r>
            <a:r>
              <a:rPr lang="nl-NL" dirty="0" smtClean="0"/>
              <a:t> WISE website</a:t>
            </a:r>
          </a:p>
          <a:p>
            <a:r>
              <a:rPr lang="nl-NL" dirty="0" err="1" smtClean="0"/>
              <a:t>Submit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training </a:t>
            </a:r>
            <a:r>
              <a:rPr lang="nl-NL" dirty="0" err="1" smtClean="0"/>
              <a:t>ideas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inventory</a:t>
            </a:r>
            <a:r>
              <a:rPr lang="nl-NL" dirty="0" smtClean="0"/>
              <a:t> page or </a:t>
            </a:r>
            <a:r>
              <a:rPr lang="nl-NL" dirty="0" err="1" smtClean="0"/>
              <a:t>send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e-mail </a:t>
            </a:r>
            <a:r>
              <a:rPr lang="nl-NL" dirty="0" err="1" smtClean="0"/>
              <a:t>to</a:t>
            </a:r>
            <a:r>
              <a:rPr lang="nl-NL" dirty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list or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smtClean="0">
                <a:hlinkClick r:id="rId2"/>
              </a:rPr>
              <a:t>alf.moens@surfnet.nl</a:t>
            </a:r>
            <a:endParaRPr lang="nl-NL" dirty="0" smtClean="0"/>
          </a:p>
          <a:p>
            <a:r>
              <a:rPr lang="nl-NL" dirty="0" smtClean="0"/>
              <a:t>Details on </a:t>
            </a:r>
            <a:r>
              <a:rPr lang="nl-NL" dirty="0" err="1" smtClean="0"/>
              <a:t>the</a:t>
            </a:r>
            <a:r>
              <a:rPr lang="nl-NL" dirty="0" smtClean="0"/>
              <a:t> wiki page:</a:t>
            </a:r>
          </a:p>
          <a:p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wiki.geant.org</a:t>
            </a:r>
            <a:r>
              <a:rPr lang="nl-NL" dirty="0"/>
              <a:t>/display/WISE/STAA-WG</a:t>
            </a:r>
            <a:endParaRPr lang="nl-NL" dirty="0" smtClean="0"/>
          </a:p>
          <a:p>
            <a:endParaRPr lang="nl-NL" dirty="0" smtClean="0"/>
          </a:p>
          <a:p>
            <a:r>
              <a:rPr lang="nl-NL" sz="3600" dirty="0" err="1" smtClean="0"/>
              <a:t>www.wise-community.org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83448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Workshop </a:t>
            </a:r>
            <a:r>
              <a:rPr lang="nl-NL" dirty="0" err="1"/>
              <a:t>M</a:t>
            </a:r>
            <a:r>
              <a:rPr lang="nl-NL" dirty="0" err="1" smtClean="0"/>
              <a:t>arch</a:t>
            </a:r>
            <a:r>
              <a:rPr lang="nl-NL" dirty="0" smtClean="0"/>
              <a:t> 28th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err="1" smtClean="0"/>
              <a:t>Finalise</a:t>
            </a:r>
            <a:r>
              <a:rPr lang="nl-NL" dirty="0" smtClean="0"/>
              <a:t> a list of target </a:t>
            </a:r>
            <a:r>
              <a:rPr lang="nl-NL" dirty="0" err="1" smtClean="0"/>
              <a:t>groups</a:t>
            </a:r>
            <a:endParaRPr lang="nl-NL" dirty="0" smtClean="0"/>
          </a:p>
          <a:p>
            <a:r>
              <a:rPr lang="nl-NL" dirty="0" err="1" smtClean="0"/>
              <a:t>Finalise</a:t>
            </a:r>
            <a:r>
              <a:rPr lang="nl-NL" dirty="0" smtClean="0"/>
              <a:t> list of </a:t>
            </a:r>
            <a:r>
              <a:rPr lang="nl-NL" dirty="0" err="1" smtClean="0"/>
              <a:t>tdaining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awareness subjects</a:t>
            </a:r>
          </a:p>
          <a:p>
            <a:r>
              <a:rPr lang="nl-NL" dirty="0" smtClean="0"/>
              <a:t>Draw up </a:t>
            </a:r>
            <a:r>
              <a:rPr lang="nl-NL" dirty="0" err="1" smtClean="0"/>
              <a:t>outline</a:t>
            </a:r>
            <a:r>
              <a:rPr lang="nl-NL" dirty="0" smtClean="0"/>
              <a:t> of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 training plan (high level plan)</a:t>
            </a:r>
          </a:p>
          <a:p>
            <a:r>
              <a:rPr lang="nl-NL" dirty="0" smtClean="0"/>
              <a:t>Draw up a training matrix: </a:t>
            </a:r>
          </a:p>
          <a:p>
            <a:pPr lvl="1"/>
            <a:r>
              <a:rPr lang="nl-NL" dirty="0" err="1" smtClean="0"/>
              <a:t>what</a:t>
            </a:r>
            <a:r>
              <a:rPr lang="nl-NL" dirty="0" smtClean="0"/>
              <a:t> is </a:t>
            </a:r>
            <a:r>
              <a:rPr lang="nl-NL" dirty="0" err="1" smtClean="0"/>
              <a:t>available</a:t>
            </a:r>
            <a:r>
              <a:rPr lang="nl-NL" dirty="0" smtClean="0"/>
              <a:t>/</a:t>
            </a:r>
            <a:r>
              <a:rPr lang="nl-NL" dirty="0" err="1" smtClean="0"/>
              <a:t>recommended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Where</a:t>
            </a:r>
            <a:r>
              <a:rPr lang="nl-NL" dirty="0" smtClean="0"/>
              <a:t> are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gaps</a:t>
            </a:r>
            <a:r>
              <a:rPr lang="nl-NL" dirty="0" smtClean="0"/>
              <a:t>?</a:t>
            </a:r>
          </a:p>
          <a:p>
            <a:pPr lvl="1"/>
            <a:r>
              <a:rPr lang="nl-NL" dirty="0" err="1" smtClean="0"/>
              <a:t>Where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priorities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representatives</a:t>
            </a:r>
            <a:r>
              <a:rPr lang="nl-NL" dirty="0" smtClean="0"/>
              <a:t> </a:t>
            </a:r>
            <a:r>
              <a:rPr lang="nl-NL" dirty="0" err="1"/>
              <a:t>f</a:t>
            </a:r>
            <a:r>
              <a:rPr lang="nl-NL" dirty="0" err="1" smtClean="0"/>
              <a:t>rom</a:t>
            </a:r>
            <a:r>
              <a:rPr lang="nl-NL" dirty="0" smtClean="0"/>
              <a:t> </a:t>
            </a:r>
            <a:r>
              <a:rPr lang="nl-NL" dirty="0" err="1" smtClean="0"/>
              <a:t>dofferent</a:t>
            </a:r>
            <a:r>
              <a:rPr lang="nl-NL" dirty="0" smtClean="0"/>
              <a:t> e-</a:t>
            </a:r>
            <a:r>
              <a:rPr lang="nl-NL" dirty="0" err="1" smtClean="0"/>
              <a:t>infratsructures</a:t>
            </a:r>
            <a:r>
              <a:rPr lang="nl-NL" dirty="0" smtClean="0"/>
              <a:t> in </a:t>
            </a:r>
            <a:r>
              <a:rPr lang="nl-NL" dirty="0" err="1" smtClean="0"/>
              <a:t>th</a:t>
            </a:r>
            <a:r>
              <a:rPr lang="nl-NL" dirty="0" smtClean="0"/>
              <a:t> workshop </a:t>
            </a:r>
            <a:r>
              <a:rPr lang="nl-NL" dirty="0" err="1" smtClean="0"/>
              <a:t>trommorrow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3323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Security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95791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The </a:t>
            </a:r>
            <a:r>
              <a:rPr lang="nl-NL" dirty="0"/>
              <a:t>WISE community we </a:t>
            </a:r>
            <a:r>
              <a:rPr lang="nl-NL" dirty="0" err="1"/>
              <a:t>recognise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there</a:t>
            </a:r>
            <a:r>
              <a:rPr lang="nl-NL" dirty="0"/>
              <a:t> is a </a:t>
            </a:r>
            <a:r>
              <a:rPr lang="nl-NL" dirty="0" err="1"/>
              <a:t>broad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security </a:t>
            </a:r>
            <a:r>
              <a:rPr lang="nl-NL" dirty="0" smtClean="0"/>
              <a:t>training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awaress</a:t>
            </a:r>
            <a:r>
              <a:rPr lang="nl-NL" dirty="0" smtClean="0"/>
              <a:t> </a:t>
            </a:r>
            <a:r>
              <a:rPr lang="nl-NL" dirty="0" err="1" smtClean="0"/>
              <a:t>materials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there</a:t>
            </a:r>
            <a:r>
              <a:rPr lang="nl-NL" dirty="0" smtClean="0"/>
              <a:t> is a lot of </a:t>
            </a:r>
            <a:r>
              <a:rPr lang="nl-NL" dirty="0" err="1" smtClean="0"/>
              <a:t>material</a:t>
            </a:r>
            <a:r>
              <a:rPr lang="nl-NL" dirty="0" smtClean="0"/>
              <a:t> </a:t>
            </a:r>
            <a:r>
              <a:rPr lang="nl-NL" dirty="0" err="1" smtClean="0"/>
              <a:t>available</a:t>
            </a:r>
            <a:endParaRPr lang="nl-NL" dirty="0" smtClean="0"/>
          </a:p>
          <a:p>
            <a:r>
              <a:rPr lang="nl-NL" dirty="0" err="1" smtClean="0"/>
              <a:t>This</a:t>
            </a:r>
            <a:r>
              <a:rPr lang="nl-NL" dirty="0" smtClean="0"/>
              <a:t> </a:t>
            </a:r>
            <a:r>
              <a:rPr lang="nl-NL" dirty="0" err="1" smtClean="0"/>
              <a:t>working</a:t>
            </a:r>
            <a:r>
              <a:rPr lang="nl-NL" dirty="0" smtClean="0"/>
              <a:t> </a:t>
            </a:r>
            <a:r>
              <a:rPr lang="nl-NL" dirty="0" err="1" smtClean="0"/>
              <a:t>group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Identify</a:t>
            </a:r>
            <a:r>
              <a:rPr lang="nl-NL" dirty="0" smtClean="0"/>
              <a:t> 5 </a:t>
            </a:r>
            <a:r>
              <a:rPr lang="nl-NL" dirty="0" err="1" smtClean="0"/>
              <a:t>to</a:t>
            </a:r>
            <a:r>
              <a:rPr lang="nl-NL" dirty="0" smtClean="0"/>
              <a:t> 10 most relevant training topics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coming</a:t>
            </a:r>
            <a:r>
              <a:rPr lang="nl-NL" dirty="0" smtClean="0"/>
              <a:t> 3 </a:t>
            </a:r>
            <a:r>
              <a:rPr lang="nl-NL" dirty="0" err="1" smtClean="0"/>
              <a:t>years</a:t>
            </a:r>
            <a:endParaRPr lang="nl-NL" dirty="0" smtClean="0"/>
          </a:p>
          <a:p>
            <a:pPr lvl="1"/>
            <a:r>
              <a:rPr lang="nl-NL" dirty="0" smtClean="0"/>
              <a:t>collect </a:t>
            </a:r>
            <a:r>
              <a:rPr lang="nl-NL" dirty="0" err="1"/>
              <a:t>good</a:t>
            </a:r>
            <a:r>
              <a:rPr lang="nl-NL" dirty="0"/>
              <a:t> training practices; </a:t>
            </a:r>
            <a:endParaRPr lang="nl-NL" dirty="0" smtClean="0"/>
          </a:p>
          <a:p>
            <a:pPr lvl="1"/>
            <a:r>
              <a:rPr lang="nl-NL" dirty="0" smtClean="0"/>
              <a:t>collect </a:t>
            </a:r>
            <a:r>
              <a:rPr lang="nl-NL" dirty="0"/>
              <a:t>information </a:t>
            </a:r>
            <a:r>
              <a:rPr lang="nl-NL" dirty="0" err="1"/>
              <a:t>about</a:t>
            </a:r>
            <a:r>
              <a:rPr lang="nl-NL" dirty="0"/>
              <a:t> relevant </a:t>
            </a:r>
            <a:r>
              <a:rPr lang="nl-NL" dirty="0" err="1"/>
              <a:t>existing</a:t>
            </a:r>
            <a:r>
              <a:rPr lang="nl-NL" dirty="0"/>
              <a:t> </a:t>
            </a:r>
            <a:r>
              <a:rPr lang="nl-NL" dirty="0" err="1"/>
              <a:t>trainings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 smtClean="0"/>
              <a:t>infrastructures</a:t>
            </a:r>
            <a:r>
              <a:rPr lang="nl-NL" dirty="0" smtClean="0"/>
              <a:t>;</a:t>
            </a:r>
          </a:p>
          <a:p>
            <a:pPr lvl="1"/>
            <a:r>
              <a:rPr lang="nl-NL" dirty="0" smtClean="0"/>
              <a:t>map </a:t>
            </a:r>
            <a:r>
              <a:rPr lang="nl-NL" dirty="0"/>
              <a:t>out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organising</a:t>
            </a:r>
            <a:r>
              <a:rPr lang="nl-NL" dirty="0"/>
              <a:t> joint training events on </a:t>
            </a:r>
            <a:r>
              <a:rPr lang="nl-NL" dirty="0" err="1"/>
              <a:t>specific</a:t>
            </a:r>
            <a:r>
              <a:rPr lang="nl-NL" dirty="0"/>
              <a:t> </a:t>
            </a:r>
            <a:r>
              <a:rPr lang="nl-NL" dirty="0" smtClean="0"/>
              <a:t>topics;</a:t>
            </a:r>
          </a:p>
          <a:p>
            <a:pPr lvl="1"/>
            <a:r>
              <a:rPr lang="nl-NL" dirty="0" smtClean="0"/>
              <a:t>map </a:t>
            </a:r>
            <a:r>
              <a:rPr lang="nl-NL" dirty="0"/>
              <a:t>out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developing</a:t>
            </a:r>
            <a:r>
              <a:rPr lang="nl-NL" dirty="0"/>
              <a:t> </a:t>
            </a:r>
            <a:r>
              <a:rPr lang="nl-NL" dirty="0" err="1"/>
              <a:t>trainings</a:t>
            </a:r>
            <a:r>
              <a:rPr lang="nl-NL" dirty="0"/>
              <a:t>; </a:t>
            </a:r>
            <a:endParaRPr lang="nl-NL" dirty="0" smtClean="0"/>
          </a:p>
          <a:p>
            <a:pPr lvl="1"/>
            <a:r>
              <a:rPr lang="nl-NL" dirty="0" smtClean="0"/>
              <a:t>set </a:t>
            </a:r>
            <a:r>
              <a:rPr lang="nl-NL" dirty="0"/>
              <a:t>up a basic training </a:t>
            </a:r>
            <a:r>
              <a:rPr lang="nl-NL" dirty="0" err="1"/>
              <a:t>and</a:t>
            </a:r>
            <a:r>
              <a:rPr lang="nl-NL" dirty="0"/>
              <a:t> awareness </a:t>
            </a:r>
            <a:r>
              <a:rPr lang="nl-NL" dirty="0" err="1"/>
              <a:t>programme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organisations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WISE community, </a:t>
            </a:r>
            <a:r>
              <a:rPr lang="nl-NL" dirty="0" err="1"/>
              <a:t>identifying</a:t>
            </a:r>
            <a:r>
              <a:rPr lang="nl-NL" dirty="0"/>
              <a:t>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trainings</a:t>
            </a:r>
            <a:r>
              <a:rPr lang="nl-NL" dirty="0"/>
              <a:t> are </a:t>
            </a:r>
            <a:r>
              <a:rPr lang="nl-NL" dirty="0" err="1"/>
              <a:t>needed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err="1" smtClean="0"/>
              <a:t>Chairs</a:t>
            </a:r>
            <a:r>
              <a:rPr lang="nl-NL" dirty="0" smtClean="0"/>
              <a:t>: Alf Moens (SURFnet) – Jim Marsteller (PSC)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51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</a:t>
            </a:r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XSEDE Information Security Training</a:t>
            </a:r>
          </a:p>
          <a:p>
            <a:r>
              <a:rPr lang="nl-NL" dirty="0"/>
              <a:t>CTSC training </a:t>
            </a:r>
            <a:r>
              <a:rPr lang="nl-NL" dirty="0" err="1"/>
              <a:t>materials</a:t>
            </a:r>
            <a:r>
              <a:rPr lang="nl-NL" dirty="0"/>
              <a:t>, NSF Cybersecurity </a:t>
            </a:r>
            <a:r>
              <a:rPr lang="nl-NL" dirty="0" err="1"/>
              <a:t>Summit</a:t>
            </a:r>
            <a:endParaRPr lang="nl-NL" dirty="0"/>
          </a:p>
          <a:p>
            <a:r>
              <a:rPr lang="nl-NL" dirty="0" smtClean="0"/>
              <a:t>Transit I </a:t>
            </a:r>
            <a:r>
              <a:rPr lang="nl-NL" dirty="0" err="1" smtClean="0"/>
              <a:t>and</a:t>
            </a:r>
            <a:r>
              <a:rPr lang="nl-NL" dirty="0" smtClean="0"/>
              <a:t> II</a:t>
            </a:r>
          </a:p>
          <a:p>
            <a:r>
              <a:rPr lang="nl-NL" dirty="0" smtClean="0"/>
              <a:t>Risk management workshops</a:t>
            </a:r>
          </a:p>
          <a:p>
            <a:r>
              <a:rPr lang="nl-NL" dirty="0" smtClean="0"/>
              <a:t>Géant DDOS workshop</a:t>
            </a:r>
          </a:p>
          <a:p>
            <a:r>
              <a:rPr lang="nl-NL" dirty="0" smtClean="0"/>
              <a:t>End user training / awareness </a:t>
            </a:r>
            <a:r>
              <a:rPr lang="nl-NL" dirty="0" err="1" smtClean="0"/>
              <a:t>sessions</a:t>
            </a:r>
            <a:endParaRPr lang="nl-NL" dirty="0" smtClean="0"/>
          </a:p>
          <a:p>
            <a:r>
              <a:rPr lang="nl-NL" dirty="0" smtClean="0"/>
              <a:t>SANS</a:t>
            </a:r>
          </a:p>
          <a:p>
            <a:r>
              <a:rPr lang="is-IS" dirty="0" smtClean="0"/>
              <a:t>…</a:t>
            </a:r>
            <a:endParaRPr lang="nl-NL" dirty="0"/>
          </a:p>
          <a:p>
            <a:r>
              <a:rPr lang="nl-NL" dirty="0" err="1" smtClean="0"/>
              <a:t>Your</a:t>
            </a:r>
            <a:r>
              <a:rPr lang="nl-NL" dirty="0" smtClean="0"/>
              <a:t> training?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979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787" y="1"/>
            <a:ext cx="5335324" cy="4648200"/>
          </a:xfrm>
          <a:ln w="15875">
            <a:solidFill>
              <a:schemeClr val="accent1">
                <a:shade val="50000"/>
              </a:schemeClr>
            </a:solidFill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691" y="1"/>
            <a:ext cx="6563691" cy="5718367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875" y="2324101"/>
            <a:ext cx="5676900" cy="4945784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5178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</a:t>
            </a:r>
            <a:r>
              <a:rPr lang="nl-NL" dirty="0" err="1" smtClean="0"/>
              <a:t>clarification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goals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02027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We are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develop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r>
              <a:rPr lang="nl-NL" dirty="0" smtClean="0"/>
              <a:t> on </a:t>
            </a:r>
            <a:r>
              <a:rPr lang="nl-NL" dirty="0" err="1" smtClean="0"/>
              <a:t>encouraging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sharing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joint development of </a:t>
            </a:r>
            <a:r>
              <a:rPr lang="nl-NL" dirty="0" err="1" smtClean="0"/>
              <a:t>trainings</a:t>
            </a:r>
            <a:r>
              <a:rPr lang="nl-NL" dirty="0" smtClean="0"/>
              <a:t>:</a:t>
            </a:r>
          </a:p>
          <a:p>
            <a:pPr lvl="1"/>
            <a:r>
              <a:rPr lang="nl-NL" dirty="0" err="1" smtClean="0"/>
              <a:t>Organise</a:t>
            </a:r>
            <a:r>
              <a:rPr lang="nl-NL" dirty="0" smtClean="0"/>
              <a:t> special topic </a:t>
            </a:r>
            <a:r>
              <a:rPr lang="nl-NL" dirty="0" err="1" smtClean="0"/>
              <a:t>trainings</a:t>
            </a:r>
            <a:endParaRPr lang="nl-NL" dirty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identify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recommend</a:t>
            </a:r>
            <a:r>
              <a:rPr lang="nl-NL" dirty="0" smtClean="0"/>
              <a:t> a </a:t>
            </a:r>
            <a:r>
              <a:rPr lang="nl-NL" dirty="0" err="1" smtClean="0"/>
              <a:t>good</a:t>
            </a:r>
            <a:r>
              <a:rPr lang="nl-NL" dirty="0" smtClean="0"/>
              <a:t> training </a:t>
            </a:r>
            <a:r>
              <a:rPr lang="nl-NL" dirty="0" err="1" smtClean="0"/>
              <a:t>practice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err="1" smtClean="0"/>
              <a:t>will</a:t>
            </a:r>
            <a:r>
              <a:rPr lang="nl-NL" dirty="0" smtClean="0"/>
              <a:t> </a:t>
            </a:r>
            <a:r>
              <a:rPr lang="nl-NL" dirty="0" err="1" smtClean="0"/>
              <a:t>identify</a:t>
            </a:r>
            <a:r>
              <a:rPr lang="nl-NL" dirty="0" smtClean="0"/>
              <a:t> </a:t>
            </a:r>
            <a:r>
              <a:rPr lang="nl-NL" dirty="0" err="1" smtClean="0"/>
              <a:t>good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r>
              <a:rPr lang="nl-NL" dirty="0" smtClean="0"/>
              <a:t> </a:t>
            </a:r>
            <a:r>
              <a:rPr lang="nl-NL" dirty="0" err="1" smtClean="0"/>
              <a:t>based</a:t>
            </a:r>
            <a:r>
              <a:rPr lang="nl-NL" dirty="0" smtClean="0"/>
              <a:t> </a:t>
            </a:r>
            <a:r>
              <a:rPr lang="nl-NL" dirty="0" err="1" smtClean="0"/>
              <a:t>upon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experience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Where</a:t>
            </a:r>
            <a:r>
              <a:rPr lang="nl-NL" dirty="0" smtClean="0"/>
              <a:t> </a:t>
            </a:r>
            <a:r>
              <a:rPr lang="nl-NL" dirty="0" err="1" smtClean="0"/>
              <a:t>should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focus </a:t>
            </a:r>
            <a:r>
              <a:rPr lang="nl-NL" dirty="0" err="1" smtClean="0"/>
              <a:t>be</a:t>
            </a:r>
            <a:r>
              <a:rPr lang="nl-NL" dirty="0" smtClean="0"/>
              <a:t>? </a:t>
            </a:r>
          </a:p>
          <a:p>
            <a:pPr lvl="1"/>
            <a:r>
              <a:rPr lang="nl-NL" dirty="0" smtClean="0"/>
              <a:t>Special topics: DDOS </a:t>
            </a:r>
            <a:r>
              <a:rPr lang="nl-NL" dirty="0" err="1" smtClean="0"/>
              <a:t>mitigation</a:t>
            </a:r>
            <a:r>
              <a:rPr lang="nl-NL" dirty="0" smtClean="0"/>
              <a:t>, monitoring, log file analysis</a:t>
            </a:r>
          </a:p>
          <a:p>
            <a:pPr lvl="1"/>
            <a:r>
              <a:rPr lang="nl-NL" dirty="0" smtClean="0"/>
              <a:t>End user training </a:t>
            </a:r>
            <a:r>
              <a:rPr lang="nl-NL" dirty="0" err="1" smtClean="0"/>
              <a:t>and</a:t>
            </a:r>
            <a:r>
              <a:rPr lang="nl-NL" dirty="0" smtClean="0"/>
              <a:t> awareness</a:t>
            </a:r>
          </a:p>
          <a:p>
            <a:pPr lvl="1"/>
            <a:r>
              <a:rPr lang="nl-NL" dirty="0" smtClean="0"/>
              <a:t>Security management, security </a:t>
            </a:r>
            <a:r>
              <a:rPr lang="nl-NL" dirty="0" err="1" smtClean="0"/>
              <a:t>governance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compliance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5634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STAA: </a:t>
            </a:r>
            <a:r>
              <a:rPr lang="nl-NL" dirty="0" err="1"/>
              <a:t>clarification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smtClean="0"/>
              <a:t>goals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</a:t>
            </a:r>
            <a:r>
              <a:rPr lang="nl-NL" dirty="0" err="1" smtClean="0"/>
              <a:t>might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Schedule special topic workshops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trainings</a:t>
            </a:r>
            <a:r>
              <a:rPr lang="nl-NL" dirty="0" smtClean="0"/>
              <a:t> (DDOS)</a:t>
            </a:r>
          </a:p>
          <a:p>
            <a:pPr lvl="1"/>
            <a:r>
              <a:rPr lang="nl-NL" dirty="0" err="1" smtClean="0"/>
              <a:t>Negotiate</a:t>
            </a:r>
            <a:r>
              <a:rPr lang="nl-NL" dirty="0" smtClean="0"/>
              <a:t> </a:t>
            </a:r>
            <a:r>
              <a:rPr lang="nl-NL" dirty="0" err="1" smtClean="0"/>
              <a:t>terms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conditions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of </a:t>
            </a:r>
            <a:r>
              <a:rPr lang="nl-NL" dirty="0" err="1" smtClean="0"/>
              <a:t>materials</a:t>
            </a:r>
            <a:r>
              <a:rPr lang="nl-NL" dirty="0" smtClean="0"/>
              <a:t> or </a:t>
            </a:r>
            <a:r>
              <a:rPr lang="nl-NL" dirty="0" err="1" smtClean="0"/>
              <a:t>for</a:t>
            </a:r>
            <a:r>
              <a:rPr lang="nl-NL" dirty="0" smtClean="0"/>
              <a:t> commercial </a:t>
            </a:r>
            <a:r>
              <a:rPr lang="nl-NL" dirty="0" err="1" smtClean="0"/>
              <a:t>trainings</a:t>
            </a:r>
            <a:endParaRPr lang="nl-NL" dirty="0" smtClean="0"/>
          </a:p>
          <a:p>
            <a:r>
              <a:rPr lang="nl-NL" dirty="0" err="1" smtClean="0"/>
              <a:t>Trainings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classroom </a:t>
            </a:r>
            <a:r>
              <a:rPr lang="nl-NL" dirty="0" err="1" smtClean="0"/>
              <a:t>trainings</a:t>
            </a:r>
            <a:r>
              <a:rPr lang="nl-NL" dirty="0" smtClean="0"/>
              <a:t> on </a:t>
            </a:r>
            <a:r>
              <a:rPr lang="nl-NL" dirty="0" err="1" smtClean="0"/>
              <a:t>location</a:t>
            </a:r>
            <a:r>
              <a:rPr lang="nl-NL" dirty="0" smtClean="0"/>
              <a:t> or remote</a:t>
            </a:r>
          </a:p>
          <a:p>
            <a:r>
              <a:rPr lang="nl-NL" dirty="0" err="1" smtClean="0"/>
              <a:t>Trainings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self</a:t>
            </a:r>
            <a:r>
              <a:rPr lang="nl-NL" dirty="0" smtClean="0"/>
              <a:t> </a:t>
            </a:r>
            <a:r>
              <a:rPr lang="nl-NL" dirty="0" err="1" smtClean="0"/>
              <a:t>paced</a:t>
            </a:r>
            <a:r>
              <a:rPr lang="nl-NL" dirty="0" smtClean="0"/>
              <a:t> </a:t>
            </a:r>
            <a:r>
              <a:rPr lang="nl-NL" dirty="0" err="1" smtClean="0"/>
              <a:t>learning</a:t>
            </a:r>
            <a:r>
              <a:rPr lang="nl-NL" dirty="0" smtClean="0"/>
              <a:t> or computer </a:t>
            </a:r>
            <a:r>
              <a:rPr lang="nl-NL" dirty="0" err="1" smtClean="0"/>
              <a:t>assisted</a:t>
            </a:r>
            <a:r>
              <a:rPr lang="nl-NL" dirty="0" smtClean="0"/>
              <a:t> (</a:t>
            </a:r>
            <a:r>
              <a:rPr lang="nl-NL" dirty="0" err="1" smtClean="0"/>
              <a:t>mooc</a:t>
            </a:r>
            <a:r>
              <a:rPr lang="nl-NL" dirty="0" smtClean="0"/>
              <a:t>)</a:t>
            </a:r>
          </a:p>
          <a:p>
            <a:r>
              <a:rPr lang="nl-NL" dirty="0" smtClean="0"/>
              <a:t>Or </a:t>
            </a:r>
            <a:r>
              <a:rPr lang="nl-NL" dirty="0" err="1" smtClean="0"/>
              <a:t>just</a:t>
            </a:r>
            <a:r>
              <a:rPr lang="nl-NL" dirty="0" smtClean="0"/>
              <a:t> a </a:t>
            </a:r>
            <a:r>
              <a:rPr lang="nl-NL" dirty="0" err="1" smtClean="0"/>
              <a:t>book</a:t>
            </a:r>
            <a:r>
              <a:rPr lang="nl-NL" dirty="0"/>
              <a:t>,</a:t>
            </a:r>
            <a:r>
              <a:rPr lang="nl-NL" dirty="0" smtClean="0"/>
              <a:t> a reader or a wiki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5339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training target </a:t>
            </a:r>
            <a:r>
              <a:rPr lang="nl-NL" dirty="0" err="1" smtClean="0"/>
              <a:t>groups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599316"/>
          </a:xfrm>
        </p:spPr>
        <p:txBody>
          <a:bodyPr/>
          <a:lstStyle/>
          <a:p>
            <a:r>
              <a:rPr lang="nl-NL" dirty="0" smtClean="0"/>
              <a:t>Management/</a:t>
            </a:r>
            <a:r>
              <a:rPr lang="nl-NL" dirty="0" err="1" smtClean="0"/>
              <a:t>governance</a:t>
            </a:r>
            <a:endParaRPr lang="nl-NL" dirty="0" smtClean="0"/>
          </a:p>
          <a:p>
            <a:r>
              <a:rPr lang="nl-NL" dirty="0" smtClean="0"/>
              <a:t>Systems management, system administrators</a:t>
            </a:r>
          </a:p>
          <a:p>
            <a:r>
              <a:rPr lang="nl-NL" dirty="0" smtClean="0"/>
              <a:t>Network engineers</a:t>
            </a:r>
          </a:p>
          <a:p>
            <a:r>
              <a:rPr lang="nl-NL" dirty="0" smtClean="0"/>
              <a:t>User </a:t>
            </a:r>
            <a:r>
              <a:rPr lang="nl-NL" dirty="0" err="1" smtClean="0"/>
              <a:t>coordinators</a:t>
            </a:r>
            <a:endParaRPr lang="nl-NL" dirty="0" smtClean="0"/>
          </a:p>
          <a:p>
            <a:r>
              <a:rPr lang="nl-NL" dirty="0" smtClean="0"/>
              <a:t>Users</a:t>
            </a:r>
          </a:p>
          <a:p>
            <a:r>
              <a:rPr lang="nl-NL" dirty="0" smtClean="0"/>
              <a:t>Software </a:t>
            </a:r>
            <a:r>
              <a:rPr lang="nl-NL" dirty="0" err="1" smtClean="0"/>
              <a:t>developers</a:t>
            </a:r>
            <a:endParaRPr lang="nl-NL" dirty="0" smtClean="0"/>
          </a:p>
          <a:p>
            <a:r>
              <a:rPr lang="nl-NL" dirty="0" err="1" smtClean="0"/>
              <a:t>Acquisition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1026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STAA: Training subjects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3044846"/>
              </p:ext>
            </p:extLst>
          </p:nvPr>
        </p:nvGraphicFramePr>
        <p:xfrm>
          <a:off x="681038" y="2336800"/>
          <a:ext cx="96139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6950"/>
                <a:gridCol w="480695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Subject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Target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group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Laws</a:t>
                      </a:r>
                      <a:r>
                        <a:rPr lang="nl-NL" dirty="0" smtClean="0"/>
                        <a:t> &amp; </a:t>
                      </a:r>
                      <a:r>
                        <a:rPr lang="nl-NL" dirty="0" err="1" smtClean="0"/>
                        <a:t>Regulations</a:t>
                      </a:r>
                      <a:r>
                        <a:rPr lang="nl-NL" dirty="0" smtClean="0"/>
                        <a:t> (privacy,</a:t>
                      </a:r>
                      <a:r>
                        <a:rPr lang="nl-NL" baseline="0" dirty="0" smtClean="0"/>
                        <a:t> export)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Systems management, users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Secure</a:t>
                      </a:r>
                      <a:r>
                        <a:rPr lang="nl-NL" baseline="0" dirty="0" smtClean="0"/>
                        <a:t> Software development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User, user </a:t>
                      </a:r>
                      <a:r>
                        <a:rPr lang="nl-NL" dirty="0" err="1" smtClean="0"/>
                        <a:t>coordinator</a:t>
                      </a:r>
                      <a:r>
                        <a:rPr lang="nl-NL" dirty="0" smtClean="0"/>
                        <a:t>,</a:t>
                      </a:r>
                      <a:r>
                        <a:rPr lang="nl-NL" baseline="0" dirty="0" smtClean="0"/>
                        <a:t> contractor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hardening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network</a:t>
                      </a:r>
                      <a:r>
                        <a:rPr lang="nl-NL" dirty="0" smtClean="0"/>
                        <a:t> engineering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Monitoring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logging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System </a:t>
                      </a:r>
                      <a:r>
                        <a:rPr lang="nl-NL" dirty="0" err="1" smtClean="0"/>
                        <a:t>admin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network</a:t>
                      </a:r>
                      <a:r>
                        <a:rPr lang="nl-NL" dirty="0" smtClean="0"/>
                        <a:t> engineering, </a:t>
                      </a:r>
                      <a:r>
                        <a:rPr lang="nl-NL" dirty="0" err="1" smtClean="0"/>
                        <a:t>respnse</a:t>
                      </a:r>
                      <a:r>
                        <a:rPr lang="nl-NL" dirty="0" smtClean="0"/>
                        <a:t> teams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Forensics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Response teams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Incident respons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analysis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Response teams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5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Fill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gaps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754693"/>
              </p:ext>
            </p:extLst>
          </p:nvPr>
        </p:nvGraphicFramePr>
        <p:xfrm>
          <a:off x="128334" y="2096169"/>
          <a:ext cx="1182303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66"/>
                <a:gridCol w="1255292"/>
                <a:gridCol w="1477879"/>
                <a:gridCol w="1477879"/>
                <a:gridCol w="1477879"/>
                <a:gridCol w="1477879"/>
                <a:gridCol w="1477879"/>
                <a:gridCol w="1477879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Management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Sysadmin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Network engineer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 </a:t>
                      </a:r>
                      <a:r>
                        <a:rPr lang="nl-NL" dirty="0" err="1" smtClean="0"/>
                        <a:t>admin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user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Software Developers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CSIRT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Law</a:t>
                      </a:r>
                      <a:r>
                        <a:rPr lang="nl-NL" dirty="0" smtClean="0"/>
                        <a:t>&amp; </a:t>
                      </a:r>
                      <a:r>
                        <a:rPr lang="nl-NL" dirty="0" err="1" smtClean="0"/>
                        <a:t>regulation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Incident</a:t>
                      </a:r>
                      <a:r>
                        <a:rPr lang="nl-NL" baseline="0" dirty="0" smtClean="0"/>
                        <a:t> respons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Transits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Systems management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Forensics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Transits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Monitoring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logging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Transits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Software development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NA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Sec. SW </a:t>
                      </a:r>
                      <a:r>
                        <a:rPr lang="nl-NL" dirty="0" err="1" smtClean="0"/>
                        <a:t>dev</a:t>
                      </a:r>
                      <a:r>
                        <a:rPr lang="nl-NL" dirty="0" smtClean="0"/>
                        <a:t>.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29560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6121</TotalTime>
  <Words>652</Words>
  <Application>Microsoft Macintosh PowerPoint</Application>
  <PresentationFormat>Custom</PresentationFormat>
  <Paragraphs>120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Berlijn</vt:lpstr>
      <vt:lpstr> WISE WG STAA  Awareness and Training</vt:lpstr>
      <vt:lpstr>STAA: Security Training and Awareness</vt:lpstr>
      <vt:lpstr>STAA: Some example trainings</vt:lpstr>
      <vt:lpstr>PowerPoint Presentation</vt:lpstr>
      <vt:lpstr>STAA: clarification of the goals</vt:lpstr>
      <vt:lpstr>STAA: clarification of the goals (2)</vt:lpstr>
      <vt:lpstr>STAA: training target groups</vt:lpstr>
      <vt:lpstr>STAA: Training subjects</vt:lpstr>
      <vt:lpstr>Fill in the gaps</vt:lpstr>
      <vt:lpstr>Participate in WISE</vt:lpstr>
      <vt:lpstr>Workshop March 28th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Alf Moens</dc:creator>
  <cp:lastModifiedBy>Hannah Short</cp:lastModifiedBy>
  <cp:revision>54</cp:revision>
  <cp:lastPrinted>2016-07-18T17:11:35Z</cp:lastPrinted>
  <dcterms:created xsi:type="dcterms:W3CDTF">2016-01-22T15:44:02Z</dcterms:created>
  <dcterms:modified xsi:type="dcterms:W3CDTF">2017-03-27T10:00:10Z</dcterms:modified>
</cp:coreProperties>
</file>