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charts/chart1.xml" ContentType="application/vnd.openxmlformats-officedocument.drawingml.chart+xml"/>
  <Override PartName="/ppt/media/image8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4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Graphik"/>
        <a:ea typeface="Graphik"/>
        <a:cs typeface="Graphik"/>
        <a:sym typeface="Graphik"/>
      </a:defRPr>
    </a:lvl1pPr>
    <a:lvl2pPr marL="0" marR="0" indent="457200" algn="l" defTabSz="24384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Graphik"/>
        <a:ea typeface="Graphik"/>
        <a:cs typeface="Graphik"/>
        <a:sym typeface="Graphik"/>
      </a:defRPr>
    </a:lvl2pPr>
    <a:lvl3pPr marL="0" marR="0" indent="914400" algn="l" defTabSz="24384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Graphik"/>
        <a:ea typeface="Graphik"/>
        <a:cs typeface="Graphik"/>
        <a:sym typeface="Graphik"/>
      </a:defRPr>
    </a:lvl3pPr>
    <a:lvl4pPr marL="0" marR="0" indent="1371600" algn="l" defTabSz="24384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Graphik"/>
        <a:ea typeface="Graphik"/>
        <a:cs typeface="Graphik"/>
        <a:sym typeface="Graphik"/>
      </a:defRPr>
    </a:lvl4pPr>
    <a:lvl5pPr marL="0" marR="0" indent="1828800" algn="l" defTabSz="24384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Graphik"/>
        <a:ea typeface="Graphik"/>
        <a:cs typeface="Graphik"/>
        <a:sym typeface="Graphik"/>
      </a:defRPr>
    </a:lvl5pPr>
    <a:lvl6pPr marL="0" marR="0" indent="2286000" algn="l" defTabSz="24384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Graphik"/>
        <a:ea typeface="Graphik"/>
        <a:cs typeface="Graphik"/>
        <a:sym typeface="Graphik"/>
      </a:defRPr>
    </a:lvl6pPr>
    <a:lvl7pPr marL="0" marR="0" indent="2743200" algn="l" defTabSz="24384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Graphik"/>
        <a:ea typeface="Graphik"/>
        <a:cs typeface="Graphik"/>
        <a:sym typeface="Graphik"/>
      </a:defRPr>
    </a:lvl7pPr>
    <a:lvl8pPr marL="0" marR="0" indent="3200400" algn="l" defTabSz="24384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Graphik"/>
        <a:ea typeface="Graphik"/>
        <a:cs typeface="Graphik"/>
        <a:sym typeface="Graphik"/>
      </a:defRPr>
    </a:lvl8pPr>
    <a:lvl9pPr marL="0" marR="0" indent="3657600" algn="l" defTabSz="24384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Graphik"/>
        <a:ea typeface="Graphik"/>
        <a:cs typeface="Graphik"/>
        <a:sym typeface="Graphik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A9A9A9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C8C8C8"/>
              </a:solidFill>
              <a:prstDash val="solid"/>
              <a:miter lim="400000"/>
            </a:ln>
          </a:top>
          <a:bottom>
            <a:ln w="12700" cap="flat">
              <a:solidFill>
                <a:srgbClr val="C8C8C8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A9A9A9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254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rgbClr val="00A1FF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solidFill>
            <a:srgbClr val="014D80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C8C8C8"/>
              </a:solidFill>
              <a:prstDash val="solid"/>
              <a:miter lim="400000"/>
            </a:ln>
          </a:top>
          <a:bottom>
            <a:ln w="12700" cap="flat">
              <a:solidFill>
                <a:srgbClr val="C8C8C8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A9A9A9"/>
          </a:solidFill>
        </a:fill>
      </a:tcStyle>
    </a:band2H>
    <a:firstCol>
      <a:tcTxStyle b="off" i="off">
        <a:font>
          <a:latin typeface="Graphik Medium"/>
          <a:ea typeface="Graphik Medium"/>
          <a:cs typeface="Graphik Medium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13B100"/>
          </a:solidFill>
        </a:fill>
      </a:tcStyle>
    </a:firstCol>
    <a:lastRow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rgbClr val="61D836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Graphik Medium"/>
          <a:ea typeface="Graphik Medium"/>
          <a:cs typeface="Graphik Medium"/>
        </a:font>
        <a:srgbClr val="FFFFFF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552055"/>
              <a:lumOff val="-12548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C8C8C8"/>
              </a:solidFill>
              <a:prstDash val="solid"/>
              <a:miter lim="400000"/>
            </a:ln>
          </a:top>
          <a:bottom>
            <a:ln w="12700" cap="flat">
              <a:solidFill>
                <a:srgbClr val="C8C8C8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A9A9A9"/>
          </a:solidFill>
        </a:fill>
      </a:tcStyle>
    </a:band2H>
    <a:firstCol>
      <a:tcTxStyle b="off" i="off">
        <a:font>
          <a:latin typeface="Graphik Medium"/>
          <a:ea typeface="Graphik Medium"/>
          <a:cs typeface="Graphik Medium"/>
        </a:font>
        <a:srgbClr val="000000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chemeClr val="accent4">
              <a:hueOff val="-613784"/>
              <a:lumOff val="1275"/>
            </a:scheme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4">
                  <a:hueOff val="-613784"/>
                  <a:lumOff val="1275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Graphik Medium"/>
          <a:ea typeface="Graphik Medium"/>
          <a:cs typeface="Graphik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530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C8C8C8"/>
              </a:solidFill>
              <a:prstDash val="solid"/>
              <a:miter lim="400000"/>
            </a:ln>
          </a:top>
          <a:bottom>
            <a:ln w="12700" cap="flat">
              <a:solidFill>
                <a:srgbClr val="C8C8C8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A9A9A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98195F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6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C8C8C8"/>
              </a:solidFill>
              <a:prstDash val="solid"/>
              <a:miter lim="400000"/>
            </a:ln>
          </a:top>
          <a:bottom>
            <a:ln w="12700" cap="flat">
              <a:solidFill>
                <a:srgbClr val="C8C8C8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A9A9A9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381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64646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/Relationships>

</file>

<file path=ppt/charts/_rels/chart1.xml.rels><?xml version="1.0" encoding="UTF-8"?>
<Relationships xmlns="http://schemas.openxmlformats.org/package/2006/relationships"><Relationship Id="rId1" Type="http://schemas.openxmlformats.org/officeDocument/2006/relationships/package" Target="../embeddings/Microsoft_Excel_Sheet1.xlsx"/></Relationships>
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autoTitleDeleted val="1"/>
    <c:plotArea>
      <c:layout>
        <c:manualLayout>
          <c:layoutTarget val="inner"/>
          <c:xMode val="edge"/>
          <c:yMode val="edge"/>
          <c:x val="0.0755893"/>
          <c:y val="0.005"/>
          <c:w val="0.826019"/>
          <c:h val="0.919705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percentage</c:v>
                </c:pt>
              </c:strCache>
            </c:strRef>
          </c:tx>
          <c:spPr>
            <a:solidFill>
              <a:srgbClr val="13B100"/>
            </a:solidFill>
            <a:ln w="12700" cap="flat">
              <a:noFill/>
              <a:miter lim="400000"/>
            </a:ln>
            <a:effectLst/>
          </c:spPr>
          <c:explosion val="0"/>
          <c:dPt>
            <c:idx val="0"/>
            <c:explosion val="0"/>
            <c:spPr>
              <a:solidFill>
                <a:srgbClr val="13B100"/>
              </a:solidFill>
              <a:ln w="12700" cap="flat">
                <a:noFill/>
                <a:miter lim="400000"/>
              </a:ln>
              <a:effectLst/>
            </c:spPr>
          </c:dPt>
          <c:dPt>
            <c:idx val="1"/>
            <c:explosion val="0"/>
            <c:spPr>
              <a:solidFill>
                <a:srgbClr val="005A59"/>
              </a:solidFill>
              <a:ln w="12700" cap="flat">
                <a:noFill/>
                <a:miter lim="400000"/>
              </a:ln>
              <a:effectLst/>
            </c:spPr>
          </c:dPt>
          <c:dPt>
            <c:idx val="2"/>
            <c:explosion val="0"/>
            <c:spPr>
              <a:solidFill>
                <a:schemeClr val="accent3">
                  <a:hueOff val="552055"/>
                  <a:lumOff val="-12548"/>
                </a:schemeClr>
              </a:solidFill>
              <a:ln w="12700" cap="flat">
                <a:noFill/>
                <a:miter lim="400000"/>
              </a:ln>
              <a:effectLst/>
            </c:spPr>
          </c:dPt>
          <c:dLbls>
            <c:dLbl>
              <c:idx val="0"/>
              <c:numFmt formatCode="#,##0%" sourceLinked="0"/>
              <c:txPr>
                <a:bodyPr/>
                <a:lstStyle/>
                <a:p>
                  <a:pPr>
                    <a:defRPr b="0" i="0" strike="noStrike" sz="5000" u="none">
                      <a:solidFill>
                        <a:srgbClr val="FFFFFF"/>
                      </a:solidFill>
                      <a:latin typeface="Graphik"/>
                    </a:defRPr>
                  </a:pPr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numFmt formatCode="#,##0%" sourceLinked="0"/>
              <c:txPr>
                <a:bodyPr/>
                <a:lstStyle/>
                <a:p>
                  <a:pPr>
                    <a:defRPr b="0" i="0" strike="noStrike" sz="5000" u="none">
                      <a:solidFill>
                        <a:srgbClr val="FFFFFF"/>
                      </a:solidFill>
                      <a:latin typeface="Graphik"/>
                    </a:defRPr>
                  </a:pPr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numFmt formatCode="#,##0%" sourceLinked="0"/>
              <c:txPr>
                <a:bodyPr/>
                <a:lstStyle/>
                <a:p>
                  <a:pPr>
                    <a:defRPr b="0" i="0" strike="noStrike" sz="5000" u="none">
                      <a:solidFill>
                        <a:srgbClr val="FFFFFF"/>
                      </a:solidFill>
                      <a:latin typeface="Graphik"/>
                    </a:defRPr>
                  </a:pPr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</c:dLbl>
            <c:numFmt formatCode="#,##0%" sourceLinked="0"/>
            <c:txPr>
              <a:bodyPr/>
              <a:lstStyle/>
              <a:p>
                <a:pPr>
                  <a:defRPr b="0" i="0" strike="noStrike" sz="5000" u="none">
                    <a:solidFill>
                      <a:srgbClr val="FFFFFF"/>
                    </a:solidFill>
                    <a:latin typeface="Graphik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noFill/>
                <a:ln w="635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c:spPr>
            </c:leaderLines>
          </c:dLbls>
          <c:cat>
            <c:strRef>
              <c:f>Sheet1!$B$1:$D$1</c:f>
              <c:strCache>
                <c:ptCount val="3"/>
                <c:pt idx="0">
                  <c:v>working day</c:v>
                </c:pt>
                <c:pt idx="1">
                  <c:v>evening</c:v>
                </c:pt>
                <c:pt idx="2">
                  <c:v>weekend</c:v>
                </c:pt>
              </c:strCache>
            </c:strRef>
          </c:cat>
          <c:val>
            <c:numRef>
              <c:f>Sheet1!$B$2:$D$2</c:f>
              <c:numCache>
                <c:ptCount val="3"/>
                <c:pt idx="0">
                  <c:v>85.000000</c:v>
                </c:pt>
                <c:pt idx="1">
                  <c:v>10.000000</c:v>
                </c:pt>
                <c:pt idx="2">
                  <c:v>5.000000</c:v>
                </c:pt>
              </c:numCache>
            </c:numRef>
          </c:val>
        </c:ser>
        <c:firstSliceAng val="0"/>
      </c:pieChart>
      <c:spPr>
        <a:noFill/>
        <a:ln w="12700" cap="flat">
          <a:noFill/>
          <a:miter lim="400000"/>
        </a:ln>
        <a:effectLst/>
      </c:spPr>
    </c:plotArea>
    <c:legend>
      <c:legendPos val="b"/>
      <c:layout>
        <c:manualLayout>
          <c:xMode val="edge"/>
          <c:yMode val="edge"/>
          <c:x val="0"/>
          <c:y val="0.925003"/>
          <c:w val="1"/>
          <c:h val="0.0749967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 rot="0"/>
        <a:lstStyle/>
        <a:p>
          <a:pPr>
            <a:defRPr b="0" i="0" strike="noStrike" sz="3400" u="none">
              <a:solidFill>
                <a:srgbClr val="000000"/>
              </a:solidFill>
              <a:latin typeface="Graphik"/>
            </a:defRPr>
          </a:pPr>
        </a:p>
      </c:txPr>
    </c:legend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69" name="Shape 16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resentation Title"/>
          <p:cNvSpPr txBox="1"/>
          <p:nvPr>
            <p:ph type="title" hasCustomPrompt="1"/>
          </p:nvPr>
        </p:nvSpPr>
        <p:spPr>
          <a:xfrm>
            <a:off x="1270000" y="3289300"/>
            <a:ext cx="21844000" cy="3879454"/>
          </a:xfrm>
          <a:prstGeom prst="rect">
            <a:avLst/>
          </a:prstGeom>
        </p:spPr>
        <p:txBody>
          <a:bodyPr/>
          <a:lstStyle>
            <a:lvl1pPr defTabSz="2438338">
              <a:lnSpc>
                <a:spcPct val="90000"/>
              </a:lnSpc>
              <a:defRPr spc="-348" sz="116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</a:defRPr>
            </a:lvl1pPr>
          </a:lstStyle>
          <a:p>
            <a:pPr/>
            <a:r>
              <a:t>Presentation Title</a:t>
            </a:r>
          </a:p>
        </p:txBody>
      </p:sp>
      <p:sp>
        <p:nvSpPr>
          <p:cNvPr id="12" name="Author and Date"/>
          <p:cNvSpPr txBox="1"/>
          <p:nvPr>
            <p:ph type="body" sz="quarter" idx="21" hasCustomPrompt="1"/>
          </p:nvPr>
        </p:nvSpPr>
        <p:spPr>
          <a:xfrm>
            <a:off x="1270000" y="12160429"/>
            <a:ext cx="21844000" cy="694056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3500"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pPr/>
            <a:r>
              <a:t>Author and Date</a:t>
            </a:r>
          </a:p>
        </p:txBody>
      </p:sp>
      <p:sp>
        <p:nvSpPr>
          <p:cNvPr id="13" name="Body Level One…"/>
          <p:cNvSpPr txBox="1"/>
          <p:nvPr>
            <p:ph type="body" sz="quarter" idx="1" hasCustomPrompt="1"/>
          </p:nvPr>
        </p:nvSpPr>
        <p:spPr>
          <a:xfrm>
            <a:off x="1270000" y="6985000"/>
            <a:ext cx="21844000" cy="2512352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6400">
                <a:latin typeface="Graphik Medium"/>
                <a:ea typeface="Graphik Medium"/>
                <a:cs typeface="Graphik Medium"/>
                <a:sym typeface="Graphik Medium"/>
              </a:defRPr>
            </a:lvl1pPr>
            <a:lvl2pPr marL="0" indent="0" algn="ctr" defTabSz="825500">
              <a:spcBef>
                <a:spcPts val="0"/>
              </a:spcBef>
              <a:buClrTx/>
              <a:buSzTx/>
              <a:buNone/>
              <a:defRPr sz="6400">
                <a:latin typeface="Graphik Medium"/>
                <a:ea typeface="Graphik Medium"/>
                <a:cs typeface="Graphik Medium"/>
                <a:sym typeface="Graphik Medium"/>
              </a:defRPr>
            </a:lvl2pPr>
            <a:lvl3pPr marL="0" indent="0" algn="ctr" defTabSz="825500">
              <a:spcBef>
                <a:spcPts val="0"/>
              </a:spcBef>
              <a:buClrTx/>
              <a:buSzTx/>
              <a:buNone/>
              <a:defRPr sz="6400">
                <a:latin typeface="Graphik Medium"/>
                <a:ea typeface="Graphik Medium"/>
                <a:cs typeface="Graphik Medium"/>
                <a:sym typeface="Graphik Medium"/>
              </a:defRPr>
            </a:lvl3pPr>
            <a:lvl4pPr marL="0" indent="0" algn="ctr" defTabSz="825500">
              <a:spcBef>
                <a:spcPts val="0"/>
              </a:spcBef>
              <a:buClrTx/>
              <a:buSzTx/>
              <a:buNone/>
              <a:defRPr sz="6400">
                <a:latin typeface="Graphik Medium"/>
                <a:ea typeface="Graphik Medium"/>
                <a:cs typeface="Graphik Medium"/>
                <a:sym typeface="Graphik Medium"/>
              </a:defRPr>
            </a:lvl4pPr>
            <a:lvl5pPr marL="0" indent="0" algn="ctr" defTabSz="825500">
              <a:spcBef>
                <a:spcPts val="0"/>
              </a:spcBef>
              <a:buClrTx/>
              <a:buSzTx/>
              <a:buNone/>
              <a:defRPr sz="6400">
                <a:latin typeface="Graphik Medium"/>
                <a:ea typeface="Graphik Medium"/>
                <a:cs typeface="Graphik Medium"/>
                <a:sym typeface="Graphik Medium"/>
              </a:defRPr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lide Title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100" name="Slide Subtitle"/>
          <p:cNvSpPr txBox="1"/>
          <p:nvPr>
            <p:ph type="body" sz="quarter" idx="21" hasCustomPrompt="1"/>
          </p:nvPr>
        </p:nvSpPr>
        <p:spPr>
          <a:xfrm>
            <a:off x="1270000" y="2133600"/>
            <a:ext cx="21844000" cy="1016000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5400"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pPr/>
            <a:r>
              <a:t>Slide Subtitle</a:t>
            </a:r>
          </a:p>
        </p:txBody>
      </p:sp>
      <p:sp>
        <p:nvSpPr>
          <p:cNvPr id="10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Agenda Title"/>
          <p:cNvSpPr txBox="1"/>
          <p:nvPr>
            <p:ph type="title" hasCustomPrompt="1"/>
          </p:nvPr>
        </p:nvSpPr>
        <p:spPr>
          <a:xfrm>
            <a:off x="1270000" y="812800"/>
            <a:ext cx="21844000" cy="1562100"/>
          </a:xfrm>
          <a:prstGeom prst="rect">
            <a:avLst/>
          </a:prstGeom>
        </p:spPr>
        <p:txBody>
          <a:bodyPr/>
          <a:lstStyle/>
          <a:p>
            <a:pPr/>
            <a:r>
              <a:t>Agenda Title</a:t>
            </a:r>
          </a:p>
        </p:txBody>
      </p:sp>
      <p:sp>
        <p:nvSpPr>
          <p:cNvPr id="109" name="Agenda Subtitle"/>
          <p:cNvSpPr txBox="1"/>
          <p:nvPr>
            <p:ph type="body" sz="quarter" idx="21" hasCustomPrompt="1"/>
          </p:nvPr>
        </p:nvSpPr>
        <p:spPr>
          <a:xfrm>
            <a:off x="1270000" y="2133600"/>
            <a:ext cx="21844000" cy="1016000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5400"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pPr/>
            <a:r>
              <a:t>Agenda Subtitle</a:t>
            </a:r>
          </a:p>
        </p:txBody>
      </p:sp>
      <p:sp>
        <p:nvSpPr>
          <p:cNvPr id="110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buClrTx/>
              <a:buSzTx/>
              <a:buNone/>
              <a:defRPr spc="-55" sz="5500"/>
            </a:lvl1pPr>
            <a:lvl2pPr marL="0" indent="457200" defTabSz="825500">
              <a:buClrTx/>
              <a:buSzTx/>
              <a:buNone/>
              <a:defRPr spc="-55" sz="5500"/>
            </a:lvl2pPr>
            <a:lvl3pPr marL="0" indent="914400" defTabSz="825500">
              <a:buClrTx/>
              <a:buSzTx/>
              <a:buNone/>
              <a:defRPr spc="-55" sz="5500"/>
            </a:lvl3pPr>
            <a:lvl4pPr marL="0" indent="1371600" defTabSz="825500">
              <a:buClrTx/>
              <a:buSzTx/>
              <a:buNone/>
              <a:defRPr spc="-55" sz="5500"/>
            </a:lvl4pPr>
            <a:lvl5pPr marL="0" indent="1828800" defTabSz="825500">
              <a:buClrTx/>
              <a:buSzTx/>
              <a:buNone/>
              <a:defRPr spc="-55" sz="5500"/>
            </a:lvl5pPr>
          </a:lstStyle>
          <a:p>
            <a:pPr/>
            <a:r>
              <a:t>Agenda Topics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Body Level One…"/>
          <p:cNvSpPr txBox="1"/>
          <p:nvPr>
            <p:ph type="body" sz="half" idx="1" hasCustomPrompt="1"/>
          </p:nvPr>
        </p:nvSpPr>
        <p:spPr>
          <a:xfrm>
            <a:off x="1270000" y="4927600"/>
            <a:ext cx="21844000" cy="3902869"/>
          </a:xfrm>
          <a:prstGeom prst="rect">
            <a:avLst/>
          </a:prstGeom>
        </p:spPr>
        <p:txBody>
          <a:bodyPr anchor="ctr"/>
          <a:lstStyle>
            <a:lvl1pPr marL="0" indent="0" algn="ctr">
              <a:spcBef>
                <a:spcPts val="0"/>
              </a:spcBef>
              <a:buClrTx/>
              <a:buSzTx/>
              <a:buNone/>
              <a:defRPr spc="-252" sz="84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Graphik Medium"/>
                <a:ea typeface="Graphik Medium"/>
                <a:cs typeface="Graphik Medium"/>
                <a:sym typeface="Graphik Medium"/>
              </a:defRPr>
            </a:lvl1pPr>
            <a:lvl2pPr marL="0" indent="457200" algn="ctr">
              <a:spcBef>
                <a:spcPts val="0"/>
              </a:spcBef>
              <a:buClrTx/>
              <a:buSzTx/>
              <a:buNone/>
              <a:defRPr spc="-252" sz="84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Graphik Medium"/>
                <a:ea typeface="Graphik Medium"/>
                <a:cs typeface="Graphik Medium"/>
                <a:sym typeface="Graphik Medium"/>
              </a:defRPr>
            </a:lvl2pPr>
            <a:lvl3pPr marL="0" indent="914400" algn="ctr">
              <a:spcBef>
                <a:spcPts val="0"/>
              </a:spcBef>
              <a:buClrTx/>
              <a:buSzTx/>
              <a:buNone/>
              <a:defRPr spc="-252" sz="84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Graphik Medium"/>
                <a:ea typeface="Graphik Medium"/>
                <a:cs typeface="Graphik Medium"/>
                <a:sym typeface="Graphik Medium"/>
              </a:defRPr>
            </a:lvl3pPr>
            <a:lvl4pPr marL="0" indent="1371600" algn="ctr">
              <a:spcBef>
                <a:spcPts val="0"/>
              </a:spcBef>
              <a:buClrTx/>
              <a:buSzTx/>
              <a:buNone/>
              <a:defRPr spc="-252" sz="84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Graphik Medium"/>
                <a:ea typeface="Graphik Medium"/>
                <a:cs typeface="Graphik Medium"/>
                <a:sym typeface="Graphik Medium"/>
              </a:defRPr>
            </a:lvl4pPr>
            <a:lvl5pPr marL="0" indent="1828800" algn="ctr">
              <a:spcBef>
                <a:spcPts val="0"/>
              </a:spcBef>
              <a:buClrTx/>
              <a:buSzTx/>
              <a:buNone/>
              <a:defRPr spc="-252" sz="84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Graphik Medium"/>
                <a:ea typeface="Graphik Medium"/>
                <a:cs typeface="Graphik Medium"/>
                <a:sym typeface="Graphik Medium"/>
              </a:defRPr>
            </a:lvl5pPr>
          </a:lstStyle>
          <a:p>
            <a:pPr/>
            <a:r>
              <a:t>Statement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Body Level One…"/>
          <p:cNvSpPr txBox="1"/>
          <p:nvPr>
            <p:ph type="body" sz="half" idx="1" hasCustomPrompt="1"/>
          </p:nvPr>
        </p:nvSpPr>
        <p:spPr>
          <a:xfrm>
            <a:off x="1270000" y="3906096"/>
            <a:ext cx="21844000" cy="4488604"/>
          </a:xfrm>
          <a:prstGeom prst="rect">
            <a:avLst/>
          </a:prstGeom>
        </p:spPr>
        <p:txBody>
          <a:bodyPr anchor="b"/>
          <a:lstStyle>
            <a:lvl1pPr marL="0" indent="0" algn="ctr" defTabSz="2438338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pc="-448" sz="224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Graphik Semibold"/>
              </a:defRPr>
            </a:lvl1pPr>
            <a:lvl2pPr marL="0" indent="457200" algn="ctr" defTabSz="2438338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pc="-448" sz="224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Graphik Semibold"/>
              </a:defRPr>
            </a:lvl2pPr>
            <a:lvl3pPr marL="0" indent="914400" algn="ctr" defTabSz="2438338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pc="-448" sz="224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Graphik Semibold"/>
              </a:defRPr>
            </a:lvl3pPr>
            <a:lvl4pPr marL="0" indent="1371600" algn="ctr" defTabSz="2438338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pc="-448" sz="224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Graphik Semibold"/>
              </a:defRPr>
            </a:lvl4pPr>
            <a:lvl5pPr marL="0" indent="1828800" algn="ctr" defTabSz="2438338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pc="-448" sz="224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Graphik Semibold"/>
              </a:defRPr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27" name="Fact information"/>
          <p:cNvSpPr txBox="1"/>
          <p:nvPr>
            <p:ph type="body" sz="quarter" idx="21" hasCustomPrompt="1"/>
          </p:nvPr>
        </p:nvSpPr>
        <p:spPr>
          <a:xfrm>
            <a:off x="1270000" y="8521700"/>
            <a:ext cx="21844000" cy="1016000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4400"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pPr/>
            <a:r>
              <a:t>Fact information</a:t>
            </a:r>
          </a:p>
        </p:txBody>
      </p:sp>
      <p:sp>
        <p:nvSpPr>
          <p:cNvPr id="12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Attribution"/>
          <p:cNvSpPr txBox="1"/>
          <p:nvPr>
            <p:ph type="body" sz="quarter" idx="21" hasCustomPrompt="1"/>
          </p:nvPr>
        </p:nvSpPr>
        <p:spPr>
          <a:xfrm>
            <a:off x="1270000" y="11155086"/>
            <a:ext cx="21844000" cy="832613"/>
          </a:xfrm>
          <a:prstGeom prst="rect">
            <a:avLst/>
          </a:prstGeom>
        </p:spPr>
        <p:txBody>
          <a:bodyPr anchor="ctr"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4400"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pPr/>
            <a:r>
              <a:t>Attribution</a:t>
            </a:r>
          </a:p>
        </p:txBody>
      </p:sp>
      <p:sp>
        <p:nvSpPr>
          <p:cNvPr id="136" name="Body Level One…"/>
          <p:cNvSpPr txBox="1"/>
          <p:nvPr>
            <p:ph type="body" sz="half" idx="1" hasCustomPrompt="1"/>
          </p:nvPr>
        </p:nvSpPr>
        <p:spPr>
          <a:xfrm>
            <a:off x="1270000" y="5141969"/>
            <a:ext cx="21844000" cy="3430191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pc="-168" sz="8400">
                <a:gradFill flip="none" rotWithShape="1">
                  <a:gsLst>
                    <a:gs pos="0">
                      <a:srgbClr val="FF00D8"/>
                    </a:gs>
                    <a:gs pos="100000">
                      <a:srgbClr val="FF542E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Graphik Semibold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pc="-168" sz="8400">
                <a:gradFill flip="none" rotWithShape="1">
                  <a:gsLst>
                    <a:gs pos="0">
                      <a:srgbClr val="FF00D8"/>
                    </a:gs>
                    <a:gs pos="100000">
                      <a:srgbClr val="FF542E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Graphik Semibold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pc="-168" sz="8400">
                <a:gradFill flip="none" rotWithShape="1">
                  <a:gsLst>
                    <a:gs pos="0">
                      <a:srgbClr val="FF00D8"/>
                    </a:gs>
                    <a:gs pos="100000">
                      <a:srgbClr val="FF542E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Graphik Semibold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pc="-168" sz="8400">
                <a:gradFill flip="none" rotWithShape="1">
                  <a:gsLst>
                    <a:gs pos="0">
                      <a:srgbClr val="FF00D8"/>
                    </a:gs>
                    <a:gs pos="100000">
                      <a:srgbClr val="FF542E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Graphik Semibold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pc="-168" sz="8400">
                <a:gradFill flip="none" rotWithShape="1">
                  <a:gsLst>
                    <a:gs pos="0">
                      <a:srgbClr val="FF00D8"/>
                    </a:gs>
                    <a:gs pos="100000">
                      <a:srgbClr val="FF542E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Graphik Semibold"/>
              </a:defRPr>
            </a:lvl5pPr>
          </a:lstStyle>
          <a:p>
            <a:pPr/>
            <a:r>
              <a:t>“Notable Quote”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3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wo jellyfish against a pink background"/>
          <p:cNvSpPr/>
          <p:nvPr>
            <p:ph type="pic" sz="half" idx="21"/>
          </p:nvPr>
        </p:nvSpPr>
        <p:spPr>
          <a:xfrm>
            <a:off x="12192000" y="4813300"/>
            <a:ext cx="12192000" cy="920794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5" name="Two jellyfish touching against a dark blue background"/>
          <p:cNvSpPr/>
          <p:nvPr>
            <p:ph type="pic" sz="half" idx="22"/>
          </p:nvPr>
        </p:nvSpPr>
        <p:spPr>
          <a:xfrm>
            <a:off x="12192000" y="-628650"/>
            <a:ext cx="12192000" cy="8128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6" name="Two jellyfish against a blue background"/>
          <p:cNvSpPr/>
          <p:nvPr>
            <p:ph type="pic" idx="23"/>
          </p:nvPr>
        </p:nvSpPr>
        <p:spPr>
          <a:xfrm>
            <a:off x="-4203700" y="0"/>
            <a:ext cx="20574000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Two jellyfish touching against a dark blue background"/>
          <p:cNvSpPr/>
          <p:nvPr>
            <p:ph type="pic" idx="21"/>
          </p:nvPr>
        </p:nvSpPr>
        <p:spPr>
          <a:xfrm>
            <a:off x="0" y="-1270000"/>
            <a:ext cx="24384000" cy="162560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5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wo jellyfish touching against a dark blue background"/>
          <p:cNvSpPr/>
          <p:nvPr>
            <p:ph type="pic" idx="21"/>
          </p:nvPr>
        </p:nvSpPr>
        <p:spPr>
          <a:xfrm>
            <a:off x="0" y="-1270000"/>
            <a:ext cx="24384000" cy="162560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Author and Date"/>
          <p:cNvSpPr txBox="1"/>
          <p:nvPr>
            <p:ph type="body" sz="quarter" idx="22" hasCustomPrompt="1"/>
          </p:nvPr>
        </p:nvSpPr>
        <p:spPr>
          <a:xfrm>
            <a:off x="1270000" y="12166600"/>
            <a:ext cx="21844000" cy="694055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3500">
                <a:solidFill>
                  <a:srgbClr val="FFFFFF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pPr/>
            <a:r>
              <a:t>Author and Date</a:t>
            </a:r>
          </a:p>
        </p:txBody>
      </p:sp>
      <p:sp>
        <p:nvSpPr>
          <p:cNvPr id="23" name="Presentation Title"/>
          <p:cNvSpPr txBox="1"/>
          <p:nvPr>
            <p:ph type="title" hasCustomPrompt="1"/>
          </p:nvPr>
        </p:nvSpPr>
        <p:spPr>
          <a:xfrm>
            <a:off x="1270000" y="3289300"/>
            <a:ext cx="21844000" cy="3873500"/>
          </a:xfrm>
          <a:prstGeom prst="rect">
            <a:avLst/>
          </a:prstGeom>
        </p:spPr>
        <p:txBody>
          <a:bodyPr/>
          <a:lstStyle>
            <a:lvl1pPr defTabSz="2438400">
              <a:lnSpc>
                <a:spcPct val="90000"/>
              </a:lnSpc>
              <a:defRPr spc="-348" sz="11600">
                <a:solidFill>
                  <a:srgbClr val="FFFFFF"/>
                </a:solidFill>
              </a:defRPr>
            </a:lvl1pPr>
          </a:lstStyle>
          <a:p>
            <a:pPr/>
            <a:r>
              <a:t>Presentation Title</a:t>
            </a:r>
          </a:p>
        </p:txBody>
      </p:sp>
      <p:sp>
        <p:nvSpPr>
          <p:cNvPr id="24" name="Body Level One…"/>
          <p:cNvSpPr txBox="1"/>
          <p:nvPr>
            <p:ph type="body" sz="quarter" idx="1" hasCustomPrompt="1"/>
          </p:nvPr>
        </p:nvSpPr>
        <p:spPr>
          <a:xfrm>
            <a:off x="1270000" y="6985000"/>
            <a:ext cx="21844000" cy="2514600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6400">
                <a:solidFill>
                  <a:srgbClr val="FFFFFF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lvl1pPr>
            <a:lvl2pPr marL="0" indent="0" algn="ctr" defTabSz="825500">
              <a:spcBef>
                <a:spcPts val="0"/>
              </a:spcBef>
              <a:buClrTx/>
              <a:buSzTx/>
              <a:buNone/>
              <a:defRPr sz="6400">
                <a:solidFill>
                  <a:srgbClr val="FFFFFF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lvl2pPr>
            <a:lvl3pPr marL="0" indent="0" algn="ctr" defTabSz="825500">
              <a:spcBef>
                <a:spcPts val="0"/>
              </a:spcBef>
              <a:buClrTx/>
              <a:buSzTx/>
              <a:buNone/>
              <a:defRPr sz="6400">
                <a:solidFill>
                  <a:srgbClr val="FFFFFF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lvl3pPr>
            <a:lvl4pPr marL="0" indent="0" algn="ctr" defTabSz="825500">
              <a:spcBef>
                <a:spcPts val="0"/>
              </a:spcBef>
              <a:buClrTx/>
              <a:buSzTx/>
              <a:buNone/>
              <a:defRPr sz="6400">
                <a:solidFill>
                  <a:srgbClr val="FFFFFF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lvl4pPr>
            <a:lvl5pPr marL="0" indent="0" algn="ctr" defTabSz="825500">
              <a:spcBef>
                <a:spcPts val="0"/>
              </a:spcBef>
              <a:buClrTx/>
              <a:buSzTx/>
              <a:buNone/>
              <a:defRPr sz="6400">
                <a:solidFill>
                  <a:srgbClr val="FFFFFF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wo jellyfish against a blue background"/>
          <p:cNvSpPr/>
          <p:nvPr>
            <p:ph type="pic" idx="21"/>
          </p:nvPr>
        </p:nvSpPr>
        <p:spPr>
          <a:xfrm>
            <a:off x="7962900" y="-25400"/>
            <a:ext cx="20650200" cy="13766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3" name="Slide Title"/>
          <p:cNvSpPr txBox="1"/>
          <p:nvPr>
            <p:ph type="title" hasCustomPrompt="1"/>
          </p:nvPr>
        </p:nvSpPr>
        <p:spPr>
          <a:xfrm>
            <a:off x="1270000" y="3885108"/>
            <a:ext cx="9652000" cy="3200203"/>
          </a:xfrm>
          <a:prstGeom prst="rect">
            <a:avLst/>
          </a:prstGeom>
        </p:spPr>
        <p:txBody>
          <a:bodyPr/>
          <a:lstStyle>
            <a:lvl1pPr>
              <a:defRPr>
                <a:gradFill flip="none" rotWithShape="1">
                  <a:gsLst>
                    <a:gs pos="0">
                      <a:srgbClr val="FF00D8"/>
                    </a:gs>
                    <a:gs pos="100000">
                      <a:srgbClr val="FF542E"/>
                    </a:gs>
                  </a:gsLst>
                  <a:lin ang="3960000" scaled="0"/>
                </a:gradFill>
              </a:defRPr>
            </a:lvl1pPr>
          </a:lstStyle>
          <a:p>
            <a:pPr/>
            <a:r>
              <a:t>Slide Title</a:t>
            </a:r>
          </a:p>
        </p:txBody>
      </p:sp>
      <p:sp>
        <p:nvSpPr>
          <p:cNvPr id="34" name="Body Level One…"/>
          <p:cNvSpPr txBox="1"/>
          <p:nvPr>
            <p:ph type="body" sz="quarter" idx="1" hasCustomPrompt="1"/>
          </p:nvPr>
        </p:nvSpPr>
        <p:spPr>
          <a:xfrm>
            <a:off x="1270000" y="6845300"/>
            <a:ext cx="9652000" cy="5664200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5400">
                <a:latin typeface="Graphik Medium"/>
                <a:ea typeface="Graphik Medium"/>
                <a:cs typeface="Graphik Medium"/>
                <a:sym typeface="Graphik Medium"/>
              </a:defRPr>
            </a:lvl1pPr>
            <a:lvl2pPr marL="0" indent="457200" algn="ctr" defTabSz="825500">
              <a:spcBef>
                <a:spcPts val="0"/>
              </a:spcBef>
              <a:buClrTx/>
              <a:buSzTx/>
              <a:buNone/>
              <a:defRPr sz="5400">
                <a:latin typeface="Graphik Medium"/>
                <a:ea typeface="Graphik Medium"/>
                <a:cs typeface="Graphik Medium"/>
                <a:sym typeface="Graphik Medium"/>
              </a:defRPr>
            </a:lvl2pPr>
            <a:lvl3pPr marL="0" indent="914400" algn="ctr" defTabSz="825500">
              <a:spcBef>
                <a:spcPts val="0"/>
              </a:spcBef>
              <a:buClrTx/>
              <a:buSzTx/>
              <a:buNone/>
              <a:defRPr sz="5400">
                <a:latin typeface="Graphik Medium"/>
                <a:ea typeface="Graphik Medium"/>
                <a:cs typeface="Graphik Medium"/>
                <a:sym typeface="Graphik Medium"/>
              </a:defRPr>
            </a:lvl3pPr>
            <a:lvl4pPr marL="0" indent="1371600" algn="ctr" defTabSz="825500">
              <a:spcBef>
                <a:spcPts val="0"/>
              </a:spcBef>
              <a:buClrTx/>
              <a:buSzTx/>
              <a:buNone/>
              <a:defRPr sz="5400">
                <a:latin typeface="Graphik Medium"/>
                <a:ea typeface="Graphik Medium"/>
                <a:cs typeface="Graphik Medium"/>
                <a:sym typeface="Graphik Medium"/>
              </a:defRPr>
            </a:lvl4pPr>
            <a:lvl5pPr marL="0" indent="1828800" algn="ctr" defTabSz="825500">
              <a:spcBef>
                <a:spcPts val="0"/>
              </a:spcBef>
              <a:buClrTx/>
              <a:buSzTx/>
              <a:buNone/>
              <a:defRPr sz="5400">
                <a:latin typeface="Graphik Medium"/>
                <a:ea typeface="Graphik Medium"/>
                <a:cs typeface="Graphik Medium"/>
                <a:sym typeface="Graphik Medium"/>
              </a:defRPr>
            </a:lvl5pPr>
          </a:lstStyle>
          <a:p>
            <a:pPr/>
            <a:r>
              <a:t>Slide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43" name="Slide Subtitle"/>
          <p:cNvSpPr txBox="1"/>
          <p:nvPr>
            <p:ph type="body" sz="quarter" idx="21" hasCustomPrompt="1"/>
          </p:nvPr>
        </p:nvSpPr>
        <p:spPr>
          <a:xfrm>
            <a:off x="1270000" y="2133600"/>
            <a:ext cx="21844000" cy="1016000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5400"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pPr/>
            <a:r>
              <a:t>Slide Subtitle</a:t>
            </a:r>
          </a:p>
        </p:txBody>
      </p:sp>
      <p:sp>
        <p:nvSpPr>
          <p:cNvPr id="44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/>
          <p:nvPr>
            <p:ph type="body" idx="1" hasCustomPrompt="1"/>
          </p:nvPr>
        </p:nvSpPr>
        <p:spPr>
          <a:xfrm>
            <a:off x="1270000" y="4269316"/>
            <a:ext cx="21844000" cy="8432801"/>
          </a:xfrm>
          <a:prstGeom prst="rect">
            <a:avLst/>
          </a:prstGeom>
        </p:spPr>
        <p:txBody>
          <a:bodyPr numCol="2" spcCol="1092200"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wo jellyfish against a pink background"/>
          <p:cNvSpPr/>
          <p:nvPr>
            <p:ph type="pic" idx="21"/>
          </p:nvPr>
        </p:nvSpPr>
        <p:spPr>
          <a:xfrm>
            <a:off x="10185400" y="0"/>
            <a:ext cx="18161000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1" name="Slide Title"/>
          <p:cNvSpPr txBox="1"/>
          <p:nvPr>
            <p:ph type="title" hasCustomPrompt="1"/>
          </p:nvPr>
        </p:nvSpPr>
        <p:spPr>
          <a:xfrm>
            <a:off x="1270000" y="838200"/>
            <a:ext cx="9652000" cy="1549400"/>
          </a:xfrm>
          <a:prstGeom prst="rect">
            <a:avLst/>
          </a:prstGeom>
        </p:spPr>
        <p:txBody>
          <a:bodyPr/>
          <a:lstStyle>
            <a:lvl1pPr>
              <a:defRPr>
                <a:gradFill flip="none" rotWithShape="1">
                  <a:gsLst>
                    <a:gs pos="0">
                      <a:srgbClr val="5E03FF"/>
                    </a:gs>
                    <a:gs pos="100000">
                      <a:srgbClr val="FF00F7"/>
                    </a:gs>
                  </a:gsLst>
                  <a:lin ang="3960000" scaled="0"/>
                </a:gradFill>
              </a:defRPr>
            </a:lvl1pPr>
          </a:lstStyle>
          <a:p>
            <a:pPr/>
            <a:r>
              <a:t>Slide Title</a:t>
            </a:r>
          </a:p>
        </p:txBody>
      </p:sp>
      <p:sp>
        <p:nvSpPr>
          <p:cNvPr id="62" name="Body Level One…"/>
          <p:cNvSpPr txBox="1"/>
          <p:nvPr>
            <p:ph type="body" sz="half" idx="1" hasCustomPrompt="1"/>
          </p:nvPr>
        </p:nvSpPr>
        <p:spPr>
          <a:xfrm>
            <a:off x="1270000" y="4267200"/>
            <a:ext cx="9652000" cy="8432800"/>
          </a:xfrm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3" name="Slide Subtitle"/>
          <p:cNvSpPr txBox="1"/>
          <p:nvPr>
            <p:ph type="body" sz="quarter" idx="22" hasCustomPrompt="1"/>
          </p:nvPr>
        </p:nvSpPr>
        <p:spPr>
          <a:xfrm>
            <a:off x="1270000" y="2133600"/>
            <a:ext cx="9652000" cy="1016000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5400"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pPr/>
            <a:r>
              <a:t>Slide Subtitle</a:t>
            </a:r>
          </a:p>
        </p:txBody>
      </p:sp>
      <p:sp>
        <p:nvSpPr>
          <p:cNvPr id="6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Live Video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lide Title"/>
          <p:cNvSpPr txBox="1"/>
          <p:nvPr>
            <p:ph type="title" hasCustomPrompt="1"/>
          </p:nvPr>
        </p:nvSpPr>
        <p:spPr>
          <a:xfrm>
            <a:off x="1270000" y="838200"/>
            <a:ext cx="9652000" cy="1549400"/>
          </a:xfrm>
          <a:prstGeom prst="rect">
            <a:avLst/>
          </a:prstGeom>
        </p:spPr>
        <p:txBody>
          <a:bodyPr/>
          <a:lstStyle>
            <a:lvl1pPr>
              <a:defRPr>
                <a:gradFill flip="none" rotWithShape="1">
                  <a:gsLst>
                    <a:gs pos="0">
                      <a:srgbClr val="5E03FF"/>
                    </a:gs>
                    <a:gs pos="100000">
                      <a:srgbClr val="FF00F7"/>
                    </a:gs>
                  </a:gsLst>
                  <a:lin ang="3960000" scaled="0"/>
                </a:gradFill>
              </a:defRPr>
            </a:lvl1pPr>
          </a:lstStyle>
          <a:p>
            <a:pPr/>
            <a:r>
              <a:t>Slide Title</a:t>
            </a:r>
          </a:p>
        </p:txBody>
      </p:sp>
      <p:sp>
        <p:nvSpPr>
          <p:cNvPr id="72" name="Body Level One…"/>
          <p:cNvSpPr txBox="1"/>
          <p:nvPr>
            <p:ph type="body" sz="half" idx="1" hasCustomPrompt="1"/>
          </p:nvPr>
        </p:nvSpPr>
        <p:spPr>
          <a:xfrm>
            <a:off x="1270000" y="4267200"/>
            <a:ext cx="9652000" cy="8432800"/>
          </a:xfrm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73" name="Slide Subtitle"/>
          <p:cNvSpPr txBox="1"/>
          <p:nvPr>
            <p:ph type="body" sz="quarter" idx="21" hasCustomPrompt="1"/>
          </p:nvPr>
        </p:nvSpPr>
        <p:spPr>
          <a:xfrm>
            <a:off x="1270000" y="2133600"/>
            <a:ext cx="9652000" cy="1016000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5400"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pPr/>
            <a:r>
              <a:t>Slide Subtitle</a:t>
            </a:r>
          </a:p>
        </p:txBody>
      </p:sp>
      <p:sp>
        <p:nvSpPr>
          <p:cNvPr id="7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Live Video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lide Title"/>
          <p:cNvSpPr txBox="1"/>
          <p:nvPr>
            <p:ph type="title" hasCustomPrompt="1"/>
          </p:nvPr>
        </p:nvSpPr>
        <p:spPr>
          <a:xfrm>
            <a:off x="1270000" y="838200"/>
            <a:ext cx="9652000" cy="1549400"/>
          </a:xfrm>
          <a:prstGeom prst="rect">
            <a:avLst/>
          </a:prstGeom>
        </p:spPr>
        <p:txBody>
          <a:bodyPr/>
          <a:lstStyle>
            <a:lvl1pPr>
              <a:defRPr>
                <a:gradFill flip="none" rotWithShape="1">
                  <a:gsLst>
                    <a:gs pos="0">
                      <a:srgbClr val="5E03FF"/>
                    </a:gs>
                    <a:gs pos="100000">
                      <a:srgbClr val="FF00F7"/>
                    </a:gs>
                  </a:gsLst>
                  <a:lin ang="3960000" scaled="0"/>
                </a:gradFill>
              </a:defRPr>
            </a:lvl1pPr>
          </a:lstStyle>
          <a:p>
            <a:pPr/>
            <a:r>
              <a:t>Slide Title</a:t>
            </a:r>
          </a:p>
        </p:txBody>
      </p:sp>
      <p:sp>
        <p:nvSpPr>
          <p:cNvPr id="82" name="Body Level One…"/>
          <p:cNvSpPr txBox="1"/>
          <p:nvPr>
            <p:ph type="body" sz="half" idx="1" hasCustomPrompt="1"/>
          </p:nvPr>
        </p:nvSpPr>
        <p:spPr>
          <a:xfrm>
            <a:off x="1270000" y="4267200"/>
            <a:ext cx="9652000" cy="8432800"/>
          </a:xfrm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83" name="Slide Subtitle"/>
          <p:cNvSpPr txBox="1"/>
          <p:nvPr>
            <p:ph type="body" sz="quarter" idx="21" hasCustomPrompt="1"/>
          </p:nvPr>
        </p:nvSpPr>
        <p:spPr>
          <a:xfrm>
            <a:off x="1270000" y="2133600"/>
            <a:ext cx="9652000" cy="1016000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5400"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pPr/>
            <a:r>
              <a:t>Slide Subtitle</a:t>
            </a:r>
          </a:p>
        </p:txBody>
      </p:sp>
      <p:sp>
        <p:nvSpPr>
          <p:cNvPr id="8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ection Title"/>
          <p:cNvSpPr txBox="1"/>
          <p:nvPr>
            <p:ph type="title" hasCustomPrompt="1"/>
          </p:nvPr>
        </p:nvSpPr>
        <p:spPr>
          <a:xfrm>
            <a:off x="1270000" y="3289300"/>
            <a:ext cx="21844000" cy="3873500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 spc="-348" sz="11600">
                <a:gradFill flip="none" rotWithShape="1">
                  <a:gsLst>
                    <a:gs pos="0">
                      <a:srgbClr val="FF00D8"/>
                    </a:gs>
                    <a:gs pos="100000">
                      <a:srgbClr val="FF542E"/>
                    </a:gs>
                  </a:gsLst>
                  <a:lin ang="3960000" scaled="0"/>
                </a:gradFill>
              </a:defRPr>
            </a:lvl1pPr>
          </a:lstStyle>
          <a:p>
            <a:pPr/>
            <a:r>
              <a:t>Section Title</a:t>
            </a:r>
          </a:p>
        </p:txBody>
      </p:sp>
      <p:sp>
        <p:nvSpPr>
          <p:cNvPr id="9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/>
          <p:nvPr>
            <p:ph type="title" hasCustomPrompt="1"/>
          </p:nvPr>
        </p:nvSpPr>
        <p:spPr>
          <a:xfrm>
            <a:off x="1270000" y="812800"/>
            <a:ext cx="21844000" cy="15574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/>
          <a:p>
            <a:pPr/>
            <a:r>
              <a:t>Slide Title</a:t>
            </a:r>
          </a:p>
        </p:txBody>
      </p:sp>
      <p:sp>
        <p:nvSpPr>
          <p:cNvPr id="3" name="Body Level One…"/>
          <p:cNvSpPr txBox="1"/>
          <p:nvPr>
            <p:ph type="body" idx="1" hasCustomPrompt="1"/>
          </p:nvPr>
        </p:nvSpPr>
        <p:spPr>
          <a:xfrm>
            <a:off x="1270000" y="4267200"/>
            <a:ext cx="21844000" cy="8432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1977623" y="13081000"/>
            <a:ext cx="416053" cy="467107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825500">
              <a:spcBef>
                <a:spcPts val="0"/>
              </a:spcBef>
              <a:defRPr sz="22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</p:sldLayoutIdLst>
  <p:transition xmlns:p14="http://schemas.microsoft.com/office/powerpoint/2010/main" spd="med" advClick="1"/>
  <p:txStyles>
    <p:titleStyle>
      <a:lvl1pPr marL="0" marR="0" indent="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252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Graphik Semibold"/>
        </a:defRPr>
      </a:lvl1pPr>
      <a:lvl2pPr marL="0" marR="0" indent="4572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252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Graphik Semibold"/>
        </a:defRPr>
      </a:lvl2pPr>
      <a:lvl3pPr marL="0" marR="0" indent="9144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252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Graphik Semibold"/>
        </a:defRPr>
      </a:lvl3pPr>
      <a:lvl4pPr marL="0" marR="0" indent="13716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252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Graphik Semibold"/>
        </a:defRPr>
      </a:lvl4pPr>
      <a:lvl5pPr marL="0" marR="0" indent="18288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252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Graphik Semibold"/>
        </a:defRPr>
      </a:lvl5pPr>
      <a:lvl6pPr marL="0" marR="0" indent="22860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252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Graphik Semibold"/>
        </a:defRPr>
      </a:lvl6pPr>
      <a:lvl7pPr marL="0" marR="0" indent="27432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252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Graphik Semibold"/>
        </a:defRPr>
      </a:lvl7pPr>
      <a:lvl8pPr marL="0" marR="0" indent="32004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252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Graphik Semibold"/>
        </a:defRPr>
      </a:lvl8pPr>
      <a:lvl9pPr marL="0" marR="0" indent="36576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252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Graphik Semibold"/>
        </a:defRPr>
      </a:lvl9pPr>
    </p:titleStyle>
    <p:bodyStyle>
      <a:lvl1pPr marL="5588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Graphik"/>
          <a:ea typeface="Graphik"/>
          <a:cs typeface="Graphik"/>
          <a:sym typeface="Graphik"/>
        </a:defRPr>
      </a:lvl1pPr>
      <a:lvl2pPr marL="11176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Graphik"/>
          <a:ea typeface="Graphik"/>
          <a:cs typeface="Graphik"/>
          <a:sym typeface="Graphik"/>
        </a:defRPr>
      </a:lvl2pPr>
      <a:lvl3pPr marL="16764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Graphik"/>
          <a:ea typeface="Graphik"/>
          <a:cs typeface="Graphik"/>
          <a:sym typeface="Graphik"/>
        </a:defRPr>
      </a:lvl3pPr>
      <a:lvl4pPr marL="22352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Graphik"/>
          <a:ea typeface="Graphik"/>
          <a:cs typeface="Graphik"/>
          <a:sym typeface="Graphik"/>
        </a:defRPr>
      </a:lvl4pPr>
      <a:lvl5pPr marL="27940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Graphik"/>
          <a:ea typeface="Graphik"/>
          <a:cs typeface="Graphik"/>
          <a:sym typeface="Graphik"/>
        </a:defRPr>
      </a:lvl5pPr>
      <a:lvl6pPr marL="33528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Graphik"/>
          <a:ea typeface="Graphik"/>
          <a:cs typeface="Graphik"/>
          <a:sym typeface="Graphik"/>
        </a:defRPr>
      </a:lvl6pPr>
      <a:lvl7pPr marL="39116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Graphik"/>
          <a:ea typeface="Graphik"/>
          <a:cs typeface="Graphik"/>
          <a:sym typeface="Graphik"/>
        </a:defRPr>
      </a:lvl7pPr>
      <a:lvl8pPr marL="44704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Graphik"/>
          <a:ea typeface="Graphik"/>
          <a:cs typeface="Graphik"/>
          <a:sym typeface="Graphik"/>
        </a:defRPr>
      </a:lvl8pPr>
      <a:lvl9pPr marL="50292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Graphik"/>
          <a:ea typeface="Graphik"/>
          <a:cs typeface="Graphik"/>
          <a:sym typeface="Graphik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7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image" Target="../media/image1.tif"/><Relationship Id="rId5" Type="http://schemas.openxmlformats.org/officeDocument/2006/relationships/image" Target="../media/image12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6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3.jpeg"/><Relationship Id="rId3" Type="http://schemas.openxmlformats.org/officeDocument/2006/relationships/image" Target="../media/image2.tif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4.jpeg"/><Relationship Id="rId3" Type="http://schemas.openxmlformats.org/officeDocument/2006/relationships/image" Target="../media/image3.tif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5.jpeg"/><Relationship Id="rId3" Type="http://schemas.openxmlformats.org/officeDocument/2006/relationships/image" Target="../media/image17.png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6.jpeg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7.jpe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1.png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4.tif"/><Relationship Id="rId3" Type="http://schemas.openxmlformats.org/officeDocument/2006/relationships/image" Target="../media/image18.png"/><Relationship Id="rId4" Type="http://schemas.openxmlformats.org/officeDocument/2006/relationships/image" Target="../media/image5.tif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chart" Target="../charts/chart1.xml"/><Relationship Id="rId3" Type="http://schemas.openxmlformats.org/officeDocument/2006/relationships/image" Target="../media/image21.png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/Relationships>
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26.png"/></Relationships>
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27.png"/></Relationships>
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28.png"/></Relationships>
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8.jpeg"/><Relationship Id="rId3" Type="http://schemas.openxmlformats.org/officeDocument/2006/relationships/image" Target="../media/image2.tif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2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1.jpe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3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4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5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6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2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NOC, CERT &amp; SOC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NOC, CERT &amp; SOC</a:t>
            </a:r>
          </a:p>
        </p:txBody>
      </p:sp>
      <p:sp>
        <p:nvSpPr>
          <p:cNvPr id="172" name="Willem May 7th, 2024"/>
          <p:cNvSpPr txBox="1"/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r>
              <a:t>Willem May 7th, 2024</a:t>
            </a:r>
          </a:p>
        </p:txBody>
      </p:sp>
      <p:sp>
        <p:nvSpPr>
          <p:cNvPr id="173" name="20th SIG-NOC (Helsinki, Finland)"/>
          <p:cNvSpPr txBox="1"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20th SIG-NOC (Helsinki, Finland)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95506" y="2002738"/>
            <a:ext cx="22192989" cy="9710524"/>
          </a:xfrm>
          <a:prstGeom prst="rect">
            <a:avLst/>
          </a:prstGeom>
          <a:ln w="12700">
            <a:miter lim="400000"/>
          </a:ln>
        </p:spPr>
      </p:pic>
      <p:sp>
        <p:nvSpPr>
          <p:cNvPr id="196" name="Slide Number"/>
          <p:cNvSpPr txBox="1"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0" name="pasted-movie.png"/>
          <p:cNvGrpSpPr/>
          <p:nvPr/>
        </p:nvGrpSpPr>
        <p:grpSpPr>
          <a:xfrm>
            <a:off x="157866" y="126997"/>
            <a:ext cx="23960261" cy="13139365"/>
            <a:chOff x="0" y="0"/>
            <a:chExt cx="23960259" cy="13139363"/>
          </a:xfrm>
        </p:grpSpPr>
        <p:pic>
          <p:nvPicPr>
            <p:cNvPr id="199" name="pasted-movie.png" descr="pasted-movie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27000" y="88900"/>
              <a:ext cx="23706260" cy="12809164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98" name="pasted-movie.png" descr="pasted-movie.png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23960260" cy="13139364"/>
            </a:xfrm>
            <a:prstGeom prst="rect">
              <a:avLst/>
            </a:prstGeom>
            <a:effectLst/>
          </p:spPr>
        </p:pic>
      </p:grpSp>
      <p:sp>
        <p:nvSpPr>
          <p:cNvPr id="201" name="Slide Number"/>
          <p:cNvSpPr txBox="1"/>
          <p:nvPr>
            <p:ph type="sldNum" sz="quarter" idx="4294967295"/>
          </p:nvPr>
        </p:nvSpPr>
        <p:spPr>
          <a:xfrm>
            <a:off x="12017019" y="13081000"/>
            <a:ext cx="337262" cy="46710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65764" y="1372395"/>
            <a:ext cx="7299828" cy="4700511"/>
          </a:xfrm>
          <a:prstGeom prst="rect">
            <a:avLst/>
          </a:prstGeom>
          <a:ln w="12700">
            <a:miter lim="400000"/>
          </a:ln>
        </p:spPr>
      </p:pic>
      <p:pic>
        <p:nvPicPr>
          <p:cNvPr id="204" name="pasted-movie.png" descr="pasted-movi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285921" y="1312031"/>
            <a:ext cx="7477861" cy="4821131"/>
          </a:xfrm>
          <a:prstGeom prst="rect">
            <a:avLst/>
          </a:prstGeom>
          <a:ln w="12700">
            <a:miter lim="400000"/>
          </a:ln>
        </p:spPr>
      </p:pic>
      <p:pic>
        <p:nvPicPr>
          <p:cNvPr id="205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246183" y="1372395"/>
            <a:ext cx="4700510" cy="4700511"/>
          </a:xfrm>
          <a:prstGeom prst="rect">
            <a:avLst/>
          </a:prstGeom>
          <a:ln w="12700">
            <a:miter lim="400000"/>
          </a:ln>
        </p:spPr>
      </p:pic>
      <p:pic>
        <p:nvPicPr>
          <p:cNvPr id="206" name="pasted-movie.png" descr="pasted-movi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96850" y="6425519"/>
            <a:ext cx="22790300" cy="6198962"/>
          </a:xfrm>
          <a:prstGeom prst="rect">
            <a:avLst/>
          </a:prstGeom>
          <a:ln w="12700">
            <a:miter lim="400000"/>
          </a:ln>
        </p:spPr>
      </p:pic>
      <p:sp>
        <p:nvSpPr>
          <p:cNvPr id="207" name="IPv4"/>
          <p:cNvSpPr txBox="1"/>
          <p:nvPr/>
        </p:nvSpPr>
        <p:spPr>
          <a:xfrm>
            <a:off x="2113070" y="1849365"/>
            <a:ext cx="1338987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IPv4</a:t>
            </a:r>
          </a:p>
        </p:txBody>
      </p:sp>
      <p:sp>
        <p:nvSpPr>
          <p:cNvPr id="208" name="IPv6"/>
          <p:cNvSpPr txBox="1"/>
          <p:nvPr/>
        </p:nvSpPr>
        <p:spPr>
          <a:xfrm>
            <a:off x="16090369" y="1849365"/>
            <a:ext cx="1340207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IPv6</a:t>
            </a:r>
          </a:p>
        </p:txBody>
      </p:sp>
      <p:sp>
        <p:nvSpPr>
          <p:cNvPr id="209" name="packets/sec"/>
          <p:cNvSpPr txBox="1"/>
          <p:nvPr/>
        </p:nvSpPr>
        <p:spPr>
          <a:xfrm>
            <a:off x="2113070" y="7418388"/>
            <a:ext cx="3520136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packets/sec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78016" y="1137810"/>
            <a:ext cx="10733204" cy="4906608"/>
          </a:xfrm>
          <a:prstGeom prst="rect">
            <a:avLst/>
          </a:prstGeom>
          <a:ln w="12700">
            <a:miter lim="400000"/>
          </a:ln>
        </p:spPr>
      </p:pic>
      <p:pic>
        <p:nvPicPr>
          <p:cNvPr id="212" name="pasted-movie.png" descr="pasted-movi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538393" y="1171544"/>
            <a:ext cx="10567600" cy="4816615"/>
          </a:xfrm>
          <a:prstGeom prst="rect">
            <a:avLst/>
          </a:prstGeom>
          <a:ln w="12700">
            <a:miter lim="400000"/>
          </a:ln>
        </p:spPr>
      </p:pic>
      <p:pic>
        <p:nvPicPr>
          <p:cNvPr id="213" name="pasted-movie.png" descr="pasted-movi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0" y="6175393"/>
            <a:ext cx="24384000" cy="6242014"/>
          </a:xfrm>
          <a:prstGeom prst="rect">
            <a:avLst/>
          </a:prstGeom>
          <a:ln w="12700">
            <a:miter lim="400000"/>
          </a:ln>
        </p:spPr>
      </p:pic>
      <p:sp>
        <p:nvSpPr>
          <p:cNvPr id="214" name="Slide Number"/>
          <p:cNvSpPr txBox="1"/>
          <p:nvPr>
            <p:ph type="sldNum" sz="quarter" idx="4294967295"/>
          </p:nvPr>
        </p:nvSpPr>
        <p:spPr>
          <a:xfrm>
            <a:off x="11988380" y="13081000"/>
            <a:ext cx="394540" cy="46710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92328" y="1458164"/>
            <a:ext cx="21599344" cy="1079967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8" name="Content Placeholder 8" descr="Content Placeholder 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7333" y="1615837"/>
            <a:ext cx="22858643" cy="10320787"/>
          </a:xfrm>
          <a:prstGeom prst="rect">
            <a:avLst/>
          </a:prstGeom>
          <a:ln w="12700">
            <a:miter lim="400000"/>
          </a:ln>
        </p:spPr>
      </p:pic>
      <p:sp>
        <p:nvSpPr>
          <p:cNvPr id="219" name="Slide Number"/>
          <p:cNvSpPr txBox="1"/>
          <p:nvPr>
            <p:ph type="sldNum" sz="quarter" idx="4294967295"/>
          </p:nvPr>
        </p:nvSpPr>
        <p:spPr>
          <a:xfrm>
            <a:off x="11990755" y="13081000"/>
            <a:ext cx="389790" cy="46710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20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7949625" y="2140606"/>
            <a:ext cx="5181601" cy="1981201"/>
          </a:xfrm>
          <a:prstGeom prst="rect">
            <a:avLst/>
          </a:prstGeom>
          <a:ln w="12700">
            <a:miter lim="400000"/>
          </a:ln>
        </p:spPr>
      </p:pic>
      <p:sp>
        <p:nvSpPr>
          <p:cNvPr id="221" name="2023"/>
          <p:cNvSpPr txBox="1"/>
          <p:nvPr/>
        </p:nvSpPr>
        <p:spPr>
          <a:xfrm>
            <a:off x="21568886" y="9510239"/>
            <a:ext cx="1570026" cy="9083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2023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3" name="maastricht uni cortege.jpg" descr="maastricht uni cortege.jpg"/>
          <p:cNvPicPr>
            <a:picLocks noChangeAspect="1"/>
          </p:cNvPicPr>
          <p:nvPr>
            <p:ph type="pic" idx="21"/>
          </p:nvPr>
        </p:nvPicPr>
        <p:blipFill>
          <a:blip r:embed="rId2">
            <a:extLst/>
          </a:blip>
          <a:srcRect l="0" t="7857" r="0" b="7857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  <p:pic>
        <p:nvPicPr>
          <p:cNvPr id="224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90768" y="78858"/>
            <a:ext cx="6349900" cy="710759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" name="selectie.jpg" descr="selectie.jpg"/>
          <p:cNvPicPr>
            <a:picLocks noChangeAspect="1"/>
          </p:cNvPicPr>
          <p:nvPr>
            <p:ph type="pic" idx="21"/>
          </p:nvPr>
        </p:nvPicPr>
        <p:blipFill>
          <a:blip r:embed="rId2">
            <a:extLst/>
          </a:blip>
          <a:srcRect l="4097" t="0" r="4097" b="0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  <p:pic>
        <p:nvPicPr>
          <p:cNvPr id="227" name="pasted-movie.png" descr="pasted-movi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336951" y="613810"/>
            <a:ext cx="7327976" cy="514790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9" name="surfsoc.jpg" descr="surfsoc.jpg"/>
          <p:cNvPicPr>
            <a:picLocks noChangeAspect="1"/>
          </p:cNvPicPr>
          <p:nvPr>
            <p:ph type="pic" idx="21"/>
          </p:nvPr>
        </p:nvPicPr>
        <p:blipFill>
          <a:blip r:embed="rId2">
            <a:extLst/>
          </a:blip>
          <a:srcRect l="0" t="0" r="0" b="0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1" name="Fox-IT_20150218_Fox_SOC_Pano2_2560.jpg" descr="Fox-IT_20150218_Fox_SOC_Pano2_2560.jpg"/>
          <p:cNvPicPr>
            <a:picLocks noChangeAspect="1"/>
          </p:cNvPicPr>
          <p:nvPr>
            <p:ph type="pic" idx="21"/>
          </p:nvPr>
        </p:nvPicPr>
        <p:blipFill>
          <a:blip r:embed="rId2">
            <a:extLst/>
          </a:blip>
          <a:srcRect l="5555" t="0" r="5555" b="0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Screenshot 2024-05-05 at 08.32.15.png" descr="Screenshot 2024-05-05 at 08.32.15.png"/>
          <p:cNvPicPr>
            <a:picLocks noChangeAspect="1"/>
          </p:cNvPicPr>
          <p:nvPr>
            <p:ph type="pic" idx="21"/>
          </p:nvPr>
        </p:nvPicPr>
        <p:blipFill>
          <a:blip r:embed="rId2">
            <a:extLst/>
          </a:blip>
          <a:srcRect l="37" t="0" r="37" b="0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Rounded Rectangle"/>
          <p:cNvSpPr/>
          <p:nvPr/>
        </p:nvSpPr>
        <p:spPr>
          <a:xfrm>
            <a:off x="760394" y="1176866"/>
            <a:ext cx="4752830" cy="6383941"/>
          </a:xfrm>
          <a:prstGeom prst="roundRect">
            <a:avLst>
              <a:gd name="adj" fmla="val 15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spcBef>
                <a:spcPts val="0"/>
              </a:spcBef>
              <a:defRPr sz="3200">
                <a:latin typeface="Graphik Medium"/>
                <a:ea typeface="Graphik Medium"/>
                <a:cs typeface="Graphik Medium"/>
                <a:sym typeface="Graphik Medium"/>
              </a:defRPr>
            </a:pPr>
          </a:p>
        </p:txBody>
      </p:sp>
      <p:sp>
        <p:nvSpPr>
          <p:cNvPr id="234" name="flow"/>
          <p:cNvSpPr/>
          <p:nvPr/>
        </p:nvSpPr>
        <p:spPr>
          <a:xfrm>
            <a:off x="1521801" y="4246909"/>
            <a:ext cx="3230016" cy="1472635"/>
          </a:xfrm>
          <a:prstGeom prst="roundRect">
            <a:avLst>
              <a:gd name="adj" fmla="val 15000"/>
            </a:avLst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 defTabSz="457200">
              <a:spcBef>
                <a:spcPts val="0"/>
              </a:spcBef>
              <a:defRPr sz="3200">
                <a:solidFill>
                  <a:srgbClr val="FFFFFF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pPr/>
            <a:r>
              <a:t>flow</a:t>
            </a:r>
          </a:p>
        </p:txBody>
      </p:sp>
      <p:sp>
        <p:nvSpPr>
          <p:cNvPr id="235" name="DPI"/>
          <p:cNvSpPr/>
          <p:nvPr/>
        </p:nvSpPr>
        <p:spPr>
          <a:xfrm>
            <a:off x="1521801" y="2126739"/>
            <a:ext cx="3230016" cy="1472635"/>
          </a:xfrm>
          <a:prstGeom prst="roundRect">
            <a:avLst>
              <a:gd name="adj" fmla="val 15000"/>
            </a:avLst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 defTabSz="457200">
              <a:spcBef>
                <a:spcPts val="0"/>
              </a:spcBef>
              <a:defRPr sz="3200">
                <a:solidFill>
                  <a:srgbClr val="FFFFFF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pPr/>
            <a:r>
              <a:t>DPI</a:t>
            </a:r>
          </a:p>
        </p:txBody>
      </p:sp>
      <p:sp>
        <p:nvSpPr>
          <p:cNvPr id="236" name="Rounded Rectangle"/>
          <p:cNvSpPr/>
          <p:nvPr/>
        </p:nvSpPr>
        <p:spPr>
          <a:xfrm>
            <a:off x="760394" y="7950017"/>
            <a:ext cx="4752830" cy="5133100"/>
          </a:xfrm>
          <a:prstGeom prst="roundRect">
            <a:avLst>
              <a:gd name="adj" fmla="val 15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spcBef>
                <a:spcPts val="0"/>
              </a:spcBef>
              <a:defRPr sz="3200">
                <a:latin typeface="Graphik Medium"/>
                <a:ea typeface="Graphik Medium"/>
                <a:cs typeface="Graphik Medium"/>
                <a:sym typeface="Graphik Medium"/>
              </a:defRPr>
            </a:pPr>
          </a:p>
        </p:txBody>
      </p:sp>
      <p:sp>
        <p:nvSpPr>
          <p:cNvPr id="237" name="LOGs"/>
          <p:cNvSpPr/>
          <p:nvPr/>
        </p:nvSpPr>
        <p:spPr>
          <a:xfrm>
            <a:off x="1521801" y="8764751"/>
            <a:ext cx="3230016" cy="1472636"/>
          </a:xfrm>
          <a:prstGeom prst="roundRect">
            <a:avLst>
              <a:gd name="adj" fmla="val 15000"/>
            </a:avLst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 defTabSz="457200">
              <a:spcBef>
                <a:spcPts val="0"/>
              </a:spcBef>
              <a:defRPr sz="3200">
                <a:solidFill>
                  <a:srgbClr val="FFFFFF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pPr/>
            <a:r>
              <a:t>LOGs</a:t>
            </a:r>
          </a:p>
        </p:txBody>
      </p:sp>
      <p:pic>
        <p:nvPicPr>
          <p:cNvPr id="238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30705" y="10749491"/>
            <a:ext cx="3012207" cy="1652716"/>
          </a:xfrm>
          <a:prstGeom prst="rect">
            <a:avLst/>
          </a:prstGeom>
          <a:ln w="12700">
            <a:miter lim="400000"/>
          </a:ln>
        </p:spPr>
      </p:pic>
      <p:sp>
        <p:nvSpPr>
          <p:cNvPr id="239" name="Rounded Rectangle"/>
          <p:cNvSpPr/>
          <p:nvPr/>
        </p:nvSpPr>
        <p:spPr>
          <a:xfrm>
            <a:off x="6258071" y="1115282"/>
            <a:ext cx="5540649" cy="11817114"/>
          </a:xfrm>
          <a:prstGeom prst="roundRect">
            <a:avLst>
              <a:gd name="adj" fmla="val 15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spcBef>
                <a:spcPts val="0"/>
              </a:spcBef>
              <a:defRPr sz="3200">
                <a:latin typeface="Graphik Medium"/>
                <a:ea typeface="Graphik Medium"/>
                <a:cs typeface="Graphik Medium"/>
                <a:sym typeface="Graphik Medium"/>
              </a:defRPr>
            </a:pPr>
          </a:p>
        </p:txBody>
      </p:sp>
      <p:sp>
        <p:nvSpPr>
          <p:cNvPr id="240" name="network sensor"/>
          <p:cNvSpPr txBox="1"/>
          <p:nvPr/>
        </p:nvSpPr>
        <p:spPr>
          <a:xfrm>
            <a:off x="1441358" y="6478117"/>
            <a:ext cx="3393339" cy="7066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defRPr sz="3600"/>
            </a:lvl1pPr>
          </a:lstStyle>
          <a:p>
            <a:pPr/>
            <a:r>
              <a:t>network sensor</a:t>
            </a:r>
          </a:p>
        </p:txBody>
      </p:sp>
      <p:pic>
        <p:nvPicPr>
          <p:cNvPr id="241" name="pasted-movie.png" descr="pasted-movi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413387" y="9423855"/>
            <a:ext cx="3230017" cy="3230017"/>
          </a:xfrm>
          <a:prstGeom prst="rect">
            <a:avLst/>
          </a:prstGeom>
          <a:ln w="25400">
            <a:miter lim="400000"/>
          </a:ln>
          <a:effectLst>
            <a:outerShdw sx="100000" sy="100000" kx="0" ky="0" algn="b" rotWithShape="0" blurRad="254000" dist="127000" dir="5400000">
              <a:srgbClr val="000000">
                <a:alpha val="70000"/>
              </a:srgbClr>
            </a:outerShdw>
          </a:effectLst>
        </p:spPr>
      </p:pic>
      <p:sp>
        <p:nvSpPr>
          <p:cNvPr id="242" name="SIEM"/>
          <p:cNvSpPr txBox="1"/>
          <p:nvPr/>
        </p:nvSpPr>
        <p:spPr>
          <a:xfrm>
            <a:off x="8262280" y="1754772"/>
            <a:ext cx="1532231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SIEM</a:t>
            </a:r>
          </a:p>
        </p:txBody>
      </p:sp>
      <p:sp>
        <p:nvSpPr>
          <p:cNvPr id="243" name="Rounded Rectangle"/>
          <p:cNvSpPr/>
          <p:nvPr/>
        </p:nvSpPr>
        <p:spPr>
          <a:xfrm>
            <a:off x="6984854" y="3465786"/>
            <a:ext cx="4244191" cy="1270001"/>
          </a:xfrm>
          <a:prstGeom prst="roundRect">
            <a:avLst>
              <a:gd name="adj" fmla="val 15000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spcBef>
                <a:spcPts val="0"/>
              </a:spcBef>
              <a:defRPr sz="3200">
                <a:solidFill>
                  <a:srgbClr val="FFFFFF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pPr>
          </a:p>
        </p:txBody>
      </p:sp>
      <p:sp>
        <p:nvSpPr>
          <p:cNvPr id="244" name="Rounded Rectangle"/>
          <p:cNvSpPr/>
          <p:nvPr/>
        </p:nvSpPr>
        <p:spPr>
          <a:xfrm>
            <a:off x="6984854" y="5181015"/>
            <a:ext cx="4244191" cy="1270001"/>
          </a:xfrm>
          <a:prstGeom prst="roundRect">
            <a:avLst>
              <a:gd name="adj" fmla="val 15000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spcBef>
                <a:spcPts val="0"/>
              </a:spcBef>
              <a:defRPr sz="3200">
                <a:solidFill>
                  <a:srgbClr val="FFFFFF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pPr>
          </a:p>
        </p:txBody>
      </p:sp>
      <p:sp>
        <p:nvSpPr>
          <p:cNvPr id="245" name="Rounded Rectangle"/>
          <p:cNvSpPr/>
          <p:nvPr/>
        </p:nvSpPr>
        <p:spPr>
          <a:xfrm>
            <a:off x="6984854" y="7119591"/>
            <a:ext cx="4244191" cy="1270001"/>
          </a:xfrm>
          <a:prstGeom prst="roundRect">
            <a:avLst>
              <a:gd name="adj" fmla="val 15000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spcBef>
                <a:spcPts val="0"/>
              </a:spcBef>
              <a:defRPr sz="3200">
                <a:solidFill>
                  <a:srgbClr val="FFFFFF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pPr>
          </a:p>
        </p:txBody>
      </p:sp>
      <p:sp>
        <p:nvSpPr>
          <p:cNvPr id="246" name="Rounded Rectangle"/>
          <p:cNvSpPr/>
          <p:nvPr/>
        </p:nvSpPr>
        <p:spPr>
          <a:xfrm>
            <a:off x="12154082" y="1115282"/>
            <a:ext cx="5540650" cy="11817114"/>
          </a:xfrm>
          <a:prstGeom prst="roundRect">
            <a:avLst>
              <a:gd name="adj" fmla="val 15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spcBef>
                <a:spcPts val="0"/>
              </a:spcBef>
              <a:defRPr sz="3200">
                <a:latin typeface="Graphik Medium"/>
                <a:ea typeface="Graphik Medium"/>
                <a:cs typeface="Graphik Medium"/>
                <a:sym typeface="Graphik Medium"/>
              </a:defRPr>
            </a:pPr>
          </a:p>
        </p:txBody>
      </p:sp>
      <p:pic>
        <p:nvPicPr>
          <p:cNvPr id="247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2802312" y="8916768"/>
            <a:ext cx="4244191" cy="4244191"/>
          </a:xfrm>
          <a:prstGeom prst="rect">
            <a:avLst/>
          </a:prstGeom>
          <a:ln w="12700">
            <a:miter lim="400000"/>
          </a:ln>
        </p:spPr>
      </p:pic>
      <p:sp>
        <p:nvSpPr>
          <p:cNvPr id="248" name="SOC"/>
          <p:cNvSpPr txBox="1"/>
          <p:nvPr/>
        </p:nvSpPr>
        <p:spPr>
          <a:xfrm>
            <a:off x="14158292" y="1754772"/>
            <a:ext cx="1432866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SOC</a:t>
            </a:r>
          </a:p>
        </p:txBody>
      </p:sp>
      <p:sp>
        <p:nvSpPr>
          <p:cNvPr id="249" name="Rounded Rectangle"/>
          <p:cNvSpPr/>
          <p:nvPr/>
        </p:nvSpPr>
        <p:spPr>
          <a:xfrm>
            <a:off x="18287891" y="1115282"/>
            <a:ext cx="5540650" cy="11817114"/>
          </a:xfrm>
          <a:prstGeom prst="roundRect">
            <a:avLst>
              <a:gd name="adj" fmla="val 15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spcBef>
                <a:spcPts val="0"/>
              </a:spcBef>
              <a:defRPr sz="3200">
                <a:latin typeface="Graphik Medium"/>
                <a:ea typeface="Graphik Medium"/>
                <a:cs typeface="Graphik Medium"/>
                <a:sym typeface="Graphik Medium"/>
              </a:defRPr>
            </a:pPr>
          </a:p>
        </p:txBody>
      </p:sp>
      <p:sp>
        <p:nvSpPr>
          <p:cNvPr id="250" name="CTMp"/>
          <p:cNvSpPr txBox="1"/>
          <p:nvPr/>
        </p:nvSpPr>
        <p:spPr>
          <a:xfrm>
            <a:off x="20203929" y="1754772"/>
            <a:ext cx="1799235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CTMp</a:t>
            </a:r>
          </a:p>
        </p:txBody>
      </p:sp>
      <p:sp>
        <p:nvSpPr>
          <p:cNvPr id="251" name="Slide Number"/>
          <p:cNvSpPr txBox="1"/>
          <p:nvPr>
            <p:ph type="sldNum" sz="quarter" idx="4294967295"/>
          </p:nvPr>
        </p:nvSpPr>
        <p:spPr>
          <a:xfrm>
            <a:off x="11956668" y="13081000"/>
            <a:ext cx="457963" cy="46710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52" name="Rounded Rectangle"/>
          <p:cNvSpPr/>
          <p:nvPr/>
        </p:nvSpPr>
        <p:spPr>
          <a:xfrm>
            <a:off x="13028448" y="3465786"/>
            <a:ext cx="4244191" cy="2589906"/>
          </a:xfrm>
          <a:prstGeom prst="roundRect">
            <a:avLst>
              <a:gd name="adj" fmla="val 15000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spcBef>
                <a:spcPts val="0"/>
              </a:spcBef>
              <a:defRPr sz="3200">
                <a:solidFill>
                  <a:srgbClr val="FFFFFF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pPr>
          </a:p>
        </p:txBody>
      </p:sp>
      <p:sp>
        <p:nvSpPr>
          <p:cNvPr id="253" name="detection…"/>
          <p:cNvSpPr txBox="1"/>
          <p:nvPr/>
        </p:nvSpPr>
        <p:spPr>
          <a:xfrm>
            <a:off x="13495656" y="3747787"/>
            <a:ext cx="2857501" cy="20259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r>
              <a:t>detection</a:t>
            </a:r>
          </a:p>
          <a:p>
            <a:pPr algn="ctr">
              <a:defRPr>
                <a:solidFill>
                  <a:srgbClr val="FFFFFF"/>
                </a:solidFill>
              </a:defRPr>
            </a:pPr>
            <a:r>
              <a:t>magic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5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8529" y="1225550"/>
            <a:ext cx="10248901" cy="11264900"/>
          </a:xfrm>
          <a:prstGeom prst="rect">
            <a:avLst/>
          </a:prstGeom>
          <a:ln w="12700">
            <a:miter lim="400000"/>
          </a:ln>
        </p:spPr>
      </p:pic>
      <p:sp>
        <p:nvSpPr>
          <p:cNvPr id="256" name="Slide Number"/>
          <p:cNvSpPr txBox="1"/>
          <p:nvPr>
            <p:ph type="sldNum" sz="quarter" idx="4294967295"/>
          </p:nvPr>
        </p:nvSpPr>
        <p:spPr>
          <a:xfrm>
            <a:off x="11995365" y="13081000"/>
            <a:ext cx="380570" cy="46710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57" name="pasted-movie.png" descr="pasted-movi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288986" y="2159522"/>
            <a:ext cx="12135496" cy="939695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9" name="2D Pie Chart"/>
          <p:cNvGraphicFramePr/>
          <p:nvPr/>
        </p:nvGraphicFramePr>
        <p:xfrm>
          <a:off x="13489963" y="2220904"/>
          <a:ext cx="10012712" cy="8872181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2"/>
          </a:graphicData>
        </a:graphic>
      </p:graphicFrame>
      <p:pic>
        <p:nvPicPr>
          <p:cNvPr id="260" name="pasted-movie.png" descr="pasted-movi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04386" y="1946016"/>
            <a:ext cx="11970855" cy="9823968"/>
          </a:xfrm>
          <a:prstGeom prst="rect">
            <a:avLst/>
          </a:prstGeom>
          <a:ln w="12700">
            <a:miter lim="400000"/>
          </a:ln>
        </p:spPr>
      </p:pic>
      <p:sp>
        <p:nvSpPr>
          <p:cNvPr id="261" name="Slide Number"/>
          <p:cNvSpPr txBox="1"/>
          <p:nvPr>
            <p:ph type="sldNum" sz="quarter" idx="4294967295"/>
          </p:nvPr>
        </p:nvSpPr>
        <p:spPr>
          <a:xfrm>
            <a:off x="11973712" y="13081000"/>
            <a:ext cx="423876" cy="46710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3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57609" y="1809945"/>
            <a:ext cx="11548466" cy="4982449"/>
          </a:xfrm>
          <a:prstGeom prst="rect">
            <a:avLst/>
          </a:prstGeom>
          <a:ln w="12700">
            <a:miter lim="400000"/>
          </a:ln>
        </p:spPr>
      </p:pic>
      <p:pic>
        <p:nvPicPr>
          <p:cNvPr id="264" name="pasted-movie.png" descr="pasted-movi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940385" y="1964337"/>
            <a:ext cx="11141094" cy="4790766"/>
          </a:xfrm>
          <a:prstGeom prst="rect">
            <a:avLst/>
          </a:prstGeom>
          <a:ln w="12700">
            <a:miter lim="400000"/>
          </a:ln>
        </p:spPr>
      </p:pic>
      <p:sp>
        <p:nvSpPr>
          <p:cNvPr id="265" name="UNI"/>
          <p:cNvSpPr txBox="1"/>
          <p:nvPr/>
        </p:nvSpPr>
        <p:spPr>
          <a:xfrm>
            <a:off x="2156422" y="2082928"/>
            <a:ext cx="1268273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/>
            </a:lvl1pPr>
          </a:lstStyle>
          <a:p>
            <a:pPr/>
            <a:r>
              <a:t>UNI</a:t>
            </a:r>
          </a:p>
        </p:txBody>
      </p:sp>
      <p:sp>
        <p:nvSpPr>
          <p:cNvPr id="266" name="HOS"/>
          <p:cNvSpPr txBox="1"/>
          <p:nvPr/>
        </p:nvSpPr>
        <p:spPr>
          <a:xfrm>
            <a:off x="14018124" y="2082928"/>
            <a:ext cx="1479805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/>
            </a:lvl1pPr>
          </a:lstStyle>
          <a:p>
            <a:pPr/>
            <a:r>
              <a:t>HOS</a:t>
            </a:r>
          </a:p>
        </p:txBody>
      </p:sp>
      <p:pic>
        <p:nvPicPr>
          <p:cNvPr id="267" name="pasted-movie.png" descr="pasted-movi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246137" y="7615276"/>
            <a:ext cx="11276299" cy="4838048"/>
          </a:xfrm>
          <a:prstGeom prst="rect">
            <a:avLst/>
          </a:prstGeom>
          <a:ln w="12700">
            <a:miter lim="400000"/>
          </a:ln>
        </p:spPr>
      </p:pic>
      <p:pic>
        <p:nvPicPr>
          <p:cNvPr id="268" name="pasted-movie.png" descr="pasted-movi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822315" y="7557729"/>
            <a:ext cx="11377171" cy="4953198"/>
          </a:xfrm>
          <a:prstGeom prst="rect">
            <a:avLst/>
          </a:prstGeom>
          <a:ln w="12700">
            <a:miter lim="400000"/>
          </a:ln>
        </p:spPr>
      </p:pic>
      <p:sp>
        <p:nvSpPr>
          <p:cNvPr id="269" name="HBO"/>
          <p:cNvSpPr txBox="1"/>
          <p:nvPr/>
        </p:nvSpPr>
        <p:spPr>
          <a:xfrm>
            <a:off x="2036330" y="8095721"/>
            <a:ext cx="1508456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/>
            </a:lvl1pPr>
          </a:lstStyle>
          <a:p>
            <a:pPr/>
            <a:r>
              <a:t>HBO</a:t>
            </a:r>
          </a:p>
        </p:txBody>
      </p:sp>
      <p:sp>
        <p:nvSpPr>
          <p:cNvPr id="270" name="MBO"/>
          <p:cNvSpPr txBox="1"/>
          <p:nvPr/>
        </p:nvSpPr>
        <p:spPr>
          <a:xfrm>
            <a:off x="13955641" y="7908870"/>
            <a:ext cx="1604773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/>
            </a:lvl1pPr>
          </a:lstStyle>
          <a:p>
            <a:pPr/>
            <a:r>
              <a:t>MBO</a:t>
            </a:r>
          </a:p>
        </p:txBody>
      </p:sp>
      <p:sp>
        <p:nvSpPr>
          <p:cNvPr id="271" name="Incidents 2023"/>
          <p:cNvSpPr txBox="1"/>
          <p:nvPr/>
        </p:nvSpPr>
        <p:spPr>
          <a:xfrm>
            <a:off x="10521346" y="471342"/>
            <a:ext cx="4646677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/>
            </a:lvl1pPr>
          </a:lstStyle>
          <a:p>
            <a:pPr/>
            <a:r>
              <a:t>Incidents 2023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3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0874" y="3034929"/>
            <a:ext cx="23030952" cy="813154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" name="Step-3-–-Sign-the-Retainer-Agreement.png" descr="Step-3-–-Sign-the-Retainer-Agreement.png"/>
          <p:cNvPicPr>
            <a:picLocks noChangeAspect="1"/>
          </p:cNvPicPr>
          <p:nvPr>
            <p:ph type="pic" idx="21"/>
          </p:nvPr>
        </p:nvPicPr>
        <p:blipFill>
          <a:blip r:embed="rId2">
            <a:extLst/>
          </a:blip>
          <a:srcRect l="0" t="0" r="0" b="0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7" name="Picture 162" descr="Picture 16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435023" y="-76638"/>
            <a:ext cx="15513954" cy="13869276"/>
          </a:xfrm>
          <a:prstGeom prst="rect">
            <a:avLst/>
          </a:prstGeom>
          <a:ln w="12700">
            <a:miter lim="400000"/>
          </a:ln>
        </p:spPr>
      </p:pic>
      <p:sp>
        <p:nvSpPr>
          <p:cNvPr id="278" name="Slide Number"/>
          <p:cNvSpPr txBox="1"/>
          <p:nvPr>
            <p:ph type="sldNum" sz="quarter" idx="4294967295"/>
          </p:nvPr>
        </p:nvSpPr>
        <p:spPr>
          <a:xfrm>
            <a:off x="11966028" y="13081000"/>
            <a:ext cx="439244" cy="46710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77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0" name="Boundaries.jpg" descr="Boundaries.jpg"/>
          <p:cNvPicPr>
            <a:picLocks noChangeAspect="1"/>
          </p:cNvPicPr>
          <p:nvPr>
            <p:ph type="pic" idx="21"/>
          </p:nvPr>
        </p:nvPicPr>
        <p:blipFill>
          <a:blip r:embed="rId2">
            <a:extLst/>
          </a:blip>
          <a:srcRect l="0" t="7653" r="0" b="7653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  <p:pic>
        <p:nvPicPr>
          <p:cNvPr id="281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728200" y="5994400"/>
            <a:ext cx="5181600" cy="1981200"/>
          </a:xfrm>
          <a:prstGeom prst="rect">
            <a:avLst/>
          </a:prstGeom>
          <a:ln w="12700">
            <a:miter lim="400000"/>
          </a:ln>
        </p:spPr>
      </p:pic>
      <p:sp>
        <p:nvSpPr>
          <p:cNvPr id="282" name="NOC"/>
          <p:cNvSpPr txBox="1"/>
          <p:nvPr/>
        </p:nvSpPr>
        <p:spPr>
          <a:xfrm>
            <a:off x="2694058" y="1373024"/>
            <a:ext cx="2985517" cy="17150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9600"/>
            </a:lvl1pPr>
          </a:lstStyle>
          <a:p>
            <a:pPr/>
            <a:r>
              <a:t>NOC</a:t>
            </a:r>
          </a:p>
        </p:txBody>
      </p:sp>
      <p:sp>
        <p:nvSpPr>
          <p:cNvPr id="283" name="SOC"/>
          <p:cNvSpPr txBox="1"/>
          <p:nvPr/>
        </p:nvSpPr>
        <p:spPr>
          <a:xfrm>
            <a:off x="19777747" y="10655702"/>
            <a:ext cx="2824583" cy="17150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9600"/>
            </a:lvl1pPr>
          </a:lstStyle>
          <a:p>
            <a:pPr/>
            <a:r>
              <a:t>SOC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37200" y="152400"/>
            <a:ext cx="13309600" cy="13411200"/>
          </a:xfrm>
          <a:prstGeom prst="rect">
            <a:avLst/>
          </a:prstGeom>
          <a:ln w="12700">
            <a:miter lim="400000"/>
          </a:ln>
        </p:spPr>
      </p:pic>
      <p:sp>
        <p:nvSpPr>
          <p:cNvPr id="178" name="Slide Number"/>
          <p:cNvSpPr txBox="1"/>
          <p:nvPr>
            <p:ph type="sldNum" sz="quarter" idx="4294967295"/>
          </p:nvPr>
        </p:nvSpPr>
        <p:spPr>
          <a:xfrm>
            <a:off x="12044121" y="13081000"/>
            <a:ext cx="283058" cy="46710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Quanza-HR-93-2-1536x492.jpg" descr="Quanza-HR-93-2-1536x492.jpg"/>
          <p:cNvPicPr>
            <a:picLocks noChangeAspect="1"/>
          </p:cNvPicPr>
          <p:nvPr>
            <p:ph type="pic" idx="21"/>
          </p:nvPr>
        </p:nvPicPr>
        <p:blipFill>
          <a:blip r:embed="rId2">
            <a:extLst/>
          </a:blip>
          <a:srcRect l="43055" t="0" r="0" b="0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icinga-Link-Preview-1200x630px.png" descr="icinga-Link-Preview-1200x630px.png"/>
          <p:cNvPicPr>
            <a:picLocks noChangeAspect="1"/>
          </p:cNvPicPr>
          <p:nvPr>
            <p:ph type="pic" idx="21"/>
          </p:nvPr>
        </p:nvPicPr>
        <p:blipFill>
          <a:blip r:embed="rId2">
            <a:extLst/>
          </a:blip>
          <a:srcRect l="3333" t="0" r="3333" b="0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9968" y="2167293"/>
            <a:ext cx="23644064" cy="9381414"/>
          </a:xfrm>
          <a:prstGeom prst="rect">
            <a:avLst/>
          </a:prstGeom>
          <a:ln w="12700">
            <a:miter lim="400000"/>
          </a:ln>
        </p:spPr>
      </p:pic>
      <p:sp>
        <p:nvSpPr>
          <p:cNvPr id="185" name="Slide Number"/>
          <p:cNvSpPr txBox="1"/>
          <p:nvPr>
            <p:ph type="sldNum" sz="quarter" idx="4294967295"/>
          </p:nvPr>
        </p:nvSpPr>
        <p:spPr>
          <a:xfrm>
            <a:off x="12042025" y="13081000"/>
            <a:ext cx="287250" cy="46710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12364" y="2205460"/>
            <a:ext cx="22060575" cy="9432798"/>
          </a:xfrm>
          <a:prstGeom prst="rect">
            <a:avLst/>
          </a:prstGeom>
          <a:ln w="12700">
            <a:miter lim="400000"/>
          </a:ln>
        </p:spPr>
      </p:pic>
      <p:sp>
        <p:nvSpPr>
          <p:cNvPr id="188" name="Slide Number"/>
          <p:cNvSpPr txBox="1"/>
          <p:nvPr>
            <p:ph type="sldNum" sz="quarter" idx="4294967295"/>
          </p:nvPr>
        </p:nvSpPr>
        <p:spPr>
          <a:xfrm>
            <a:off x="12055157" y="13081000"/>
            <a:ext cx="260986" cy="46710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3730333"/>
            <a:ext cx="24384000" cy="6255335"/>
          </a:xfrm>
          <a:prstGeom prst="rect">
            <a:avLst/>
          </a:prstGeom>
          <a:ln w="12700">
            <a:miter lim="400000"/>
          </a:ln>
        </p:spPr>
      </p:pic>
      <p:sp>
        <p:nvSpPr>
          <p:cNvPr id="191" name="Slide Number"/>
          <p:cNvSpPr txBox="1"/>
          <p:nvPr>
            <p:ph type="sldNum" sz="quarter" idx="4294967295"/>
          </p:nvPr>
        </p:nvSpPr>
        <p:spPr>
          <a:xfrm>
            <a:off x="12043702" y="13081000"/>
            <a:ext cx="283896" cy="46710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network-issues.jpg" descr="network-issues.jpg"/>
          <p:cNvPicPr>
            <a:picLocks noChangeAspect="1"/>
          </p:cNvPicPr>
          <p:nvPr>
            <p:ph type="pic" idx="21"/>
          </p:nvPr>
        </p:nvPicPr>
        <p:blipFill>
          <a:blip r:embed="rId2">
            <a:extLst/>
          </a:blip>
          <a:srcRect l="0" t="7812" r="0" b="7812"/>
          <a:stretch>
            <a:fillRect/>
          </a:stretch>
        </p:blipFill>
        <p:spPr>
          <a:xfrm>
            <a:off x="0" y="-1"/>
            <a:ext cx="24384000" cy="13716001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31_ColorGradientLight">
  <a:themeElements>
    <a:clrScheme name="31_ColorGradientLight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31_ColorGradientLight">
      <a:majorFont>
        <a:latin typeface="Graphik Semibold"/>
        <a:ea typeface="Graphik Semibold"/>
        <a:cs typeface="Graphik Semibold"/>
      </a:majorFont>
      <a:minorFont>
        <a:latin typeface="Graphik Semibold"/>
        <a:ea typeface="Graphik Semibold"/>
        <a:cs typeface="Graphik Semibold"/>
      </a:minorFont>
    </a:fontScheme>
    <a:fmtScheme name="31_ColorGradient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Graphik Medium"/>
            <a:ea typeface="Graphik Medium"/>
            <a:cs typeface="Graphik Medium"/>
            <a:sym typeface="Graphik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400" rtl="0" fontAlgn="auto" latinLnBrk="0" hangingPunct="0">
          <a:lnSpc>
            <a:spcPct val="100000"/>
          </a:lnSpc>
          <a:spcBef>
            <a:spcPts val="24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Graphik"/>
            <a:ea typeface="Graphik"/>
            <a:cs typeface="Graphik"/>
            <a:sym typeface="Graphi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31_ColorGradientLight">
  <a:themeElements>
    <a:clrScheme name="31_ColorGradientLight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31_ColorGradientLight">
      <a:majorFont>
        <a:latin typeface="Graphik Semibold"/>
        <a:ea typeface="Graphik Semibold"/>
        <a:cs typeface="Graphik Semibold"/>
      </a:majorFont>
      <a:minorFont>
        <a:latin typeface="Graphik Semibold"/>
        <a:ea typeface="Graphik Semibold"/>
        <a:cs typeface="Graphik Semibold"/>
      </a:minorFont>
    </a:fontScheme>
    <a:fmtScheme name="31_ColorGradient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Graphik Medium"/>
            <a:ea typeface="Graphik Medium"/>
            <a:cs typeface="Graphik Medium"/>
            <a:sym typeface="Graphik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400" rtl="0" fontAlgn="auto" latinLnBrk="0" hangingPunct="0">
          <a:lnSpc>
            <a:spcPct val="100000"/>
          </a:lnSpc>
          <a:spcBef>
            <a:spcPts val="24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Graphik"/>
            <a:ea typeface="Graphik"/>
            <a:cs typeface="Graphik"/>
            <a:sym typeface="Graphi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