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5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C7378-B289-0C49-B9CA-C235A16A41C6}" type="datetimeFigureOut">
              <a:rPr kumimoji="1" lang="zh-CN" altLang="en-US" smtClean="0"/>
              <a:t>17/5/30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C535-B695-C34E-9D96-A02F50DB63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07954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C7378-B289-0C49-B9CA-C235A16A41C6}" type="datetimeFigureOut">
              <a:rPr kumimoji="1" lang="zh-CN" altLang="en-US" smtClean="0"/>
              <a:t>17/5/30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C535-B695-C34E-9D96-A02F50DB63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64272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C7378-B289-0C49-B9CA-C235A16A41C6}" type="datetimeFigureOut">
              <a:rPr kumimoji="1" lang="zh-CN" altLang="en-US" smtClean="0"/>
              <a:t>17/5/30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C535-B695-C34E-9D96-A02F50DB63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96170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C7378-B289-0C49-B9CA-C235A16A41C6}" type="datetimeFigureOut">
              <a:rPr kumimoji="1" lang="zh-CN" altLang="en-US" smtClean="0"/>
              <a:t>17/5/30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C535-B695-C34E-9D96-A02F50DB63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64298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C7378-B289-0C49-B9CA-C235A16A41C6}" type="datetimeFigureOut">
              <a:rPr kumimoji="1" lang="zh-CN" altLang="en-US" smtClean="0"/>
              <a:t>17/5/30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C535-B695-C34E-9D96-A02F50DB63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03791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C7378-B289-0C49-B9CA-C235A16A41C6}" type="datetimeFigureOut">
              <a:rPr kumimoji="1" lang="zh-CN" altLang="en-US" smtClean="0"/>
              <a:t>17/5/30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C535-B695-C34E-9D96-A02F50DB63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80870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C7378-B289-0C49-B9CA-C235A16A41C6}" type="datetimeFigureOut">
              <a:rPr kumimoji="1" lang="zh-CN" altLang="en-US" smtClean="0"/>
              <a:t>17/5/30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C535-B695-C34E-9D96-A02F50DB63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75744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C7378-B289-0C49-B9CA-C235A16A41C6}" type="datetimeFigureOut">
              <a:rPr kumimoji="1" lang="zh-CN" altLang="en-US" smtClean="0"/>
              <a:t>17/5/30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C535-B695-C34E-9D96-A02F50DB63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39857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C7378-B289-0C49-B9CA-C235A16A41C6}" type="datetimeFigureOut">
              <a:rPr kumimoji="1" lang="zh-CN" altLang="en-US" smtClean="0"/>
              <a:t>17/5/30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C535-B695-C34E-9D96-A02F50DB63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20447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C7378-B289-0C49-B9CA-C235A16A41C6}" type="datetimeFigureOut">
              <a:rPr kumimoji="1" lang="zh-CN" altLang="en-US" smtClean="0"/>
              <a:t>17/5/30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C535-B695-C34E-9D96-A02F50DB63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703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C7378-B289-0C49-B9CA-C235A16A41C6}" type="datetimeFigureOut">
              <a:rPr kumimoji="1" lang="zh-CN" altLang="en-US" smtClean="0"/>
              <a:t>17/5/30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FC535-B695-C34E-9D96-A02F50DB63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83512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C7378-B289-0C49-B9CA-C235A16A41C6}" type="datetimeFigureOut">
              <a:rPr kumimoji="1" lang="zh-CN" altLang="en-US" smtClean="0"/>
              <a:t>17/5/30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FC535-B695-C34E-9D96-A02F50DB634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65874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 smtClean="0"/>
              <a:t>Technical Barriers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4182532"/>
            <a:ext cx="6400800" cy="1456267"/>
          </a:xfrm>
        </p:spPr>
        <p:txBody>
          <a:bodyPr>
            <a:normAutofit/>
          </a:bodyPr>
          <a:lstStyle/>
          <a:p>
            <a:r>
              <a:rPr kumimoji="1" lang="en-US" altLang="zh-CN" dirty="0" smtClean="0"/>
              <a:t>William Wan</a:t>
            </a:r>
          </a:p>
          <a:p>
            <a:r>
              <a:rPr kumimoji="1" lang="en-US" altLang="zh-CN" dirty="0" smtClean="0"/>
              <a:t>CERNET</a:t>
            </a:r>
            <a:endParaRPr kumimoji="1"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236133" y="728133"/>
            <a:ext cx="6739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TNC17</a:t>
            </a:r>
            <a:endParaRPr kumimoji="1" lang="zh-CN" altLang="en-US" dirty="0"/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1524000" y="1566333"/>
            <a:ext cx="6400800" cy="821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dirty="0" smtClean="0"/>
              <a:t>TNE SIG Meeting #1</a:t>
            </a:r>
          </a:p>
        </p:txBody>
      </p:sp>
    </p:spTree>
    <p:extLst>
      <p:ext uri="{BB962C8B-B14F-4D97-AF65-F5344CB8AC3E}">
        <p14:creationId xmlns:p14="http://schemas.microsoft.com/office/powerpoint/2010/main" val="204041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Technical Barriers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Connectivity</a:t>
            </a:r>
            <a:endParaRPr kumimoji="1" lang="zh-CN" altLang="en-US" dirty="0"/>
          </a:p>
        </p:txBody>
      </p:sp>
      <p:cxnSp>
        <p:nvCxnSpPr>
          <p:cNvPr id="5" name="直线连接符 4"/>
          <p:cNvCxnSpPr/>
          <p:nvPr/>
        </p:nvCxnSpPr>
        <p:spPr>
          <a:xfrm>
            <a:off x="4588927" y="2302933"/>
            <a:ext cx="0" cy="4351867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829733" y="2440001"/>
            <a:ext cx="330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Challenges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 smtClean="0"/>
              <a:t>Int’l line could be costly and not stable  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4859866" y="2440001"/>
            <a:ext cx="330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Solutions/Suggestions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 smtClean="0"/>
              <a:t>Exploring R&amp;E networks 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1980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Technical Barriers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Interoperability</a:t>
            </a:r>
          </a:p>
          <a:p>
            <a:endParaRPr kumimoji="1" lang="zh-CN" altLang="en-US" dirty="0"/>
          </a:p>
        </p:txBody>
      </p:sp>
      <p:cxnSp>
        <p:nvCxnSpPr>
          <p:cNvPr id="4" name="直线连接符 3"/>
          <p:cNvCxnSpPr/>
          <p:nvPr/>
        </p:nvCxnSpPr>
        <p:spPr>
          <a:xfrm>
            <a:off x="4588927" y="2302933"/>
            <a:ext cx="0" cy="4351867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829733" y="2440001"/>
            <a:ext cx="330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Challenges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 smtClean="0"/>
              <a:t>IPv6 and other technological issues 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 smtClean="0"/>
              <a:t>Identity management and authorization issues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859866" y="2440001"/>
            <a:ext cx="330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Solutions/Suggestions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 smtClean="0"/>
              <a:t>Standards 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 err="1" smtClean="0"/>
              <a:t>eduGAIN</a:t>
            </a:r>
            <a:r>
              <a:rPr kumimoji="1" lang="en-US" altLang="zh-CN" dirty="0" smtClean="0"/>
              <a:t> needs to be explored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2059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Technical Barriers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Operational</a:t>
            </a:r>
            <a:endParaRPr kumimoji="1" lang="zh-CN" altLang="en-US" dirty="0"/>
          </a:p>
        </p:txBody>
      </p:sp>
      <p:cxnSp>
        <p:nvCxnSpPr>
          <p:cNvPr id="4" name="直线连接符 3"/>
          <p:cNvCxnSpPr/>
          <p:nvPr/>
        </p:nvCxnSpPr>
        <p:spPr>
          <a:xfrm>
            <a:off x="4588927" y="2302933"/>
            <a:ext cx="0" cy="4351867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829733" y="2440001"/>
            <a:ext cx="330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Challenges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 smtClean="0"/>
              <a:t>Institutions might not have the right peering policies with multiple internet connections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 smtClean="0"/>
              <a:t>Licensing issues 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859866" y="2440001"/>
            <a:ext cx="330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Solutions/Suggestions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 smtClean="0"/>
              <a:t>Try to optimize with R&amp;E network infrastructure 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 smtClean="0"/>
              <a:t>Vendor specific 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2059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Technical Barriers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Regulations</a:t>
            </a:r>
            <a:endParaRPr kumimoji="1" lang="zh-CN" altLang="en-US" dirty="0"/>
          </a:p>
        </p:txBody>
      </p:sp>
      <p:cxnSp>
        <p:nvCxnSpPr>
          <p:cNvPr id="4" name="直线连接符 3"/>
          <p:cNvCxnSpPr/>
          <p:nvPr/>
        </p:nvCxnSpPr>
        <p:spPr>
          <a:xfrm>
            <a:off x="4588927" y="2302933"/>
            <a:ext cx="0" cy="4351867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829733" y="2440001"/>
            <a:ext cx="3302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Challenges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 smtClean="0"/>
              <a:t>Government policies  (e.g. Firewall, etc.)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 smtClean="0"/>
              <a:t>Sending hardware crossing boarders can be expensive and time consuming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859866" y="2440001"/>
            <a:ext cx="330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Solutions/Suggestions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 smtClean="0"/>
              <a:t>In-country knowledge is key 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 smtClean="0"/>
              <a:t>Purchase locally 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zh-CN" dirty="0"/>
              <a:t> </a:t>
            </a:r>
            <a:endParaRPr kumimoji="1" lang="en-US" altLang="zh-CN" dirty="0" smtClean="0"/>
          </a:p>
          <a:p>
            <a:pPr marL="285750" indent="-285750">
              <a:buFont typeface="Arial"/>
              <a:buChar char="•"/>
            </a:pP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2059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Services need to be developed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End-2-end support</a:t>
            </a:r>
          </a:p>
          <a:p>
            <a:endParaRPr kumimoji="1" lang="en-US" altLang="zh-CN" dirty="0"/>
          </a:p>
          <a:p>
            <a:r>
              <a:rPr kumimoji="1" lang="en-US" altLang="zh-CN" dirty="0" smtClean="0"/>
              <a:t>7/24 Service Desks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6823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1920</TotalTime>
  <Words>195</Words>
  <Application>Microsoft Macintosh PowerPoint</Application>
  <PresentationFormat>全屏显示(4:3)</PresentationFormat>
  <Paragraphs>97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Technical Barriers</vt:lpstr>
      <vt:lpstr>Technical Barriers</vt:lpstr>
      <vt:lpstr>Technical Barriers</vt:lpstr>
      <vt:lpstr>Technical Barriers</vt:lpstr>
      <vt:lpstr>Technical Barriers</vt:lpstr>
      <vt:lpstr>Services need to be developed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Barriers</dc:title>
  <dc:creator>William Wan</dc:creator>
  <cp:lastModifiedBy>William Wan</cp:lastModifiedBy>
  <cp:revision>8</cp:revision>
  <dcterms:created xsi:type="dcterms:W3CDTF">2017-05-30T07:14:51Z</dcterms:created>
  <dcterms:modified xsi:type="dcterms:W3CDTF">2017-05-31T15:15:08Z</dcterms:modified>
</cp:coreProperties>
</file>