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15"/>
  </p:notesMasterIdLst>
  <p:sldIdLst>
    <p:sldId id="420" r:id="rId10"/>
    <p:sldId id="1063" r:id="rId11"/>
    <p:sldId id="1098" r:id="rId12"/>
    <p:sldId id="1099" r:id="rId13"/>
    <p:sldId id="108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270"/>
    <a:srgbClr val="C4457A"/>
    <a:srgbClr val="F4E200"/>
    <a:srgbClr val="002060"/>
    <a:srgbClr val="45A342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0" autoAdjust="0"/>
    <p:restoredTop sz="93521" autoAdjust="0"/>
  </p:normalViewPr>
  <p:slideViewPr>
    <p:cSldViewPr snapToGrid="0">
      <p:cViewPr varScale="1">
        <p:scale>
          <a:sx n="115" d="100"/>
          <a:sy n="115" d="100"/>
        </p:scale>
        <p:origin x="728" y="200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13/09/2024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6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Project Participants Sensitive (SEN)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GÉANT </a:t>
            </a:r>
            <a:r>
              <a:rPr lang="en-US" sz="1600" dirty="0" err="1">
                <a:solidFill>
                  <a:schemeClr val="bg1"/>
                </a:solidFill>
              </a:rPr>
              <a:t>Infoshare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23 September 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about Wallets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Trust and Identity </a:t>
            </a:r>
            <a:r>
              <a:rPr lang="en-US" dirty="0" err="1"/>
              <a:t>Infoshare</a:t>
            </a:r>
            <a:r>
              <a:rPr lang="en-US" dirty="0"/>
              <a:t> for NRENs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0" y="2104877"/>
            <a:ext cx="8479235" cy="2062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Remaining questions from earlier presentations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National activities to share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Topics we should address the next time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Feedback to this </a:t>
            </a:r>
            <a:r>
              <a:rPr lang="en-GB" sz="2800" dirty="0" err="1">
                <a:solidFill>
                  <a:schemeClr val="bg1"/>
                </a:solidFill>
              </a:rPr>
              <a:t>infoshare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38056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4E200"/>
                </a:solidFill>
              </a:rPr>
              <a:t>Discussion topics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1DE5C-495E-39BB-558E-3786F650E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70670-41FE-2336-AE3D-BD2525479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National activities to share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D0F10B-C81D-3CF0-91EA-42EAFB752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3DEACB-FA24-75E1-8A19-599E46910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are eager to learn about national activities in the area of wallets</a:t>
            </a:r>
          </a:p>
          <a:p>
            <a:pPr lvl="1"/>
            <a:r>
              <a:rPr lang="en-GB" dirty="0"/>
              <a:t>Is your NREN actively engaged in wallet activities?</a:t>
            </a:r>
          </a:p>
          <a:p>
            <a:pPr lvl="1"/>
            <a:r>
              <a:rPr lang="en-GB" dirty="0"/>
              <a:t>This could be talking about it with your stakeholder (including the government),</a:t>
            </a:r>
          </a:p>
          <a:p>
            <a:pPr lvl="1"/>
            <a:r>
              <a:rPr lang="en-GB" dirty="0"/>
              <a:t>researching the topic,</a:t>
            </a:r>
          </a:p>
          <a:p>
            <a:pPr lvl="1"/>
            <a:r>
              <a:rPr lang="en-GB" dirty="0"/>
              <a:t>participating in joint activities or…</a:t>
            </a:r>
          </a:p>
          <a:p>
            <a:pPr lvl="1"/>
            <a:r>
              <a:rPr lang="en-GB" dirty="0"/>
              <a:t>… anything in between or anything else</a:t>
            </a:r>
          </a:p>
          <a:p>
            <a:r>
              <a:rPr lang="en-GB" dirty="0"/>
              <a:t>Please tell us about it:</a:t>
            </a:r>
          </a:p>
          <a:p>
            <a:pPr lvl="1"/>
            <a:r>
              <a:rPr lang="en-GB" dirty="0"/>
              <a:t>Please answer by </a:t>
            </a:r>
            <a:r>
              <a:rPr lang="en-GB" dirty="0" err="1"/>
              <a:t>mentimeter</a:t>
            </a:r>
            <a:r>
              <a:rPr lang="en-GB" dirty="0"/>
              <a:t>, revealing your NREN and a 1-3 word hint about your wallet engagement(s)</a:t>
            </a:r>
          </a:p>
          <a:p>
            <a:pPr lvl="1"/>
            <a:r>
              <a:rPr lang="en-GB" dirty="0"/>
              <a:t>We’ll then ask the brave ones to briefly explain their activity and experiences so far</a:t>
            </a:r>
          </a:p>
        </p:txBody>
      </p:sp>
    </p:spTree>
    <p:extLst>
      <p:ext uri="{BB962C8B-B14F-4D97-AF65-F5344CB8AC3E}">
        <p14:creationId xmlns:p14="http://schemas.microsoft.com/office/powerpoint/2010/main" val="339485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A8FA1-F9A3-8223-18B1-95755F58B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6E2E0-82D1-9D45-7811-385CD15B5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 for next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F01B7E-1647-83E9-328D-214C94687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E2B1FD-79F2-74FE-6835-0F22AA55B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</a:t>
            </a:r>
            <a:r>
              <a:rPr lang="en-GB" dirty="0" err="1"/>
              <a:t>infoshare</a:t>
            </a:r>
            <a:r>
              <a:rPr lang="en-GB" dirty="0"/>
              <a:t> might not be the last one of this kind, but it depends on you:</a:t>
            </a:r>
          </a:p>
          <a:p>
            <a:pPr lvl="1"/>
            <a:r>
              <a:rPr lang="en-GB" dirty="0"/>
              <a:t>Would you be interested to attend an updated “wallet” </a:t>
            </a:r>
            <a:r>
              <a:rPr lang="en-GB" dirty="0" err="1"/>
              <a:t>infoshare</a:t>
            </a:r>
            <a:r>
              <a:rPr lang="en-GB" dirty="0"/>
              <a:t> in due time?</a:t>
            </a:r>
          </a:p>
          <a:p>
            <a:pPr lvl="1"/>
            <a:r>
              <a:rPr lang="en-GB" dirty="0"/>
              <a:t>How useful is such an </a:t>
            </a:r>
            <a:r>
              <a:rPr lang="en-GB" dirty="0" err="1"/>
              <a:t>infoshare</a:t>
            </a:r>
            <a:r>
              <a:rPr lang="en-GB" dirty="0"/>
              <a:t> for your organisation?</a:t>
            </a:r>
          </a:p>
          <a:p>
            <a:pPr lvl="1"/>
            <a:r>
              <a:rPr lang="en-GB" dirty="0"/>
              <a:t>Is there anything you would like us to cover next time, or to give it more thought?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364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  <Finance_x0020_reports xmlns="5908ebff-5f8e-4240-93d2-61fbc062eddd">false</Finance_x0020_reports>
  </documentManagement>
</p:properties>
</file>

<file path=customXml/item2.xml><?xml version="1.0" encoding="utf-8"?>
<?mso-contentType ?>
<spe:Receivers xmlns:spe="http://schemas.microsoft.com/sharepoint/event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15" ma:contentTypeDescription="Create a new document." ma:contentTypeScope="" ma:versionID="a5673d06aa2931e3c4bb4553424a7534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f42072d87959be83b1f36a093a34f1b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  <xsd:element ref="ns3:Finance_x0020_reports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Finance_x0020_reports" ma:index="16" nillable="true" ma:displayName="Finance reports" ma:description="If set to yes, this is displayed on the Management &gt; Finance page (https://geantprojects.sharepoint.com/sites/gn5-1/SitePages/Finance.aspx)" ma:internalName="Finance_x0020_reports">
      <xsd:simpleType>
        <xsd:restriction base="dms:Text">
          <xsd:maxLength value="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http://schemas.microsoft.com/office/infopath/2007/PartnerControls"/>
    <ds:schemaRef ds:uri="caeb1846-cdfb-4597-893b-2ae440ff70d1"/>
    <ds:schemaRef ds:uri="http://schemas.microsoft.com/sharepoint/v3"/>
    <ds:schemaRef ds:uri="8228d8e9-cc2d-4be2-9152-6eed6b2f3705"/>
    <ds:schemaRef ds:uri="5908ebff-5f8e-4240-93d2-61fbc062eddd"/>
  </ds:schemaRefs>
</ds:datastoreItem>
</file>

<file path=customXml/itemProps2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3E5A62A-91DD-46A1-9886-02B894A491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Cover</Template>
  <TotalTime>3333</TotalTime>
  <Words>214</Words>
  <Application>Microsoft Macintosh PowerPoint</Application>
  <PresentationFormat>Widescreen</PresentationFormat>
  <Paragraphs>31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Cover</vt:lpstr>
      <vt:lpstr>Standard layout</vt:lpstr>
      <vt:lpstr>1_Standard layout</vt:lpstr>
      <vt:lpstr>blank</vt:lpstr>
      <vt:lpstr>End Slide</vt:lpstr>
      <vt:lpstr>Discussion about Wallets</vt:lpstr>
      <vt:lpstr>PowerPoint Presentation</vt:lpstr>
      <vt:lpstr>National activities to share</vt:lpstr>
      <vt:lpstr>Topics for next time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Graf</dc:creator>
  <cp:keywords>GN5-1</cp:keywords>
  <cp:lastModifiedBy>Christoph Graf</cp:lastModifiedBy>
  <cp:revision>19</cp:revision>
  <dcterms:created xsi:type="dcterms:W3CDTF">2024-09-10T08:58:59Z</dcterms:created>
  <dcterms:modified xsi:type="dcterms:W3CDTF">2024-09-13T13:28:16Z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2024-09-10T09:10:04Z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6e637ee5-1a40-4010-a941-c12d3a28a716</vt:lpwstr>
  </property>
  <property fmtid="{D5CDD505-2E9C-101B-9397-08002B2CF9AE}" pid="10" name="MSIP_Label_e5d45f1b-bd49-4758-aadb-0fb229309946_ContentBits">
    <vt:lpwstr>0</vt:lpwstr>
  </property>
</Properties>
</file>